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ink/ink1.xml" ContentType="application/inkml+xml"/>
  <Override PartName="/ppt/ink/ink2.xml" ContentType="application/inkml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3"/>
  </p:notesMasterIdLst>
  <p:sldIdLst>
    <p:sldId id="264" r:id="rId2"/>
    <p:sldId id="318" r:id="rId3"/>
    <p:sldId id="267" r:id="rId4"/>
    <p:sldId id="259" r:id="rId5"/>
    <p:sldId id="268" r:id="rId6"/>
    <p:sldId id="283" r:id="rId7"/>
    <p:sldId id="285" r:id="rId8"/>
    <p:sldId id="319" r:id="rId9"/>
    <p:sldId id="275" r:id="rId10"/>
    <p:sldId id="320" r:id="rId11"/>
    <p:sldId id="289" r:id="rId12"/>
    <p:sldId id="321" r:id="rId13"/>
    <p:sldId id="322" r:id="rId14"/>
    <p:sldId id="277" r:id="rId15"/>
    <p:sldId id="282" r:id="rId16"/>
    <p:sldId id="290" r:id="rId17"/>
    <p:sldId id="278" r:id="rId18"/>
    <p:sldId id="288" r:id="rId19"/>
    <p:sldId id="279" r:id="rId20"/>
    <p:sldId id="292" r:id="rId21"/>
    <p:sldId id="295" r:id="rId22"/>
    <p:sldId id="291" r:id="rId23"/>
    <p:sldId id="323" r:id="rId24"/>
    <p:sldId id="324" r:id="rId25"/>
    <p:sldId id="325" r:id="rId26"/>
    <p:sldId id="326" r:id="rId27"/>
    <p:sldId id="327" r:id="rId28"/>
    <p:sldId id="293" r:id="rId29"/>
    <p:sldId id="305" r:id="rId30"/>
    <p:sldId id="304" r:id="rId31"/>
    <p:sldId id="307" r:id="rId32"/>
    <p:sldId id="309" r:id="rId33"/>
    <p:sldId id="354" r:id="rId34"/>
    <p:sldId id="355" r:id="rId35"/>
    <p:sldId id="329" r:id="rId36"/>
    <p:sldId id="330" r:id="rId37"/>
    <p:sldId id="276" r:id="rId38"/>
    <p:sldId id="356" r:id="rId39"/>
    <p:sldId id="332" r:id="rId40"/>
    <p:sldId id="331" r:id="rId41"/>
    <p:sldId id="357" r:id="rId42"/>
    <p:sldId id="334" r:id="rId43"/>
    <p:sldId id="335" r:id="rId44"/>
    <p:sldId id="333" r:id="rId45"/>
    <p:sldId id="358" r:id="rId46"/>
    <p:sldId id="337" r:id="rId47"/>
    <p:sldId id="297" r:id="rId48"/>
    <p:sldId id="298" r:id="rId49"/>
    <p:sldId id="296" r:id="rId50"/>
    <p:sldId id="359" r:id="rId51"/>
    <p:sldId id="299" r:id="rId52"/>
    <p:sldId id="301" r:id="rId53"/>
    <p:sldId id="360" r:id="rId54"/>
    <p:sldId id="366" r:id="rId55"/>
    <p:sldId id="338" r:id="rId56"/>
    <p:sldId id="302" r:id="rId57"/>
    <p:sldId id="361" r:id="rId58"/>
    <p:sldId id="340" r:id="rId59"/>
    <p:sldId id="306" r:id="rId60"/>
    <p:sldId id="339" r:id="rId61"/>
    <p:sldId id="362" r:id="rId62"/>
    <p:sldId id="342" r:id="rId63"/>
    <p:sldId id="343" r:id="rId64"/>
    <p:sldId id="344" r:id="rId65"/>
    <p:sldId id="345" r:id="rId66"/>
    <p:sldId id="341" r:id="rId67"/>
    <p:sldId id="363" r:id="rId68"/>
    <p:sldId id="347" r:id="rId69"/>
    <p:sldId id="348" r:id="rId70"/>
    <p:sldId id="349" r:id="rId71"/>
    <p:sldId id="346" r:id="rId72"/>
    <p:sldId id="364" r:id="rId73"/>
    <p:sldId id="351" r:id="rId74"/>
    <p:sldId id="352" r:id="rId75"/>
    <p:sldId id="350" r:id="rId76"/>
    <p:sldId id="365" r:id="rId77"/>
    <p:sldId id="316" r:id="rId78"/>
    <p:sldId id="328" r:id="rId79"/>
    <p:sldId id="294" r:id="rId80"/>
    <p:sldId id="308" r:id="rId81"/>
    <p:sldId id="315" r:id="rId82"/>
  </p:sldIdLst>
  <p:sldSz cx="12192000" cy="685800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0B4BC"/>
    <a:srgbClr val="8AD4C1"/>
    <a:srgbClr val="6FBFC9"/>
    <a:srgbClr val="B8E0E2"/>
    <a:srgbClr val="ADDBDA"/>
    <a:srgbClr val="FFA543"/>
    <a:srgbClr val="F8CFBA"/>
    <a:srgbClr val="FFC301"/>
    <a:srgbClr val="F8874E"/>
    <a:srgbClr val="8CCDD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2938" autoAdjust="0"/>
    <p:restoredTop sz="93091" autoAdjust="0"/>
  </p:normalViewPr>
  <p:slideViewPr>
    <p:cSldViewPr snapToGrid="0">
      <p:cViewPr varScale="1">
        <p:scale>
          <a:sx n="67" d="100"/>
          <a:sy n="67" d="100"/>
        </p:scale>
        <p:origin x="54" y="51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presProps" Target="presProps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5" Type="http://schemas.openxmlformats.org/officeDocument/2006/relationships/slide" Target="slides/slide4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viewProps" Target="view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notesMaster" Target="notesMasters/notesMaster1.xml"/><Relationship Id="rId88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tableStyles" Target="tableStyles.xml"/><Relationship Id="rId61" Type="http://schemas.openxmlformats.org/officeDocument/2006/relationships/slide" Target="slides/slide60.xml"/><Relationship Id="rId82" Type="http://schemas.openxmlformats.org/officeDocument/2006/relationships/slide" Target="slides/slide8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예진 장" userId="abcb4db8576222d5" providerId="LiveId" clId="{E32E1353-09BE-4FDD-A2F6-96B98A8AF070}"/>
    <pc:docChg chg="custSel modSld">
      <pc:chgData name="예진 장" userId="abcb4db8576222d5" providerId="LiveId" clId="{E32E1353-09BE-4FDD-A2F6-96B98A8AF070}" dt="2025-05-21T04:36:56.576" v="9" actId="1076"/>
      <pc:docMkLst>
        <pc:docMk/>
      </pc:docMkLst>
      <pc:sldChg chg="addSp modSp mod">
        <pc:chgData name="예진 장" userId="abcb4db8576222d5" providerId="LiveId" clId="{E32E1353-09BE-4FDD-A2F6-96B98A8AF070}" dt="2025-05-21T04:36:56.576" v="9" actId="1076"/>
        <pc:sldMkLst>
          <pc:docMk/>
          <pc:sldMk cId="3585689381" sldId="292"/>
        </pc:sldMkLst>
        <pc:spChg chg="add mod">
          <ac:chgData name="예진 장" userId="abcb4db8576222d5" providerId="LiveId" clId="{E32E1353-09BE-4FDD-A2F6-96B98A8AF070}" dt="2025-05-21T04:36:56.576" v="9" actId="1076"/>
          <ac:spMkLst>
            <pc:docMk/>
            <pc:sldMk cId="3585689381" sldId="292"/>
            <ac:spMk id="70" creationId="{DFFDC466-1E59-4715-94D5-CF72F48F3638}"/>
          </ac:spMkLst>
        </pc:spChg>
      </pc:sldChg>
      <pc:sldChg chg="addSp delSp modSp mod">
        <pc:chgData name="예진 장" userId="abcb4db8576222d5" providerId="LiveId" clId="{E32E1353-09BE-4FDD-A2F6-96B98A8AF070}" dt="2025-05-21T04:15:14.636" v="7" actId="478"/>
        <pc:sldMkLst>
          <pc:docMk/>
          <pc:sldMk cId="3474524739" sldId="318"/>
        </pc:sldMkLst>
        <pc:picChg chg="add del mod modCrop">
          <ac:chgData name="예진 장" userId="abcb4db8576222d5" providerId="LiveId" clId="{E32E1353-09BE-4FDD-A2F6-96B98A8AF070}" dt="2025-05-21T04:15:14.636" v="7" actId="478"/>
          <ac:picMkLst>
            <pc:docMk/>
            <pc:sldMk cId="3474524739" sldId="318"/>
            <ac:picMk id="4" creationId="{E595F670-651C-4001-A416-A4E1CD9F4011}"/>
          </ac:picMkLst>
        </pc:picChg>
        <pc:picChg chg="mod">
          <ac:chgData name="예진 장" userId="abcb4db8576222d5" providerId="LiveId" clId="{E32E1353-09BE-4FDD-A2F6-96B98A8AF070}" dt="2025-05-21T04:15:12.953" v="6" actId="14826"/>
          <ac:picMkLst>
            <pc:docMk/>
            <pc:sldMk cId="3474524739" sldId="318"/>
            <ac:picMk id="11" creationId="{14F7C92B-E189-11B4-BC83-418F82AA5711}"/>
          </ac:picMkLst>
        </pc:picChg>
      </pc:sldChg>
    </pc:docChg>
  </pc:docChgLst>
</pc:chgInfo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12-02T10:54:36.629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0 1374 24575,'85'2'0,"0"-2"0,-1-5 0,1-3 0,-1-4 0,-1-4 0,0-3 0,119-45 0,-32-9 0,234-140 0,-196 90 0,278-182 0,-71 48 0,-279 179 0,-92 49-188,-2-2 0,52-48-1,-71 59-611,27-24-6026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12-02T10:54:36.630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2 8 24575,'235'-2'0,"-65"-3"0,1 7 0,-1 7 0,193 37 0,-315-32 0,0 2 0,-2 2 0,0 3 0,-1 1 0,60 40 0,28 14 0,88 32 0,162 91 0,-344-171 0,-1 2 0,-1 1 0,-2 2 0,42 49 0,10 9 0,-65-63 0,-1 1 0,-1 1 0,-2 1 0,-1 1 0,-1 0 0,-2 1 0,-1 0 0,-2 1 0,9 43 0,16 39 0,-11-41-1365,-7-10-5461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62DA4AE-47FB-4BE5-A497-A44EC1D2CB8B}" type="datetimeFigureOut">
              <a:rPr lang="ko-KR" altLang="en-US" smtClean="0"/>
              <a:t>2025-05-21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FF9E59B-3F70-44A1-9C09-7E380183440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994581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A54D959-2828-2363-FF90-F70F9AD69B0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D763739E-8ADF-CE74-4589-19A13B27AC5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D10EA110-5DDF-D697-47D4-E77FC6C5D82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B452315C-936C-938C-4ED1-EE25D8160F2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FF9E59B-3F70-44A1-9C09-7E3801834403}" type="slidenum">
              <a:rPr lang="ko-KR" altLang="en-US" smtClean="0"/>
              <a:t>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5290935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1D6A65E-F8E6-1B6E-AD31-E476CCD9B55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FA47910E-C720-2E42-50D8-1E884D59571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5909BB95-9F87-E153-5E7F-E7A48959FF5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450D6299-43EE-73FF-69C7-9D60D1E3B62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FF9E59B-3F70-44A1-9C09-7E3801834403}" type="slidenum">
              <a:rPr lang="ko-KR" altLang="en-US" smtClean="0"/>
              <a:t>27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0689010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ko-KR" dirty="0"/>
              <a:t>https://youtu.be/onweidjXIRs?t=47</a:t>
            </a:r>
          </a:p>
          <a:p>
            <a:r>
              <a:rPr lang="en-US" altLang="ko-KR" sz="1800" kern="0" spc="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00:47-04:07</a:t>
            </a:r>
            <a:endParaRPr lang="en-US" altLang="ko-KR" sz="1800" kern="0" spc="0" dirty="0">
              <a:solidFill>
                <a:srgbClr val="000000"/>
              </a:solidFill>
              <a:effectLst/>
              <a:latin typeface="함초롬바탕" panose="02030604000101010101" pitchFamily="18" charset="-127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FF9E59B-3F70-44A1-9C09-7E3801834403}" type="slidenum">
              <a:rPr lang="ko-KR" altLang="en-US" smtClean="0"/>
              <a:t>28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1576635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243BD39-575E-08F5-8E5A-79B978838E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8778FC8A-55A1-C5BB-25D9-8DE74064D22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E8DBD57D-E5B0-D875-BF33-EACF5D66E40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ko-KR" dirty="0"/>
              <a:t>https://youtu.be/OEJG7Wf1cR8?t=673</a:t>
            </a:r>
          </a:p>
          <a:p>
            <a:r>
              <a:rPr lang="ko-KR" altLang="en-US" dirty="0"/>
              <a:t>미국 동부</a:t>
            </a:r>
            <a:r>
              <a:rPr lang="en-US" altLang="ko-KR" dirty="0"/>
              <a:t> 11:13~14:53</a:t>
            </a:r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FC1FFD83-7AC3-F522-DBDC-85C48191C25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FF9E59B-3F70-44A1-9C09-7E3801834403}" type="slidenum">
              <a:rPr lang="ko-KR" altLang="en-US" smtClean="0"/>
              <a:t>77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5068878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314DEC4-47C7-2E17-BC13-38F7AECF20C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D7CB56CE-BBDE-1E9C-EEE3-EA6695AE640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C2221443-81B1-6E77-6655-47396DE3CD2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ko-KR" dirty="0"/>
              <a:t>https://youtu.be/b4mN9qeFqe0?t=1226 </a:t>
            </a:r>
          </a:p>
          <a:p>
            <a:r>
              <a:rPr lang="ko-KR" altLang="en-US" dirty="0"/>
              <a:t>미국 서부 </a:t>
            </a:r>
            <a:r>
              <a:rPr lang="en-US" altLang="ko-KR" dirty="0"/>
              <a:t>[</a:t>
            </a:r>
            <a:r>
              <a:rPr lang="ko-KR" altLang="en-US" dirty="0"/>
              <a:t>라스베이거스</a:t>
            </a:r>
            <a:r>
              <a:rPr lang="en-US" altLang="ko-KR" dirty="0"/>
              <a:t>] 01:27~3:33, [</a:t>
            </a:r>
            <a:r>
              <a:rPr lang="ko-KR" altLang="en-US" dirty="0" err="1"/>
              <a:t>그랜드캐니언</a:t>
            </a:r>
            <a:r>
              <a:rPr lang="en-US" altLang="ko-KR" dirty="0"/>
              <a:t>] 20:26~24:43, [</a:t>
            </a:r>
            <a:r>
              <a:rPr lang="ko-KR" altLang="en-US" dirty="0"/>
              <a:t>할리우드</a:t>
            </a:r>
            <a:r>
              <a:rPr lang="en-US" altLang="ko-KR" dirty="0"/>
              <a:t>] 36:17~40:25</a:t>
            </a:r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87D180D8-7ED2-0328-07E9-84D345A4CC3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FF9E59B-3F70-44A1-9C09-7E3801834403}" type="slidenum">
              <a:rPr lang="ko-KR" altLang="en-US" smtClean="0"/>
              <a:t>78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2169507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FF9E59B-3F70-44A1-9C09-7E3801834403}" type="slidenum">
              <a:rPr lang="ko-KR" altLang="en-US" smtClean="0"/>
              <a:t>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995186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8483DAE-908F-3D2A-B8E6-06BABE86E1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21F5EFC7-3DD4-8302-A383-C3F5B2638BE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2B79402F-6D40-8755-94F2-6696C87F1CF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43E96BC3-5471-D827-57CE-D015FB1B28D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FF9E59B-3F70-44A1-9C09-7E3801834403}" type="slidenum">
              <a:rPr lang="ko-KR" altLang="en-US" smtClean="0"/>
              <a:t>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2952203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829D064-9097-2859-C3D9-10A3A674BDB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B46D16B0-A194-771E-FC7E-473FB5DD44B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F965B190-F76A-C9C1-111E-90F86824E73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ko-KR" dirty="0"/>
              <a:t>https://youtu.be/tUTrG_pL550?t=112</a:t>
            </a:r>
          </a:p>
          <a:p>
            <a:r>
              <a:rPr lang="en-US" altLang="ko-KR" dirty="0"/>
              <a:t>01:52~03:03</a:t>
            </a:r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0480A950-C16A-F26B-7FF3-4B6C5603F9B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FF9E59B-3F70-44A1-9C09-7E3801834403}" type="slidenum">
              <a:rPr lang="ko-KR" altLang="en-US" smtClean="0"/>
              <a:t>12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9342418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FF9E59B-3F70-44A1-9C09-7E3801834403}" type="slidenum">
              <a:rPr lang="ko-KR" altLang="en-US" smtClean="0"/>
              <a:t>20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5549158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D2E5B9E-2948-D310-500B-6A4AA87F901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BA38FFD2-AAA5-8032-4DC7-3D030042ABB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108C3B96-2642-18B6-79F9-B1407F1FB4A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AE4D6BF2-3C31-3DF9-12D1-21BE969C3C1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FF9E59B-3F70-44A1-9C09-7E3801834403}" type="slidenum">
              <a:rPr lang="ko-KR" altLang="en-US" smtClean="0"/>
              <a:t>23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0005980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8F55827-09B3-75D7-B852-F7E4D25C216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E70E4AAE-95EF-8CA0-A908-BA08793403F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07253B75-3833-A8C3-87C5-AFD1E6055C6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562E3DA3-A2A4-A4F2-A284-E41694527DE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FF9E59B-3F70-44A1-9C09-7E3801834403}" type="slidenum">
              <a:rPr lang="ko-KR" altLang="en-US" smtClean="0"/>
              <a:t>24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6366761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14D423D-053D-2EAB-C415-770BCDE0383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E75C62FD-ED23-0FAB-4992-3E254A91EC4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17CF8DEC-5479-40B8-356A-9753915C2E7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11DE96AB-AEB1-1E78-A06A-CFC2FF6E5BE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FF9E59B-3F70-44A1-9C09-7E3801834403}" type="slidenum">
              <a:rPr lang="ko-KR" altLang="en-US" smtClean="0"/>
              <a:t>25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828113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540F834-D3AC-0097-878F-71588C21B96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208A79D7-9BEC-DA83-0BCA-F1456A08401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0D7F22BB-DA42-4C52-FE25-5E112128022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5EE64BBB-A48D-425F-BCB1-D4DC06868D8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FF9E59B-3F70-44A1-9C09-7E3801834403}" type="slidenum">
              <a:rPr lang="ko-KR" altLang="en-US" smtClean="0"/>
              <a:t>26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061516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75D70A94-2F90-DF63-7671-41F84C503FF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741D2D02-48DF-AD27-4D72-55F9C72F2B9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2AB4DC6B-1B95-E7A6-45D9-C658F99875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89591E-832E-478A-A6EE-74F825B76EC7}" type="datetimeFigureOut">
              <a:rPr lang="ko-KR" altLang="en-US" smtClean="0"/>
              <a:t>2025-05-21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938CE4C7-C08F-3178-49F6-2AA0B059D1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6EF46511-0AC9-2131-D3BF-3863D39F5B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1191B7-5379-45E1-8FE2-B18FB9A29F4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322438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0CCBAF9B-2BDD-D59D-390F-051A0B5E58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62B8E09D-CAFE-A5DD-FA19-8C7E516511C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8612CDFC-E76E-4F7D-AE23-EA56CD6D1D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89591E-832E-478A-A6EE-74F825B76EC7}" type="datetimeFigureOut">
              <a:rPr lang="ko-KR" altLang="en-US" smtClean="0"/>
              <a:t>2025-05-21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10DB07E7-56D5-C309-D6A2-F6E1667B34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A1192115-9342-999E-933D-C7FF3C3338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1191B7-5379-45E1-8FE2-B18FB9A29F4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988555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>
            <a:extLst>
              <a:ext uri="{FF2B5EF4-FFF2-40B4-BE49-F238E27FC236}">
                <a16:creationId xmlns:a16="http://schemas.microsoft.com/office/drawing/2014/main" id="{17207D17-5050-03C8-15C9-D7F32BD3A64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0D9113FB-9982-73BE-9639-A86B58C7EC0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18E83899-F708-C2BC-F5AF-E3BE5A75CA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89591E-832E-478A-A6EE-74F825B76EC7}" type="datetimeFigureOut">
              <a:rPr lang="ko-KR" altLang="en-US" smtClean="0"/>
              <a:t>2025-05-21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ECDDDEC0-C419-E208-D35B-CE82017CFE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44DEEB95-FD90-5083-880C-9B322F85E6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1191B7-5379-45E1-8FE2-B18FB9A29F4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929649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835C7493-14C1-88D2-F086-E58B8A113C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325544D8-0D2C-44D8-2D75-598EA987056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142B160D-FFA2-B4E2-E339-AC69B54C7F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89591E-832E-478A-A6EE-74F825B76EC7}" type="datetimeFigureOut">
              <a:rPr lang="ko-KR" altLang="en-US" smtClean="0"/>
              <a:t>2025-05-21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A4213829-0BFD-39A9-292F-094EE6397D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843F86E4-0C83-2C77-9F5E-FDA2293821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1191B7-5379-45E1-8FE2-B18FB9A29F4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695025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923A455F-EB40-33B8-DC2E-B950A704E8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3F81297C-6E20-4971-58F0-8054E1AA8A6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A179F21F-94FF-AA4C-E004-1962F829C7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89591E-832E-478A-A6EE-74F825B76EC7}" type="datetimeFigureOut">
              <a:rPr lang="ko-KR" altLang="en-US" smtClean="0"/>
              <a:t>2025-05-21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D314BE0F-D3E8-D86F-DBF4-65D101C296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E3B1EF64-478B-49D4-9D9E-8A86351D9C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1191B7-5379-45E1-8FE2-B18FB9A29F4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67223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631C2D89-C614-7127-8A2F-15251C2AE7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29BD8478-B728-BE19-FF15-4F2DB95A0AB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FE574F70-E809-F570-33F7-2ED63281BEE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A733A4CF-D1FB-70DE-4707-30ADBF40D7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89591E-832E-478A-A6EE-74F825B76EC7}" type="datetimeFigureOut">
              <a:rPr lang="ko-KR" altLang="en-US" smtClean="0"/>
              <a:t>2025-05-21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C3BB86AA-7773-D88D-920C-E2D786D9C0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14203B5E-D8F9-39B4-65C1-3637AE2562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1191B7-5379-45E1-8FE2-B18FB9A29F4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808230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FA255C76-06D4-B1EF-7E14-71AD0E28BA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1F8DB645-5EAB-D5D6-29E2-B0C5481EC77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237D0FFE-BB8C-11D0-1A6C-61231EAFA6F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9F341D2D-BA26-B2C9-3BBB-6332532E495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내용 개체 틀 5">
            <a:extLst>
              <a:ext uri="{FF2B5EF4-FFF2-40B4-BE49-F238E27FC236}">
                <a16:creationId xmlns:a16="http://schemas.microsoft.com/office/drawing/2014/main" id="{E6C97215-ABD1-2AA9-4710-295FE8319A3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C3268B9A-3797-E790-CCDE-0266A2D700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89591E-832E-478A-A6EE-74F825B76EC7}" type="datetimeFigureOut">
              <a:rPr lang="ko-KR" altLang="en-US" smtClean="0"/>
              <a:t>2025-05-21</a:t>
            </a:fld>
            <a:endParaRPr lang="ko-KR" altLang="en-US"/>
          </a:p>
        </p:txBody>
      </p:sp>
      <p:sp>
        <p:nvSpPr>
          <p:cNvPr id="8" name="바닥글 개체 틀 7">
            <a:extLst>
              <a:ext uri="{FF2B5EF4-FFF2-40B4-BE49-F238E27FC236}">
                <a16:creationId xmlns:a16="http://schemas.microsoft.com/office/drawing/2014/main" id="{3EFCBADE-CDF2-D3FA-2ED0-A7E709463A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>
            <a:extLst>
              <a:ext uri="{FF2B5EF4-FFF2-40B4-BE49-F238E27FC236}">
                <a16:creationId xmlns:a16="http://schemas.microsoft.com/office/drawing/2014/main" id="{D48B2E2C-10DA-D437-316B-D41CCB8A00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1191B7-5379-45E1-8FE2-B18FB9A29F4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223977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86751979-018E-54F8-5E99-92AAA8994B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009AC613-C2E8-9B22-C254-C2A6C31B83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89591E-832E-478A-A6EE-74F825B76EC7}" type="datetimeFigureOut">
              <a:rPr lang="ko-KR" altLang="en-US" smtClean="0"/>
              <a:t>2025-05-21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ECB63068-11C0-A6E3-2540-58A06D7474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4C5C4CCD-D36D-0E21-3EC7-DE68352E77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1191B7-5379-45E1-8FE2-B18FB9A29F4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492584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>
            <a:extLst>
              <a:ext uri="{FF2B5EF4-FFF2-40B4-BE49-F238E27FC236}">
                <a16:creationId xmlns:a16="http://schemas.microsoft.com/office/drawing/2014/main" id="{D9798E5A-B587-6ACF-10F5-6C4271B38E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89591E-832E-478A-A6EE-74F825B76EC7}" type="datetimeFigureOut">
              <a:rPr lang="ko-KR" altLang="en-US" smtClean="0"/>
              <a:t>2025-05-21</a:t>
            </a:fld>
            <a:endParaRPr lang="ko-KR" altLang="en-US"/>
          </a:p>
        </p:txBody>
      </p:sp>
      <p:sp>
        <p:nvSpPr>
          <p:cNvPr id="3" name="바닥글 개체 틀 2">
            <a:extLst>
              <a:ext uri="{FF2B5EF4-FFF2-40B4-BE49-F238E27FC236}">
                <a16:creationId xmlns:a16="http://schemas.microsoft.com/office/drawing/2014/main" id="{B61C4AB0-F1FB-0536-1A3D-67DC42B590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40892E31-08C8-0997-7EE6-66ABB68C34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1191B7-5379-45E1-8FE2-B18FB9A29F4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153090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D9113F9D-B62B-206D-ABBB-778CA8C847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E1D74B48-6034-C64F-7E84-2C40636A0B2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E6AF7633-4C58-4EC9-09F7-66711789AE6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6B4F281C-97FE-F4FD-DFE9-0960B2CD20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89591E-832E-478A-A6EE-74F825B76EC7}" type="datetimeFigureOut">
              <a:rPr lang="ko-KR" altLang="en-US" smtClean="0"/>
              <a:t>2025-05-21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44016694-28C7-DB61-815E-1519AAEB1D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AF8F4B70-A421-CD4A-526A-A18F93E71D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1191B7-5379-45E1-8FE2-B18FB9A29F4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735380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31874770-76F5-FB19-5016-34B90E1793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FD1589BE-B0F3-6A15-13E7-27B9DD9A530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F15F23AE-8CEF-3FA7-4DDD-2E62ABF6CE9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9BEFE208-AC00-64D9-5518-2A49D45CB1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89591E-832E-478A-A6EE-74F825B76EC7}" type="datetimeFigureOut">
              <a:rPr lang="ko-KR" altLang="en-US" smtClean="0"/>
              <a:t>2025-05-21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BE4BFD5B-1033-044B-36CB-E588117E71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137BA2BB-ED29-7A47-5169-C6F08F8186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1191B7-5379-45E1-8FE2-B18FB9A29F4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677959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>
            <a:extLst>
              <a:ext uri="{FF2B5EF4-FFF2-40B4-BE49-F238E27FC236}">
                <a16:creationId xmlns:a16="http://schemas.microsoft.com/office/drawing/2014/main" id="{7C1E1EDB-53D8-2DCB-E09F-0155947A5B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600B2F4D-93C4-D26F-50CE-638C5E8F112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BB2C6D4D-D0B1-825F-2604-0514BC8A9FF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CA89591E-832E-478A-A6EE-74F825B76EC7}" type="datetimeFigureOut">
              <a:rPr lang="ko-KR" altLang="en-US" smtClean="0"/>
              <a:t>2025-05-21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C4C4B425-3A84-EBFC-45C4-2E83DCCB841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10452F1F-CBE3-7AF2-6222-2406AB95752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E41191B7-5379-45E1-8FE2-B18FB9A29F4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843374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7.png"/><Relationship Id="rId4" Type="http://schemas.openxmlformats.org/officeDocument/2006/relationships/image" Target="../media/image3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video" Target="https://www.youtube.com/embed/tUTrG_pL550?start=112&amp;feature=oembed" TargetMode="External"/><Relationship Id="rId5" Type="http://schemas.openxmlformats.org/officeDocument/2006/relationships/image" Target="../media/image31.jpeg"/><Relationship Id="rId4" Type="http://schemas.openxmlformats.org/officeDocument/2006/relationships/image" Target="../media/image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7.png"/><Relationship Id="rId4" Type="http://schemas.openxmlformats.org/officeDocument/2006/relationships/image" Target="../media/image3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7.png"/><Relationship Id="rId4" Type="http://schemas.openxmlformats.org/officeDocument/2006/relationships/image" Target="../media/image34.sv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7.png"/><Relationship Id="rId4" Type="http://schemas.openxmlformats.org/officeDocument/2006/relationships/image" Target="../media/image3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7.png"/><Relationship Id="rId4" Type="http://schemas.openxmlformats.org/officeDocument/2006/relationships/image" Target="../media/image34.sv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png"/><Relationship Id="rId5" Type="http://schemas.openxmlformats.org/officeDocument/2006/relationships/image" Target="../media/image38.png"/><Relationship Id="rId4" Type="http://schemas.openxmlformats.org/officeDocument/2006/relationships/image" Target="../media/image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7.png"/><Relationship Id="rId4" Type="http://schemas.openxmlformats.org/officeDocument/2006/relationships/image" Target="../media/image34.sv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10" Type="http://schemas.openxmlformats.org/officeDocument/2006/relationships/image" Target="../media/image4.png"/><Relationship Id="rId4" Type="http://schemas.openxmlformats.org/officeDocument/2006/relationships/image" Target="../media/image6.png"/><Relationship Id="rId9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svg"/><Relationship Id="rId3" Type="http://schemas.openxmlformats.org/officeDocument/2006/relationships/image" Target="../media/image1.png"/><Relationship Id="rId7" Type="http://schemas.openxmlformats.org/officeDocument/2006/relationships/image" Target="../media/image41.png"/><Relationship Id="rId12" Type="http://schemas.openxmlformats.org/officeDocument/2006/relationships/image" Target="../media/image2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0.svg"/><Relationship Id="rId11" Type="http://schemas.openxmlformats.org/officeDocument/2006/relationships/image" Target="../media/image5.png"/><Relationship Id="rId5" Type="http://schemas.openxmlformats.org/officeDocument/2006/relationships/image" Target="../media/image39.png"/><Relationship Id="rId10" Type="http://schemas.openxmlformats.org/officeDocument/2006/relationships/image" Target="../media/image44.svg"/><Relationship Id="rId4" Type="http://schemas.openxmlformats.org/officeDocument/2006/relationships/image" Target="../media/image37.png"/><Relationship Id="rId9" Type="http://schemas.openxmlformats.org/officeDocument/2006/relationships/image" Target="../media/image4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svg"/><Relationship Id="rId7" Type="http://schemas.openxmlformats.org/officeDocument/2006/relationships/image" Target="../media/image17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svg"/><Relationship Id="rId5" Type="http://schemas.openxmlformats.org/officeDocument/2006/relationships/image" Target="../media/image15.png"/><Relationship Id="rId4" Type="http://schemas.openxmlformats.org/officeDocument/2006/relationships/image" Target="../media/image1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7.jpg"/><Relationship Id="rId5" Type="http://schemas.openxmlformats.org/officeDocument/2006/relationships/image" Target="../media/image46.jpg"/><Relationship Id="rId4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5.jpg"/><Relationship Id="rId5" Type="http://schemas.openxmlformats.org/officeDocument/2006/relationships/image" Target="../media/image48.jpg"/><Relationship Id="rId4" Type="http://schemas.openxmlformats.org/officeDocument/2006/relationships/image" Target="../media/image27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0.jpg"/><Relationship Id="rId5" Type="http://schemas.openxmlformats.org/officeDocument/2006/relationships/image" Target="../media/image49.jpg"/><Relationship Id="rId4" Type="http://schemas.openxmlformats.org/officeDocument/2006/relationships/image" Target="../media/image27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2.jpg"/><Relationship Id="rId5" Type="http://schemas.openxmlformats.org/officeDocument/2006/relationships/image" Target="../media/image51.jpg"/><Relationship Id="rId4" Type="http://schemas.openxmlformats.org/officeDocument/2006/relationships/image" Target="../media/image27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4.jpg"/><Relationship Id="rId5" Type="http://schemas.openxmlformats.org/officeDocument/2006/relationships/image" Target="../media/image53.png"/><Relationship Id="rId4" Type="http://schemas.openxmlformats.org/officeDocument/2006/relationships/image" Target="../media/image27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2.xml"/><Relationship Id="rId1" Type="http://schemas.openxmlformats.org/officeDocument/2006/relationships/video" Target="https://www.youtube.com/embed/onweidjXIRs?start=47&amp;feature=oembed" TargetMode="External"/><Relationship Id="rId5" Type="http://schemas.openxmlformats.org/officeDocument/2006/relationships/image" Target="../media/image55.jpeg"/><Relationship Id="rId4" Type="http://schemas.openxmlformats.org/officeDocument/2006/relationships/image" Target="../media/image1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svg"/><Relationship Id="rId7" Type="http://schemas.openxmlformats.org/officeDocument/2006/relationships/image" Target="../media/image17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svg"/><Relationship Id="rId5" Type="http://schemas.openxmlformats.org/officeDocument/2006/relationships/image" Target="../media/image15.png"/><Relationship Id="rId4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0.png"/><Relationship Id="rId3" Type="http://schemas.openxmlformats.org/officeDocument/2006/relationships/image" Target="../media/image22.png"/><Relationship Id="rId7" Type="http://schemas.openxmlformats.org/officeDocument/2006/relationships/customXml" Target="../ink/ink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6.png"/><Relationship Id="rId5" Type="http://schemas.openxmlformats.org/officeDocument/2006/relationships/image" Target="../media/image23.png"/><Relationship Id="rId10" Type="http://schemas.openxmlformats.org/officeDocument/2006/relationships/image" Target="../media/image530.png"/><Relationship Id="rId4" Type="http://schemas.openxmlformats.org/officeDocument/2006/relationships/image" Target="../media/image10.png"/><Relationship Id="rId9" Type="http://schemas.openxmlformats.org/officeDocument/2006/relationships/customXml" Target="../ink/ink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7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svg"/><Relationship Id="rId7" Type="http://schemas.openxmlformats.org/officeDocument/2006/relationships/image" Target="../media/image16.sv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17.png"/><Relationship Id="rId4" Type="http://schemas.openxmlformats.org/officeDocument/2006/relationships/image" Target="../media/image1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g"/><Relationship Id="rId2" Type="http://schemas.openxmlformats.org/officeDocument/2006/relationships/image" Target="../media/image60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openxmlformats.org/officeDocument/2006/relationships/image" Target="../media/image10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jp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jp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jp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svg"/><Relationship Id="rId7" Type="http://schemas.openxmlformats.org/officeDocument/2006/relationships/image" Target="../media/image17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svg"/><Relationship Id="rId5" Type="http://schemas.openxmlformats.org/officeDocument/2006/relationships/image" Target="../media/image15.png"/><Relationship Id="rId4" Type="http://schemas.openxmlformats.org/officeDocument/2006/relationships/image" Target="../media/image1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g"/><Relationship Id="rId2" Type="http://schemas.openxmlformats.org/officeDocument/2006/relationships/image" Target="../media/image67.jp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jp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jp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jp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jpg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jpg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jpg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jpg"/><Relationship Id="rId2" Type="http://schemas.openxmlformats.org/officeDocument/2006/relationships/image" Target="../media/image76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8.jpg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jpg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jpg"/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jpg"/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jpg"/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2.xml"/><Relationship Id="rId1" Type="http://schemas.openxmlformats.org/officeDocument/2006/relationships/video" Target="https://www.youtube.com/embed/OEJG7Wf1cR8?start=673&amp;feature=oembed" TargetMode="External"/><Relationship Id="rId5" Type="http://schemas.openxmlformats.org/officeDocument/2006/relationships/image" Target="../media/image84.jpeg"/><Relationship Id="rId4" Type="http://schemas.openxmlformats.org/officeDocument/2006/relationships/image" Target="../media/image1.png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2.xml"/><Relationship Id="rId1" Type="http://schemas.openxmlformats.org/officeDocument/2006/relationships/video" Target="https://www.youtube.com/embed/b4mN9qeFqe0?start=1226&amp;feature=oembed" TargetMode="External"/><Relationship Id="rId5" Type="http://schemas.openxmlformats.org/officeDocument/2006/relationships/image" Target="../media/image85.jpeg"/><Relationship Id="rId4" Type="http://schemas.openxmlformats.org/officeDocument/2006/relationships/image" Target="../media/image1.png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svg"/><Relationship Id="rId7" Type="http://schemas.openxmlformats.org/officeDocument/2006/relationships/image" Target="../media/image17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svg"/><Relationship Id="rId5" Type="http://schemas.openxmlformats.org/officeDocument/2006/relationships/image" Target="../media/image15.png"/><Relationship Id="rId4" Type="http://schemas.openxmlformats.org/officeDocument/2006/relationships/image" Target="../media/image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7" Type="http://schemas.openxmlformats.org/officeDocument/2006/relationships/image" Target="../media/image25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24.jpg"/><Relationship Id="rId4" Type="http://schemas.openxmlformats.org/officeDocument/2006/relationships/image" Target="../media/image23.png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6.png"/><Relationship Id="rId4" Type="http://schemas.openxmlformats.org/officeDocument/2006/relationships/image" Target="../media/image10.png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png"/><Relationship Id="rId5" Type="http://schemas.openxmlformats.org/officeDocument/2006/relationships/image" Target="../media/image23.png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C31A196-C431-0245-5B42-BF46FCC9CA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내용 개체 틀 4" descr="스크린샷, 아쿠아, 터쿼이즈색, 청록색이(가) 표시된 사진&#10;&#10;자동 생성된 설명">
            <a:extLst>
              <a:ext uri="{FF2B5EF4-FFF2-40B4-BE49-F238E27FC236}">
                <a16:creationId xmlns:a16="http://schemas.microsoft.com/office/drawing/2014/main" id="{4A984C66-CF7B-1B16-A896-A2A385AA59B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288" y="-6730"/>
            <a:ext cx="12287250" cy="6940929"/>
          </a:xfrm>
        </p:spPr>
      </p:pic>
      <p:grpSp>
        <p:nvGrpSpPr>
          <p:cNvPr id="18" name="그룹 17">
            <a:extLst>
              <a:ext uri="{FF2B5EF4-FFF2-40B4-BE49-F238E27FC236}">
                <a16:creationId xmlns:a16="http://schemas.microsoft.com/office/drawing/2014/main" id="{03ED56B1-FC59-ABF2-8818-6EBAE24B4F38}"/>
              </a:ext>
            </a:extLst>
          </p:cNvPr>
          <p:cNvGrpSpPr/>
          <p:nvPr/>
        </p:nvGrpSpPr>
        <p:grpSpPr>
          <a:xfrm>
            <a:off x="3008004" y="955210"/>
            <a:ext cx="6242667" cy="6001044"/>
            <a:chOff x="3008004" y="955210"/>
            <a:chExt cx="6242667" cy="6001044"/>
          </a:xfrm>
        </p:grpSpPr>
        <p:pic>
          <p:nvPicPr>
            <p:cNvPr id="21" name="그림 20" descr="지도, 세계, 블랙, 흑백이(가) 표시된 사진&#10;&#10;자동 생성된 설명">
              <a:extLst>
                <a:ext uri="{FF2B5EF4-FFF2-40B4-BE49-F238E27FC236}">
                  <a16:creationId xmlns:a16="http://schemas.microsoft.com/office/drawing/2014/main" id="{9ABB26A8-E41D-9BA3-12ED-0CBD8F691BC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72739" y="1080333"/>
              <a:ext cx="6177932" cy="3351427"/>
            </a:xfrm>
            <a:prstGeom prst="rect">
              <a:avLst/>
            </a:prstGeom>
          </p:spPr>
        </p:pic>
        <p:pic>
          <p:nvPicPr>
            <p:cNvPr id="22" name="그림 21">
              <a:extLst>
                <a:ext uri="{FF2B5EF4-FFF2-40B4-BE49-F238E27FC236}">
                  <a16:creationId xmlns:a16="http://schemas.microsoft.com/office/drawing/2014/main" id="{DB43AC38-7186-7B5B-D5FF-D8C78086B20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61250" b="32857"/>
            <a:stretch/>
          </p:blipFill>
          <p:spPr>
            <a:xfrm>
              <a:off x="4261404" y="955210"/>
              <a:ext cx="3679838" cy="3516048"/>
            </a:xfrm>
            <a:prstGeom prst="rect">
              <a:avLst/>
            </a:prstGeom>
          </p:spPr>
        </p:pic>
        <p:pic>
          <p:nvPicPr>
            <p:cNvPr id="23" name="그림 22">
              <a:extLst>
                <a:ext uri="{FF2B5EF4-FFF2-40B4-BE49-F238E27FC236}">
                  <a16:creationId xmlns:a16="http://schemas.microsoft.com/office/drawing/2014/main" id="{B3C2031F-C29B-84E6-75BE-6A4D34C0C2B0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1719" t="50645" b="1234"/>
            <a:stretch/>
          </p:blipFill>
          <p:spPr>
            <a:xfrm>
              <a:off x="3008004" y="4213134"/>
              <a:ext cx="6024789" cy="274312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0518440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AFFCB68-8212-C1EC-3503-9F9CD0B41AF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48127B77-70B8-B69B-C487-4BEB05251D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 </a:t>
            </a:r>
            <a:endParaRPr lang="ko-KR" altLang="en-US" dirty="0"/>
          </a:p>
        </p:txBody>
      </p:sp>
      <p:grpSp>
        <p:nvGrpSpPr>
          <p:cNvPr id="20" name="그룹 19">
            <a:extLst>
              <a:ext uri="{FF2B5EF4-FFF2-40B4-BE49-F238E27FC236}">
                <a16:creationId xmlns:a16="http://schemas.microsoft.com/office/drawing/2014/main" id="{C3FD9849-F186-1B3C-D679-452B8F752D8B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-14288" y="-6730"/>
            <a:ext cx="12287250" cy="6940929"/>
            <a:chOff x="-14288" y="-6730"/>
            <a:chExt cx="12287250" cy="6940929"/>
          </a:xfrm>
        </p:grpSpPr>
        <p:pic>
          <p:nvPicPr>
            <p:cNvPr id="4" name="내용 개체 틀 4" descr="스크린샷, 아쿠아, 터쿼이즈색, 청록색이(가) 표시된 사진&#10;&#10;자동 생성된 설명">
              <a:extLst>
                <a:ext uri="{FF2B5EF4-FFF2-40B4-BE49-F238E27FC236}">
                  <a16:creationId xmlns:a16="http://schemas.microsoft.com/office/drawing/2014/main" id="{A07F1B38-508F-9D99-A1D0-DEB73E941FAA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4288" y="-6730"/>
              <a:ext cx="12287250" cy="6940929"/>
            </a:xfrm>
            <a:prstGeom prst="rect">
              <a:avLst/>
            </a:prstGeom>
          </p:spPr>
        </p:pic>
        <p:sp>
          <p:nvSpPr>
            <p:cNvPr id="6" name="직사각형 5">
              <a:extLst>
                <a:ext uri="{FF2B5EF4-FFF2-40B4-BE49-F238E27FC236}">
                  <a16:creationId xmlns:a16="http://schemas.microsoft.com/office/drawing/2014/main" id="{6EA559D7-11E8-B3BB-C95E-5F8C822682F0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435825" y="464883"/>
              <a:ext cx="11387024" cy="602799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glow rad="101600">
                <a:schemeClr val="bg2">
                  <a:lumMod val="50000"/>
                  <a:alpha val="40000"/>
                </a:schemeClr>
              </a:glo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pic>
        <p:nvPicPr>
          <p:cNvPr id="9" name="그림 8" descr="채소, 호박, 할로윈, 호박속이(가) 표시된 사진&#10;&#10;자동 생성된 설명">
            <a:extLst>
              <a:ext uri="{FF2B5EF4-FFF2-40B4-BE49-F238E27FC236}">
                <a16:creationId xmlns:a16="http://schemas.microsoft.com/office/drawing/2014/main" id="{D3AAFB38-CBF8-E7D0-C3C8-E5F84F44493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7025" y="3611540"/>
            <a:ext cx="3553091" cy="2881335"/>
          </a:xfrm>
          <a:prstGeom prst="rect">
            <a:avLst/>
          </a:prstGeom>
        </p:spPr>
      </p:pic>
      <p:pic>
        <p:nvPicPr>
          <p:cNvPr id="28" name="그림 27" descr="의류, 인형, 드레스, 만화 영화이(가) 표시된 사진&#10;&#10;자동 생성된 설명">
            <a:extLst>
              <a:ext uri="{FF2B5EF4-FFF2-40B4-BE49-F238E27FC236}">
                <a16:creationId xmlns:a16="http://schemas.microsoft.com/office/drawing/2014/main" id="{6677C2A5-85B2-97E4-06A0-44BA7610EA6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925" t="10439" r="54978" b="9274"/>
          <a:stretch/>
        </p:blipFill>
        <p:spPr>
          <a:xfrm>
            <a:off x="3456214" y="1910643"/>
            <a:ext cx="2383972" cy="4351338"/>
          </a:xfrm>
          <a:prstGeom prst="rect">
            <a:avLst/>
          </a:prstGeom>
        </p:spPr>
      </p:pic>
      <p:pic>
        <p:nvPicPr>
          <p:cNvPr id="29" name="그림 28" descr="의류, 인형, 드레스, 만화 영화이(가) 표시된 사진&#10;&#10;자동 생성된 설명">
            <a:extLst>
              <a:ext uri="{FF2B5EF4-FFF2-40B4-BE49-F238E27FC236}">
                <a16:creationId xmlns:a16="http://schemas.microsoft.com/office/drawing/2014/main" id="{0E28F690-9227-BD32-0CE9-9513820ECD4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374" t="8223" r="15998" b="9273"/>
          <a:stretch/>
        </p:blipFill>
        <p:spPr>
          <a:xfrm>
            <a:off x="6129337" y="1790446"/>
            <a:ext cx="2884714" cy="4471535"/>
          </a:xfrm>
          <a:prstGeom prst="rect">
            <a:avLst/>
          </a:prstGeom>
        </p:spPr>
      </p:pic>
      <p:sp>
        <p:nvSpPr>
          <p:cNvPr id="30" name="말풍선: 모서리가 둥근 사각형 29">
            <a:extLst>
              <a:ext uri="{FF2B5EF4-FFF2-40B4-BE49-F238E27FC236}">
                <a16:creationId xmlns:a16="http://schemas.microsoft.com/office/drawing/2014/main" id="{DB2F579A-6A0A-BA0D-3FC5-288DB7C41EA6}"/>
              </a:ext>
            </a:extLst>
          </p:cNvPr>
          <p:cNvSpPr/>
          <p:nvPr/>
        </p:nvSpPr>
        <p:spPr>
          <a:xfrm>
            <a:off x="682704" y="802359"/>
            <a:ext cx="10893266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어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? </a:t>
            </a:r>
            <a:r>
              <a:rPr lang="ko-KR" altLang="en-US" sz="4000" dirty="0" err="1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왠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r>
              <a:rPr lang="ko-KR" altLang="en-US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호박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이지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?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grpSp>
        <p:nvGrpSpPr>
          <p:cNvPr id="39" name="그룹 38">
            <a:extLst>
              <a:ext uri="{FF2B5EF4-FFF2-40B4-BE49-F238E27FC236}">
                <a16:creationId xmlns:a16="http://schemas.microsoft.com/office/drawing/2014/main" id="{076A1984-0F70-A36B-3CC5-411209178585}"/>
              </a:ext>
            </a:extLst>
          </p:cNvPr>
          <p:cNvGrpSpPr/>
          <p:nvPr/>
        </p:nvGrpSpPr>
        <p:grpSpPr>
          <a:xfrm>
            <a:off x="8954676" y="2177574"/>
            <a:ext cx="1974112" cy="1914708"/>
            <a:chOff x="8954676" y="2177574"/>
            <a:chExt cx="1974112" cy="1914708"/>
          </a:xfrm>
        </p:grpSpPr>
        <p:pic>
          <p:nvPicPr>
            <p:cNvPr id="35" name="그림 34" descr="텍스트, 지도이(가) 표시된 사진&#10;&#10;자동 생성된 설명">
              <a:extLst>
                <a:ext uri="{FF2B5EF4-FFF2-40B4-BE49-F238E27FC236}">
                  <a16:creationId xmlns:a16="http://schemas.microsoft.com/office/drawing/2014/main" id="{0283E467-4D64-E474-193C-474EC906F1ED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3355" t="2503" r="10996" b="59186"/>
            <a:stretch/>
          </p:blipFill>
          <p:spPr>
            <a:xfrm rot="382280">
              <a:off x="8954676" y="2177574"/>
              <a:ext cx="1974112" cy="1914708"/>
            </a:xfrm>
            <a:prstGeom prst="rect">
              <a:avLst/>
            </a:prstGeom>
          </p:spPr>
        </p:pic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B86B1C53-0FD3-51E5-F3E4-490D11A9E4CC}"/>
                </a:ext>
              </a:extLst>
            </p:cNvPr>
            <p:cNvSpPr txBox="1"/>
            <p:nvPr/>
          </p:nvSpPr>
          <p:spPr>
            <a:xfrm>
              <a:off x="9310373" y="2832100"/>
              <a:ext cx="1435008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3600" dirty="0" err="1"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헬로우</a:t>
              </a:r>
              <a:r>
                <a:rPr lang="en-US" altLang="ko-KR" sz="3600" dirty="0"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!</a:t>
              </a:r>
              <a:endParaRPr lang="ko-KR" altLang="en-US" sz="3600" dirty="0">
                <a:latin typeface="배달의민족 주아" panose="02020603020101020101" pitchFamily="18" charset="-127"/>
                <a:ea typeface="배달의민족 주아" panose="02020603020101020101" pitchFamily="18" charset="-127"/>
              </a:endParaRPr>
            </a:p>
          </p:txBody>
        </p:sp>
      </p:grpSp>
      <p:grpSp>
        <p:nvGrpSpPr>
          <p:cNvPr id="38" name="그룹 37">
            <a:extLst>
              <a:ext uri="{FF2B5EF4-FFF2-40B4-BE49-F238E27FC236}">
                <a16:creationId xmlns:a16="http://schemas.microsoft.com/office/drawing/2014/main" id="{04464413-B70E-42AB-C152-46FB205DB87E}"/>
              </a:ext>
            </a:extLst>
          </p:cNvPr>
          <p:cNvGrpSpPr/>
          <p:nvPr/>
        </p:nvGrpSpPr>
        <p:grpSpPr>
          <a:xfrm>
            <a:off x="1518166" y="2043586"/>
            <a:ext cx="1974112" cy="1578077"/>
            <a:chOff x="1518166" y="2043586"/>
            <a:chExt cx="1974112" cy="1578077"/>
          </a:xfrm>
        </p:grpSpPr>
        <p:pic>
          <p:nvPicPr>
            <p:cNvPr id="32" name="그림 31" descr="텍스트, 지도이(가) 표시된 사진&#10;&#10;자동 생성된 설명">
              <a:extLst>
                <a:ext uri="{FF2B5EF4-FFF2-40B4-BE49-F238E27FC236}">
                  <a16:creationId xmlns:a16="http://schemas.microsoft.com/office/drawing/2014/main" id="{0BC3BB98-EE44-D8D2-F10D-8A5697B79986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3355" t="2503" r="10996" b="59186"/>
            <a:stretch/>
          </p:blipFill>
          <p:spPr>
            <a:xfrm flipH="1">
              <a:off x="1518166" y="2043586"/>
              <a:ext cx="1974112" cy="1578077"/>
            </a:xfrm>
            <a:prstGeom prst="rect">
              <a:avLst/>
            </a:prstGeom>
          </p:spPr>
        </p:pic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1754D0ED-4725-8407-4491-FC583BDE7FD5}"/>
                </a:ext>
              </a:extLst>
            </p:cNvPr>
            <p:cNvSpPr txBox="1"/>
            <p:nvPr/>
          </p:nvSpPr>
          <p:spPr>
            <a:xfrm>
              <a:off x="1830003" y="2547635"/>
              <a:ext cx="1320298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3600" dirty="0"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Hello!</a:t>
              </a:r>
              <a:endParaRPr lang="ko-KR" altLang="en-US" sz="3600" dirty="0">
                <a:latin typeface="배달의민족 주아" panose="02020603020101020101" pitchFamily="18" charset="-127"/>
                <a:ea typeface="배달의민족 주아" panose="02020603020101020101" pitchFamily="18" charset="-127"/>
              </a:endParaRPr>
            </a:p>
          </p:txBody>
        </p:sp>
      </p:grpSp>
      <p:sp>
        <p:nvSpPr>
          <p:cNvPr id="40" name="말풍선: 모서리가 둥근 사각형 39">
            <a:extLst>
              <a:ext uri="{FF2B5EF4-FFF2-40B4-BE49-F238E27FC236}">
                <a16:creationId xmlns:a16="http://schemas.microsoft.com/office/drawing/2014/main" id="{ADCB20BD-0C2A-8A0C-4ABC-8EFC33BB7EC0}"/>
              </a:ext>
            </a:extLst>
          </p:cNvPr>
          <p:cNvSpPr/>
          <p:nvPr/>
        </p:nvSpPr>
        <p:spPr>
          <a:xfrm>
            <a:off x="1818244" y="802359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미국 친구들이구나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! </a:t>
            </a:r>
            <a:r>
              <a:rPr lang="ko-KR" altLang="en-US" sz="4000" dirty="0" err="1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헬로우</a:t>
            </a:r>
            <a:r>
              <a:rPr lang="en-US" altLang="ko-KR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~ 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오랜만이야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 </a:t>
            </a:r>
            <a:endParaRPr lang="ko-KR" altLang="en-US" sz="4000" dirty="0">
              <a:solidFill>
                <a:srgbClr val="40B4BC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grpSp>
        <p:nvGrpSpPr>
          <p:cNvPr id="41" name="그룹 40">
            <a:extLst>
              <a:ext uri="{FF2B5EF4-FFF2-40B4-BE49-F238E27FC236}">
                <a16:creationId xmlns:a16="http://schemas.microsoft.com/office/drawing/2014/main" id="{D626680B-D2EC-CF17-96B1-52ACD086F4E4}"/>
              </a:ext>
            </a:extLst>
          </p:cNvPr>
          <p:cNvGrpSpPr/>
          <p:nvPr/>
        </p:nvGrpSpPr>
        <p:grpSpPr>
          <a:xfrm>
            <a:off x="625633" y="691464"/>
            <a:ext cx="1060767" cy="1060767"/>
            <a:chOff x="625633" y="691464"/>
            <a:chExt cx="1060767" cy="1060767"/>
          </a:xfrm>
        </p:grpSpPr>
        <p:sp>
          <p:nvSpPr>
            <p:cNvPr id="42" name="타원 41">
              <a:extLst>
                <a:ext uri="{FF2B5EF4-FFF2-40B4-BE49-F238E27FC236}">
                  <a16:creationId xmlns:a16="http://schemas.microsoft.com/office/drawing/2014/main" id="{DE14D1AB-8123-2CF1-356D-1549B9F6FE21}"/>
                </a:ext>
              </a:extLst>
            </p:cNvPr>
            <p:cNvSpPr/>
            <p:nvPr/>
          </p:nvSpPr>
          <p:spPr>
            <a:xfrm>
              <a:off x="625633" y="691464"/>
              <a:ext cx="1060767" cy="1060767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rgbClr val="8CCDD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43" name="그림 42" descr="만화 영화, 원, 아동 미술, 예술이(가) 표시된 사진&#10;&#10;자동 생성된 설명">
              <a:extLst>
                <a:ext uri="{FF2B5EF4-FFF2-40B4-BE49-F238E27FC236}">
                  <a16:creationId xmlns:a16="http://schemas.microsoft.com/office/drawing/2014/main" id="{DC1E5B13-B121-0CA6-3FBB-5AFF8CE4DF12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5817" y="787400"/>
              <a:ext cx="792768" cy="851620"/>
            </a:xfrm>
            <a:prstGeom prst="rect">
              <a:avLst/>
            </a:prstGeom>
          </p:spPr>
        </p:pic>
      </p:grpSp>
      <p:sp>
        <p:nvSpPr>
          <p:cNvPr id="44" name="말풍선: 모서리가 둥근 사각형 43">
            <a:extLst>
              <a:ext uri="{FF2B5EF4-FFF2-40B4-BE49-F238E27FC236}">
                <a16:creationId xmlns:a16="http://schemas.microsoft.com/office/drawing/2014/main" id="{06A6F15B-C646-8B36-723A-320B90A38C2E}"/>
              </a:ext>
            </a:extLst>
          </p:cNvPr>
          <p:cNvSpPr/>
          <p:nvPr/>
        </p:nvSpPr>
        <p:spPr>
          <a:xfrm>
            <a:off x="1818244" y="802359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그런데 이 </a:t>
            </a:r>
            <a:r>
              <a:rPr lang="ko-KR" altLang="en-US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호박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은 </a:t>
            </a:r>
            <a:r>
              <a:rPr lang="ko-KR" altLang="en-US" sz="4000" dirty="0" err="1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뭐야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?</a:t>
            </a:r>
            <a:endParaRPr lang="ko-KR" altLang="en-US" sz="4000" dirty="0">
              <a:solidFill>
                <a:srgbClr val="40B4BC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8148364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40" grpId="0" animBg="1"/>
      <p:bldP spid="4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C2DCC4D-EAAE-7D8C-3DED-146F1910218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그룹 19">
            <a:extLst>
              <a:ext uri="{FF2B5EF4-FFF2-40B4-BE49-F238E27FC236}">
                <a16:creationId xmlns:a16="http://schemas.microsoft.com/office/drawing/2014/main" id="{C0E525F5-C205-6A90-5F9A-D0EAE1980233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-14288" y="-6730"/>
            <a:ext cx="12287250" cy="6940929"/>
            <a:chOff x="-14288" y="-6730"/>
            <a:chExt cx="12287250" cy="6940929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pic>
          <p:nvPicPr>
            <p:cNvPr id="4" name="내용 개체 틀 4" descr="스크린샷, 아쿠아, 터쿼이즈색, 청록색이(가) 표시된 사진&#10;&#10;자동 생성된 설명">
              <a:extLst>
                <a:ext uri="{FF2B5EF4-FFF2-40B4-BE49-F238E27FC236}">
                  <a16:creationId xmlns:a16="http://schemas.microsoft.com/office/drawing/2014/main" id="{4F7BD0F5-F1DE-20DE-A4B5-02D26D2E8AFD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4288" y="-6730"/>
              <a:ext cx="12287250" cy="6940929"/>
            </a:xfrm>
            <a:prstGeom prst="rect">
              <a:avLst/>
            </a:prstGeom>
          </p:spPr>
        </p:pic>
        <p:sp>
          <p:nvSpPr>
            <p:cNvPr id="6" name="직사각형 5">
              <a:extLst>
                <a:ext uri="{FF2B5EF4-FFF2-40B4-BE49-F238E27FC236}">
                  <a16:creationId xmlns:a16="http://schemas.microsoft.com/office/drawing/2014/main" id="{C83C9C95-68B1-8525-8040-F65D62EE122C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435825" y="464883"/>
              <a:ext cx="11387024" cy="602799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glow rad="101600">
                <a:schemeClr val="bg2">
                  <a:lumMod val="50000"/>
                  <a:alpha val="40000"/>
                </a:schemeClr>
              </a:glo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2" name="말풍선: 모서리가 둥근 사각형 1">
            <a:extLst>
              <a:ext uri="{FF2B5EF4-FFF2-40B4-BE49-F238E27FC236}">
                <a16:creationId xmlns:a16="http://schemas.microsoft.com/office/drawing/2014/main" id="{537BB2C2-5154-578C-08BA-8AD1272F8782}"/>
              </a:ext>
            </a:extLst>
          </p:cNvPr>
          <p:cNvSpPr/>
          <p:nvPr/>
        </p:nvSpPr>
        <p:spPr>
          <a:xfrm>
            <a:off x="1818244" y="802359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이제 곧 </a:t>
            </a:r>
            <a:r>
              <a:rPr lang="ko-KR" altLang="en-US" sz="4000" dirty="0" err="1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할로윈</a:t>
            </a:r>
            <a:r>
              <a:rPr lang="ko-KR" altLang="en-US" sz="4000" dirty="0" err="1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이여서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r>
              <a:rPr lang="ko-KR" altLang="en-US" sz="4000" dirty="0" err="1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잭오랜턴</a:t>
            </a:r>
            <a:r>
              <a:rPr lang="ko-KR" altLang="en-US" sz="4000" dirty="0" err="1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을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만들고 있어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!</a:t>
            </a:r>
            <a:endParaRPr lang="ko-KR" altLang="en-US" sz="4000" dirty="0">
              <a:solidFill>
                <a:srgbClr val="40B4BC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grpSp>
        <p:nvGrpSpPr>
          <p:cNvPr id="5" name="그룹 4">
            <a:extLst>
              <a:ext uri="{FF2B5EF4-FFF2-40B4-BE49-F238E27FC236}">
                <a16:creationId xmlns:a16="http://schemas.microsoft.com/office/drawing/2014/main" id="{FD3E6B05-D15A-4A9B-E879-569F06DC7EC6}"/>
              </a:ext>
            </a:extLst>
          </p:cNvPr>
          <p:cNvGrpSpPr/>
          <p:nvPr/>
        </p:nvGrpSpPr>
        <p:grpSpPr>
          <a:xfrm>
            <a:off x="601697" y="3514309"/>
            <a:ext cx="1060767" cy="1060767"/>
            <a:chOff x="625633" y="691464"/>
            <a:chExt cx="1060767" cy="1060767"/>
          </a:xfrm>
        </p:grpSpPr>
        <p:sp>
          <p:nvSpPr>
            <p:cNvPr id="9" name="타원 8">
              <a:extLst>
                <a:ext uri="{FF2B5EF4-FFF2-40B4-BE49-F238E27FC236}">
                  <a16:creationId xmlns:a16="http://schemas.microsoft.com/office/drawing/2014/main" id="{9346EC40-7BAE-CDE1-59AF-F91E53E54723}"/>
                </a:ext>
              </a:extLst>
            </p:cNvPr>
            <p:cNvSpPr/>
            <p:nvPr/>
          </p:nvSpPr>
          <p:spPr>
            <a:xfrm>
              <a:off x="625633" y="691464"/>
              <a:ext cx="1060767" cy="1060767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rgbClr val="8CCDD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12" name="그림 11" descr="만화 영화, 원, 아동 미술, 예술이(가) 표시된 사진&#10;&#10;자동 생성된 설명">
              <a:extLst>
                <a:ext uri="{FF2B5EF4-FFF2-40B4-BE49-F238E27FC236}">
                  <a16:creationId xmlns:a16="http://schemas.microsoft.com/office/drawing/2014/main" id="{57952AE1-9F63-4F6C-B7A0-060952320A2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5817" y="787400"/>
              <a:ext cx="792768" cy="851620"/>
            </a:xfrm>
            <a:prstGeom prst="rect">
              <a:avLst/>
            </a:prstGeom>
          </p:spPr>
        </p:pic>
      </p:grpSp>
      <p:grpSp>
        <p:nvGrpSpPr>
          <p:cNvPr id="37" name="그룹 36">
            <a:extLst>
              <a:ext uri="{FF2B5EF4-FFF2-40B4-BE49-F238E27FC236}">
                <a16:creationId xmlns:a16="http://schemas.microsoft.com/office/drawing/2014/main" id="{D36EC5C6-B271-0A1B-149F-9B2ABF1238E3}"/>
              </a:ext>
            </a:extLst>
          </p:cNvPr>
          <p:cNvGrpSpPr/>
          <p:nvPr/>
        </p:nvGrpSpPr>
        <p:grpSpPr>
          <a:xfrm>
            <a:off x="572010" y="2034540"/>
            <a:ext cx="1120141" cy="1092131"/>
            <a:chOff x="598169" y="2034540"/>
            <a:chExt cx="1120141" cy="1092131"/>
          </a:xfrm>
        </p:grpSpPr>
        <p:pic>
          <p:nvPicPr>
            <p:cNvPr id="34" name="그림 33" descr="의류, 소녀, 만화 영화, 드레스이(가) 표시된 사진&#10;&#10;자동 생성된 설명">
              <a:extLst>
                <a:ext uri="{FF2B5EF4-FFF2-40B4-BE49-F238E27FC236}">
                  <a16:creationId xmlns:a16="http://schemas.microsoft.com/office/drawing/2014/main" id="{4A0CD575-9F93-C5C0-5AD5-6AC050046C9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5415" t="2245" r="53956" b="55513"/>
            <a:stretch/>
          </p:blipFill>
          <p:spPr>
            <a:xfrm>
              <a:off x="598169" y="2034540"/>
              <a:ext cx="1120141" cy="1092131"/>
            </a:xfrm>
            <a:prstGeom prst="ellipse">
              <a:avLst/>
            </a:prstGeom>
          </p:spPr>
        </p:pic>
        <p:sp>
          <p:nvSpPr>
            <p:cNvPr id="17" name="타원 16">
              <a:extLst>
                <a:ext uri="{FF2B5EF4-FFF2-40B4-BE49-F238E27FC236}">
                  <a16:creationId xmlns:a16="http://schemas.microsoft.com/office/drawing/2014/main" id="{E845A34F-1578-E11A-ED70-AA3FFD573742}"/>
                </a:ext>
              </a:extLst>
            </p:cNvPr>
            <p:cNvSpPr/>
            <p:nvPr/>
          </p:nvSpPr>
          <p:spPr>
            <a:xfrm>
              <a:off x="625633" y="2065904"/>
              <a:ext cx="1060767" cy="1060767"/>
            </a:xfrm>
            <a:prstGeom prst="ellipse">
              <a:avLst/>
            </a:prstGeom>
            <a:noFill/>
            <a:ln w="57150">
              <a:solidFill>
                <a:srgbClr val="8CCDD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39" name="말풍선: 모서리가 둥근 사각형 38">
            <a:extLst>
              <a:ext uri="{FF2B5EF4-FFF2-40B4-BE49-F238E27FC236}">
                <a16:creationId xmlns:a16="http://schemas.microsoft.com/office/drawing/2014/main" id="{7E455BE6-7B01-C016-BC93-AA69ECAD3B52}"/>
              </a:ext>
            </a:extLst>
          </p:cNvPr>
          <p:cNvSpPr/>
          <p:nvPr/>
        </p:nvSpPr>
        <p:spPr>
          <a:xfrm>
            <a:off x="1818244" y="2180405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무서운 얼굴을 새기고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, 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안에 전구를 </a:t>
            </a:r>
            <a:r>
              <a:rPr lang="ko-KR" altLang="en-US" sz="4000" dirty="0" err="1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넣을거야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40" name="말풍선: 모서리가 둥근 사각형 39">
            <a:extLst>
              <a:ext uri="{FF2B5EF4-FFF2-40B4-BE49-F238E27FC236}">
                <a16:creationId xmlns:a16="http://schemas.microsoft.com/office/drawing/2014/main" id="{F49DF02B-A9C5-2948-C77B-93F53EA013D5}"/>
              </a:ext>
            </a:extLst>
          </p:cNvPr>
          <p:cNvSpPr/>
          <p:nvPr/>
        </p:nvSpPr>
        <p:spPr>
          <a:xfrm>
            <a:off x="1818244" y="3590547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오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..! 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재밌겠는데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?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41" name="말풍선: 모서리가 둥근 사각형 40">
            <a:extLst>
              <a:ext uri="{FF2B5EF4-FFF2-40B4-BE49-F238E27FC236}">
                <a16:creationId xmlns:a16="http://schemas.microsoft.com/office/drawing/2014/main" id="{55AAA18E-5369-4E9C-2E78-0F104E5EF69D}"/>
              </a:ext>
            </a:extLst>
          </p:cNvPr>
          <p:cNvSpPr/>
          <p:nvPr/>
        </p:nvSpPr>
        <p:spPr>
          <a:xfrm>
            <a:off x="1818244" y="4932520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할로윈 </a:t>
            </a:r>
            <a:r>
              <a:rPr lang="ko-KR" altLang="en-US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축제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는 더 재밌는 게 많아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!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grpSp>
        <p:nvGrpSpPr>
          <p:cNvPr id="3" name="그룹 2">
            <a:extLst>
              <a:ext uri="{FF2B5EF4-FFF2-40B4-BE49-F238E27FC236}">
                <a16:creationId xmlns:a16="http://schemas.microsoft.com/office/drawing/2014/main" id="{66370C8D-9031-8508-0E6B-141D2130F9D3}"/>
              </a:ext>
            </a:extLst>
          </p:cNvPr>
          <p:cNvGrpSpPr/>
          <p:nvPr/>
        </p:nvGrpSpPr>
        <p:grpSpPr>
          <a:xfrm>
            <a:off x="601696" y="672175"/>
            <a:ext cx="1060768" cy="1060767"/>
            <a:chOff x="1355584" y="5173775"/>
            <a:chExt cx="1060768" cy="1060767"/>
          </a:xfrm>
        </p:grpSpPr>
        <p:sp>
          <p:nvSpPr>
            <p:cNvPr id="7" name="타원 6">
              <a:extLst>
                <a:ext uri="{FF2B5EF4-FFF2-40B4-BE49-F238E27FC236}">
                  <a16:creationId xmlns:a16="http://schemas.microsoft.com/office/drawing/2014/main" id="{5BAB8961-C935-1F64-4D62-DD195A85F535}"/>
                </a:ext>
              </a:extLst>
            </p:cNvPr>
            <p:cNvSpPr/>
            <p:nvPr/>
          </p:nvSpPr>
          <p:spPr>
            <a:xfrm>
              <a:off x="1355584" y="5173775"/>
              <a:ext cx="1060767" cy="1060767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rgbClr val="8CCDD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8" name="그림 7" descr="의류, 인형, 드레스, 만화 영화이(가) 표시된 사진&#10;&#10;자동 생성된 설명">
              <a:extLst>
                <a:ext uri="{FF2B5EF4-FFF2-40B4-BE49-F238E27FC236}">
                  <a16:creationId xmlns:a16="http://schemas.microsoft.com/office/drawing/2014/main" id="{C3522AFA-FC5C-CAE5-0B79-11DD5FE156CD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925" t="10439" r="54978" b="53209"/>
            <a:stretch/>
          </p:blipFill>
          <p:spPr>
            <a:xfrm>
              <a:off x="1370364" y="5334154"/>
              <a:ext cx="1045988" cy="884707"/>
            </a:xfrm>
            <a:prstGeom prst="ellipse">
              <a:avLst/>
            </a:prstGeom>
          </p:spPr>
        </p:pic>
        <p:sp>
          <p:nvSpPr>
            <p:cNvPr id="10" name="타원 9">
              <a:extLst>
                <a:ext uri="{FF2B5EF4-FFF2-40B4-BE49-F238E27FC236}">
                  <a16:creationId xmlns:a16="http://schemas.microsoft.com/office/drawing/2014/main" id="{2937D965-8D37-6B30-3307-2644089B13DB}"/>
                </a:ext>
              </a:extLst>
            </p:cNvPr>
            <p:cNvSpPr/>
            <p:nvPr/>
          </p:nvSpPr>
          <p:spPr>
            <a:xfrm>
              <a:off x="1355585" y="5173775"/>
              <a:ext cx="1060767" cy="1060767"/>
            </a:xfrm>
            <a:prstGeom prst="ellipse">
              <a:avLst/>
            </a:prstGeom>
            <a:noFill/>
            <a:ln w="57150">
              <a:solidFill>
                <a:srgbClr val="8CCDD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11" name="그룹 10">
            <a:extLst>
              <a:ext uri="{FF2B5EF4-FFF2-40B4-BE49-F238E27FC236}">
                <a16:creationId xmlns:a16="http://schemas.microsoft.com/office/drawing/2014/main" id="{B4CA33A8-A5AB-C0E9-3108-E27A94368A0C}"/>
              </a:ext>
            </a:extLst>
          </p:cNvPr>
          <p:cNvGrpSpPr/>
          <p:nvPr/>
        </p:nvGrpSpPr>
        <p:grpSpPr>
          <a:xfrm>
            <a:off x="601696" y="2044244"/>
            <a:ext cx="1060769" cy="1060769"/>
            <a:chOff x="2661261" y="5158093"/>
            <a:chExt cx="1060769" cy="1060769"/>
          </a:xfrm>
        </p:grpSpPr>
        <p:sp>
          <p:nvSpPr>
            <p:cNvPr id="13" name="타원 12">
              <a:extLst>
                <a:ext uri="{FF2B5EF4-FFF2-40B4-BE49-F238E27FC236}">
                  <a16:creationId xmlns:a16="http://schemas.microsoft.com/office/drawing/2014/main" id="{91FFCA09-099E-9330-B810-1BF052E91D06}"/>
                </a:ext>
              </a:extLst>
            </p:cNvPr>
            <p:cNvSpPr/>
            <p:nvPr/>
          </p:nvSpPr>
          <p:spPr>
            <a:xfrm>
              <a:off x="2661261" y="5158093"/>
              <a:ext cx="1060767" cy="1060767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rgbClr val="8CCDD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14" name="그림 13" descr="의류, 인형, 드레스, 만화 영화이(가) 표시된 사진&#10;&#10;자동 생성된 설명">
              <a:extLst>
                <a:ext uri="{FF2B5EF4-FFF2-40B4-BE49-F238E27FC236}">
                  <a16:creationId xmlns:a16="http://schemas.microsoft.com/office/drawing/2014/main" id="{3DC9B7F8-106C-59CA-6F1D-D6EAC313144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2519" t="4417" r="17423" b="53208"/>
            <a:stretch/>
          </p:blipFill>
          <p:spPr>
            <a:xfrm>
              <a:off x="2687242" y="5187553"/>
              <a:ext cx="1034788" cy="1031309"/>
            </a:xfrm>
            <a:prstGeom prst="ellipse">
              <a:avLst/>
            </a:prstGeom>
          </p:spPr>
        </p:pic>
        <p:sp>
          <p:nvSpPr>
            <p:cNvPr id="15" name="타원 14">
              <a:extLst>
                <a:ext uri="{FF2B5EF4-FFF2-40B4-BE49-F238E27FC236}">
                  <a16:creationId xmlns:a16="http://schemas.microsoft.com/office/drawing/2014/main" id="{E9518E4D-08F8-45BD-D709-B52435AAEE8E}"/>
                </a:ext>
              </a:extLst>
            </p:cNvPr>
            <p:cNvSpPr/>
            <p:nvPr/>
          </p:nvSpPr>
          <p:spPr>
            <a:xfrm>
              <a:off x="2661262" y="5158094"/>
              <a:ext cx="1060767" cy="1060767"/>
            </a:xfrm>
            <a:prstGeom prst="ellipse">
              <a:avLst/>
            </a:prstGeom>
            <a:noFill/>
            <a:ln w="57150">
              <a:solidFill>
                <a:srgbClr val="8CCDD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16" name="그룹 15">
            <a:extLst>
              <a:ext uri="{FF2B5EF4-FFF2-40B4-BE49-F238E27FC236}">
                <a16:creationId xmlns:a16="http://schemas.microsoft.com/office/drawing/2014/main" id="{0D8CAFBF-2913-4800-B963-22EB8F79C3C5}"/>
              </a:ext>
            </a:extLst>
          </p:cNvPr>
          <p:cNvGrpSpPr/>
          <p:nvPr/>
        </p:nvGrpSpPr>
        <p:grpSpPr>
          <a:xfrm>
            <a:off x="601696" y="4802336"/>
            <a:ext cx="1060768" cy="1060767"/>
            <a:chOff x="1355584" y="5173775"/>
            <a:chExt cx="1060768" cy="1060767"/>
          </a:xfrm>
        </p:grpSpPr>
        <p:sp>
          <p:nvSpPr>
            <p:cNvPr id="18" name="타원 17">
              <a:extLst>
                <a:ext uri="{FF2B5EF4-FFF2-40B4-BE49-F238E27FC236}">
                  <a16:creationId xmlns:a16="http://schemas.microsoft.com/office/drawing/2014/main" id="{63D1FF96-5252-2065-BF6E-272C8292C62A}"/>
                </a:ext>
              </a:extLst>
            </p:cNvPr>
            <p:cNvSpPr/>
            <p:nvPr/>
          </p:nvSpPr>
          <p:spPr>
            <a:xfrm>
              <a:off x="1355584" y="5173775"/>
              <a:ext cx="1060767" cy="1060767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rgbClr val="8CCDD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19" name="그림 18" descr="의류, 인형, 드레스, 만화 영화이(가) 표시된 사진&#10;&#10;자동 생성된 설명">
              <a:extLst>
                <a:ext uri="{FF2B5EF4-FFF2-40B4-BE49-F238E27FC236}">
                  <a16:creationId xmlns:a16="http://schemas.microsoft.com/office/drawing/2014/main" id="{5CF85037-30C6-08AD-49BB-CB9E978ECCE9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925" t="10439" r="54978" b="53209"/>
            <a:stretch/>
          </p:blipFill>
          <p:spPr>
            <a:xfrm>
              <a:off x="1370364" y="5334154"/>
              <a:ext cx="1045988" cy="884707"/>
            </a:xfrm>
            <a:prstGeom prst="ellipse">
              <a:avLst/>
            </a:prstGeom>
          </p:spPr>
        </p:pic>
        <p:sp>
          <p:nvSpPr>
            <p:cNvPr id="21" name="타원 20">
              <a:extLst>
                <a:ext uri="{FF2B5EF4-FFF2-40B4-BE49-F238E27FC236}">
                  <a16:creationId xmlns:a16="http://schemas.microsoft.com/office/drawing/2014/main" id="{921C4237-B573-AF46-2128-96FCBE804C3A}"/>
                </a:ext>
              </a:extLst>
            </p:cNvPr>
            <p:cNvSpPr/>
            <p:nvPr/>
          </p:nvSpPr>
          <p:spPr>
            <a:xfrm>
              <a:off x="1355585" y="5173775"/>
              <a:ext cx="1060767" cy="1060767"/>
            </a:xfrm>
            <a:prstGeom prst="ellipse">
              <a:avLst/>
            </a:prstGeom>
            <a:noFill/>
            <a:ln w="57150">
              <a:solidFill>
                <a:srgbClr val="8CCDD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6578443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9" grpId="0" animBg="1"/>
      <p:bldP spid="40" grpId="0" animBg="1"/>
      <p:bldP spid="4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001A092-8127-FA90-EBF4-46EC149BDF5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표지 배경" descr="스크린샷, 아쿠아, 터쿼이즈색, 청록색이(가) 표시된 사진">
            <a:extLst>
              <a:ext uri="{FF2B5EF4-FFF2-40B4-BE49-F238E27FC236}">
                <a16:creationId xmlns:a16="http://schemas.microsoft.com/office/drawing/2014/main" id="{21B2C669-403E-065C-09C1-C33F784B3557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169"/>
            <a:ext cx="12287250" cy="6940929"/>
          </a:xfrm>
          <a:prstGeom prst="rect">
            <a:avLst/>
          </a:prstGeom>
        </p:spPr>
      </p:pic>
      <p:sp>
        <p:nvSpPr>
          <p:cNvPr id="8" name="직사각형 7">
            <a:extLst>
              <a:ext uri="{FF2B5EF4-FFF2-40B4-BE49-F238E27FC236}">
                <a16:creationId xmlns:a16="http://schemas.microsoft.com/office/drawing/2014/main" id="{AAFA8000-2A72-0868-1EB8-164BFE8C0AC4}"/>
              </a:ext>
            </a:extLst>
          </p:cNvPr>
          <p:cNvSpPr/>
          <p:nvPr/>
        </p:nvSpPr>
        <p:spPr>
          <a:xfrm>
            <a:off x="666282" y="400504"/>
            <a:ext cx="10859436" cy="6135582"/>
          </a:xfrm>
          <a:prstGeom prst="rect">
            <a:avLst/>
          </a:prstGeom>
          <a:effectLst>
            <a:outerShdw blurRad="114300" sx="101000" sy="101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8865D9D-8A3C-3A5D-315B-B0359A42C63E}"/>
              </a:ext>
            </a:extLst>
          </p:cNvPr>
          <p:cNvSpPr txBox="1"/>
          <p:nvPr/>
        </p:nvSpPr>
        <p:spPr>
          <a:xfrm>
            <a:off x="8081962" y="6536086"/>
            <a:ext cx="363133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1400" dirty="0">
                <a:solidFill>
                  <a:schemeClr val="bg1">
                    <a:lumMod val="65000"/>
                  </a:schemeClr>
                </a:solidFill>
              </a:rPr>
              <a:t>출처</a:t>
            </a:r>
            <a:r>
              <a:rPr lang="en-US" altLang="ko-KR" sz="1400" dirty="0">
                <a:solidFill>
                  <a:schemeClr val="bg1">
                    <a:lumMod val="65000"/>
                  </a:schemeClr>
                </a:solidFill>
              </a:rPr>
              <a:t>: </a:t>
            </a:r>
            <a:r>
              <a:rPr lang="en-US" altLang="ko-KR" sz="1400" dirty="0" err="1">
                <a:solidFill>
                  <a:schemeClr val="bg1">
                    <a:lumMod val="65000"/>
                  </a:schemeClr>
                </a:solidFill>
              </a:rPr>
              <a:t>KBSKids</a:t>
            </a:r>
            <a:r>
              <a:rPr lang="en-US" altLang="ko-KR" sz="1400" dirty="0">
                <a:solidFill>
                  <a:schemeClr val="bg1">
                    <a:lumMod val="65000"/>
                  </a:schemeClr>
                </a:solidFill>
              </a:rPr>
              <a:t> © KBS. All rights reserved.</a:t>
            </a:r>
            <a:endParaRPr lang="ko-KR" altLang="en-US" sz="1400" dirty="0">
              <a:solidFill>
                <a:schemeClr val="bg1">
                  <a:lumMod val="65000"/>
                </a:schemeClr>
              </a:solidFill>
            </a:endParaRPr>
          </a:p>
        </p:txBody>
      </p:sp>
      <p:pic>
        <p:nvPicPr>
          <p:cNvPr id="9" name="온라인 미디어 8" title="자유의 여신상, 그랜드 캐니언, 할로윈 축제가 있는 미국!ㅣ위키와 세계 여행ㅣ지키리우스, 까부리아ㅣ자동공부책상위키ㅣKBS 방송">
            <a:hlinkClick r:id="" action="ppaction://media"/>
            <a:extLst>
              <a:ext uri="{FF2B5EF4-FFF2-40B4-BE49-F238E27FC236}">
                <a16:creationId xmlns:a16="http://schemas.microsoft.com/office/drawing/2014/main" id="{3C1D6984-3E3C-936E-728F-50C8A06EC97B}"/>
              </a:ext>
            </a:extLst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5"/>
          <a:stretch>
            <a:fillRect/>
          </a:stretch>
        </p:blipFill>
        <p:spPr>
          <a:xfrm>
            <a:off x="666282" y="400504"/>
            <a:ext cx="10859436" cy="61359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76598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9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FDFB324-28DD-EBB7-5205-8AFA05818B9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그룹 19">
            <a:extLst>
              <a:ext uri="{FF2B5EF4-FFF2-40B4-BE49-F238E27FC236}">
                <a16:creationId xmlns:a16="http://schemas.microsoft.com/office/drawing/2014/main" id="{DB1B95D8-245C-536A-800C-6645245C5C8B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-14288" y="-6730"/>
            <a:ext cx="12287250" cy="6940929"/>
            <a:chOff x="-14288" y="-6730"/>
            <a:chExt cx="12287250" cy="6940929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pic>
          <p:nvPicPr>
            <p:cNvPr id="4" name="내용 개체 틀 4" descr="스크린샷, 아쿠아, 터쿼이즈색, 청록색이(가) 표시된 사진&#10;&#10;자동 생성된 설명">
              <a:extLst>
                <a:ext uri="{FF2B5EF4-FFF2-40B4-BE49-F238E27FC236}">
                  <a16:creationId xmlns:a16="http://schemas.microsoft.com/office/drawing/2014/main" id="{E35F715F-FE03-650D-9B5E-07EF1787D6B1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4288" y="-6730"/>
              <a:ext cx="12287250" cy="6940929"/>
            </a:xfrm>
            <a:prstGeom prst="rect">
              <a:avLst/>
            </a:prstGeom>
          </p:spPr>
        </p:pic>
        <p:sp>
          <p:nvSpPr>
            <p:cNvPr id="6" name="직사각형 5">
              <a:extLst>
                <a:ext uri="{FF2B5EF4-FFF2-40B4-BE49-F238E27FC236}">
                  <a16:creationId xmlns:a16="http://schemas.microsoft.com/office/drawing/2014/main" id="{C9C7D7EF-0900-0F0C-36E9-2C772C9762CE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435825" y="464883"/>
              <a:ext cx="11387024" cy="602799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glow rad="101600">
                <a:schemeClr val="bg2">
                  <a:lumMod val="50000"/>
                  <a:alpha val="40000"/>
                </a:schemeClr>
              </a:glo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9" name="말풍선: 모서리가 둥근 사각형 8">
            <a:extLst>
              <a:ext uri="{FF2B5EF4-FFF2-40B4-BE49-F238E27FC236}">
                <a16:creationId xmlns:a16="http://schemas.microsoft.com/office/drawing/2014/main" id="{112EBE1A-1F2A-32AC-31B7-B695503B9358}"/>
              </a:ext>
            </a:extLst>
          </p:cNvPr>
          <p:cNvSpPr/>
          <p:nvPr/>
        </p:nvSpPr>
        <p:spPr>
          <a:xfrm>
            <a:off x="1818244" y="802359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우와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.. 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재밌겠다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! 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나도 하고 싶어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!!</a:t>
            </a:r>
            <a:endParaRPr lang="ko-KR" altLang="en-US" sz="4000" dirty="0">
              <a:solidFill>
                <a:srgbClr val="40B4BC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grpSp>
        <p:nvGrpSpPr>
          <p:cNvPr id="14" name="그룹 13">
            <a:extLst>
              <a:ext uri="{FF2B5EF4-FFF2-40B4-BE49-F238E27FC236}">
                <a16:creationId xmlns:a16="http://schemas.microsoft.com/office/drawing/2014/main" id="{571143CD-6B2F-EE00-BE10-D4E9B828B9E5}"/>
              </a:ext>
            </a:extLst>
          </p:cNvPr>
          <p:cNvGrpSpPr/>
          <p:nvPr/>
        </p:nvGrpSpPr>
        <p:grpSpPr>
          <a:xfrm>
            <a:off x="613665" y="4829822"/>
            <a:ext cx="1060767" cy="1060767"/>
            <a:chOff x="625633" y="691464"/>
            <a:chExt cx="1060767" cy="1060767"/>
          </a:xfrm>
        </p:grpSpPr>
        <p:sp>
          <p:nvSpPr>
            <p:cNvPr id="15" name="타원 14">
              <a:extLst>
                <a:ext uri="{FF2B5EF4-FFF2-40B4-BE49-F238E27FC236}">
                  <a16:creationId xmlns:a16="http://schemas.microsoft.com/office/drawing/2014/main" id="{0E4719BF-5F5F-1691-F689-06B16FF72080}"/>
                </a:ext>
              </a:extLst>
            </p:cNvPr>
            <p:cNvSpPr/>
            <p:nvPr/>
          </p:nvSpPr>
          <p:spPr>
            <a:xfrm>
              <a:off x="625633" y="691464"/>
              <a:ext cx="1060767" cy="1060767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rgbClr val="8CCDD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16" name="그림 15" descr="만화 영화, 원, 아동 미술, 예술이(가) 표시된 사진&#10;&#10;자동 생성된 설명">
              <a:extLst>
                <a:ext uri="{FF2B5EF4-FFF2-40B4-BE49-F238E27FC236}">
                  <a16:creationId xmlns:a16="http://schemas.microsoft.com/office/drawing/2014/main" id="{86F2ABB5-0335-BF17-A6ED-57155EFEE4A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5817" y="787400"/>
              <a:ext cx="792768" cy="851620"/>
            </a:xfrm>
            <a:prstGeom prst="rect">
              <a:avLst/>
            </a:prstGeom>
          </p:spPr>
        </p:pic>
      </p:grpSp>
      <p:sp>
        <p:nvSpPr>
          <p:cNvPr id="19" name="말풍선: 모서리가 둥근 사각형 18">
            <a:extLst>
              <a:ext uri="{FF2B5EF4-FFF2-40B4-BE49-F238E27FC236}">
                <a16:creationId xmlns:a16="http://schemas.microsoft.com/office/drawing/2014/main" id="{1ED53808-6A7D-3407-E9CC-5885024C6A19}"/>
              </a:ext>
            </a:extLst>
          </p:cNvPr>
          <p:cNvSpPr/>
          <p:nvPr/>
        </p:nvSpPr>
        <p:spPr>
          <a:xfrm>
            <a:off x="1818244" y="2185267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(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웃음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) </a:t>
            </a:r>
            <a:r>
              <a:rPr lang="ko-KR" altLang="en-US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한국 친구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들에게 미국을 소개한다며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?</a:t>
            </a:r>
            <a:endParaRPr lang="ko-KR" altLang="en-US" sz="4000" dirty="0">
              <a:solidFill>
                <a:srgbClr val="40B4BC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38" name="말풍선: 모서리가 둥근 사각형 37">
            <a:extLst>
              <a:ext uri="{FF2B5EF4-FFF2-40B4-BE49-F238E27FC236}">
                <a16:creationId xmlns:a16="http://schemas.microsoft.com/office/drawing/2014/main" id="{201CB611-6B40-5DC3-341F-EAED499CD63A}"/>
              </a:ext>
            </a:extLst>
          </p:cNvPr>
          <p:cNvSpPr/>
          <p:nvPr/>
        </p:nvSpPr>
        <p:spPr>
          <a:xfrm>
            <a:off x="1818244" y="3562992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우리가 </a:t>
            </a:r>
            <a:r>
              <a:rPr lang="ko-KR" altLang="en-US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미국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에 대해 설명해줘도 될까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?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42" name="말풍선: 모서리가 둥근 사각형 41">
            <a:extLst>
              <a:ext uri="{FF2B5EF4-FFF2-40B4-BE49-F238E27FC236}">
                <a16:creationId xmlns:a16="http://schemas.microsoft.com/office/drawing/2014/main" id="{32D09018-1676-3D34-6FC1-CF5B04E49E0E}"/>
              </a:ext>
            </a:extLst>
          </p:cNvPr>
          <p:cNvSpPr/>
          <p:nvPr/>
        </p:nvSpPr>
        <p:spPr>
          <a:xfrm>
            <a:off x="1818244" y="4945900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그럼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!</a:t>
            </a:r>
            <a:endParaRPr lang="ko-KR" altLang="en-US" sz="4000" dirty="0">
              <a:solidFill>
                <a:srgbClr val="40B4BC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grpSp>
        <p:nvGrpSpPr>
          <p:cNvPr id="5" name="그룹 4">
            <a:extLst>
              <a:ext uri="{FF2B5EF4-FFF2-40B4-BE49-F238E27FC236}">
                <a16:creationId xmlns:a16="http://schemas.microsoft.com/office/drawing/2014/main" id="{26851AFE-AF20-721B-D7DE-1660C974ABC1}"/>
              </a:ext>
            </a:extLst>
          </p:cNvPr>
          <p:cNvGrpSpPr/>
          <p:nvPr/>
        </p:nvGrpSpPr>
        <p:grpSpPr>
          <a:xfrm>
            <a:off x="613665" y="675964"/>
            <a:ext cx="1060767" cy="1074491"/>
            <a:chOff x="-1457678" y="5365827"/>
            <a:chExt cx="1060767" cy="1074491"/>
          </a:xfrm>
        </p:grpSpPr>
        <p:sp>
          <p:nvSpPr>
            <p:cNvPr id="7" name="타원 6">
              <a:extLst>
                <a:ext uri="{FF2B5EF4-FFF2-40B4-BE49-F238E27FC236}">
                  <a16:creationId xmlns:a16="http://schemas.microsoft.com/office/drawing/2014/main" id="{DB2FB616-3D78-EBBC-AB77-5F86DCA9E363}"/>
                </a:ext>
              </a:extLst>
            </p:cNvPr>
            <p:cNvSpPr/>
            <p:nvPr/>
          </p:nvSpPr>
          <p:spPr>
            <a:xfrm>
              <a:off x="-1457678" y="5379551"/>
              <a:ext cx="1060767" cy="1060767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rgbClr val="8CCDD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8" name="내용 개체 틀 2" descr="원, 클립아트, 만화 영화, 스마일리이(가) 표시된 사진&#10;&#10;자동 생성된 설명">
              <a:extLst>
                <a:ext uri="{FF2B5EF4-FFF2-40B4-BE49-F238E27FC236}">
                  <a16:creationId xmlns:a16="http://schemas.microsoft.com/office/drawing/2014/main" id="{22AB4638-BAD6-274B-44B6-09EF251BD88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390190" y="5365827"/>
              <a:ext cx="925789" cy="947243"/>
            </a:xfrm>
            <a:prstGeom prst="rect">
              <a:avLst/>
            </a:prstGeom>
          </p:spPr>
        </p:pic>
      </p:grpSp>
      <p:grpSp>
        <p:nvGrpSpPr>
          <p:cNvPr id="21" name="그룹 20">
            <a:extLst>
              <a:ext uri="{FF2B5EF4-FFF2-40B4-BE49-F238E27FC236}">
                <a16:creationId xmlns:a16="http://schemas.microsoft.com/office/drawing/2014/main" id="{3AA2D521-5C5C-7263-5130-CE140BF8C249}"/>
              </a:ext>
            </a:extLst>
          </p:cNvPr>
          <p:cNvGrpSpPr/>
          <p:nvPr/>
        </p:nvGrpSpPr>
        <p:grpSpPr>
          <a:xfrm>
            <a:off x="613664" y="2080026"/>
            <a:ext cx="1060768" cy="1060767"/>
            <a:chOff x="1355584" y="5173775"/>
            <a:chExt cx="1060768" cy="1060767"/>
          </a:xfrm>
        </p:grpSpPr>
        <p:sp>
          <p:nvSpPr>
            <p:cNvPr id="22" name="타원 21">
              <a:extLst>
                <a:ext uri="{FF2B5EF4-FFF2-40B4-BE49-F238E27FC236}">
                  <a16:creationId xmlns:a16="http://schemas.microsoft.com/office/drawing/2014/main" id="{3A8FE991-7435-757F-AB25-D01D0070497A}"/>
                </a:ext>
              </a:extLst>
            </p:cNvPr>
            <p:cNvSpPr/>
            <p:nvPr/>
          </p:nvSpPr>
          <p:spPr>
            <a:xfrm>
              <a:off x="1355584" y="5173775"/>
              <a:ext cx="1060767" cy="1060767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rgbClr val="8CCDD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23" name="그림 22" descr="의류, 인형, 드레스, 만화 영화이(가) 표시된 사진&#10;&#10;자동 생성된 설명">
              <a:extLst>
                <a:ext uri="{FF2B5EF4-FFF2-40B4-BE49-F238E27FC236}">
                  <a16:creationId xmlns:a16="http://schemas.microsoft.com/office/drawing/2014/main" id="{945FD452-2061-E01F-DC2A-B49E5DABEE0B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925" t="10439" r="54978" b="53209"/>
            <a:stretch/>
          </p:blipFill>
          <p:spPr>
            <a:xfrm>
              <a:off x="1370364" y="5334154"/>
              <a:ext cx="1045988" cy="884707"/>
            </a:xfrm>
            <a:prstGeom prst="ellipse">
              <a:avLst/>
            </a:prstGeom>
          </p:spPr>
        </p:pic>
        <p:sp>
          <p:nvSpPr>
            <p:cNvPr id="24" name="타원 23">
              <a:extLst>
                <a:ext uri="{FF2B5EF4-FFF2-40B4-BE49-F238E27FC236}">
                  <a16:creationId xmlns:a16="http://schemas.microsoft.com/office/drawing/2014/main" id="{0914741A-912B-E1AE-D17A-C7D123D03411}"/>
                </a:ext>
              </a:extLst>
            </p:cNvPr>
            <p:cNvSpPr/>
            <p:nvPr/>
          </p:nvSpPr>
          <p:spPr>
            <a:xfrm>
              <a:off x="1355585" y="5173775"/>
              <a:ext cx="1060767" cy="1060767"/>
            </a:xfrm>
            <a:prstGeom prst="ellipse">
              <a:avLst/>
            </a:prstGeom>
            <a:noFill/>
            <a:ln w="57150">
              <a:solidFill>
                <a:srgbClr val="8CCDD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25" name="그룹 24">
            <a:extLst>
              <a:ext uri="{FF2B5EF4-FFF2-40B4-BE49-F238E27FC236}">
                <a16:creationId xmlns:a16="http://schemas.microsoft.com/office/drawing/2014/main" id="{FD81D7F4-FC47-A980-85DE-E60184D14495}"/>
              </a:ext>
            </a:extLst>
          </p:cNvPr>
          <p:cNvGrpSpPr/>
          <p:nvPr/>
        </p:nvGrpSpPr>
        <p:grpSpPr>
          <a:xfrm>
            <a:off x="613664" y="3452095"/>
            <a:ext cx="1060769" cy="1060769"/>
            <a:chOff x="2661261" y="5158093"/>
            <a:chExt cx="1060769" cy="1060769"/>
          </a:xfrm>
        </p:grpSpPr>
        <p:sp>
          <p:nvSpPr>
            <p:cNvPr id="26" name="타원 25">
              <a:extLst>
                <a:ext uri="{FF2B5EF4-FFF2-40B4-BE49-F238E27FC236}">
                  <a16:creationId xmlns:a16="http://schemas.microsoft.com/office/drawing/2014/main" id="{4E59F5A8-F14A-343C-DE6A-319C3174FBE3}"/>
                </a:ext>
              </a:extLst>
            </p:cNvPr>
            <p:cNvSpPr/>
            <p:nvPr/>
          </p:nvSpPr>
          <p:spPr>
            <a:xfrm>
              <a:off x="2661261" y="5158093"/>
              <a:ext cx="1060767" cy="1060767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rgbClr val="8CCDD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27" name="그림 26" descr="의류, 인형, 드레스, 만화 영화이(가) 표시된 사진&#10;&#10;자동 생성된 설명">
              <a:extLst>
                <a:ext uri="{FF2B5EF4-FFF2-40B4-BE49-F238E27FC236}">
                  <a16:creationId xmlns:a16="http://schemas.microsoft.com/office/drawing/2014/main" id="{3F97FEE9-B462-6225-BC60-CF0391A78F16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2519" t="4417" r="17423" b="53208"/>
            <a:stretch/>
          </p:blipFill>
          <p:spPr>
            <a:xfrm>
              <a:off x="2687242" y="5187553"/>
              <a:ext cx="1034788" cy="1031309"/>
            </a:xfrm>
            <a:prstGeom prst="ellipse">
              <a:avLst/>
            </a:prstGeom>
          </p:spPr>
        </p:pic>
        <p:sp>
          <p:nvSpPr>
            <p:cNvPr id="28" name="타원 27">
              <a:extLst>
                <a:ext uri="{FF2B5EF4-FFF2-40B4-BE49-F238E27FC236}">
                  <a16:creationId xmlns:a16="http://schemas.microsoft.com/office/drawing/2014/main" id="{D93360DF-E1CF-54D7-FD9F-4B39F1B222EF}"/>
                </a:ext>
              </a:extLst>
            </p:cNvPr>
            <p:cNvSpPr/>
            <p:nvPr/>
          </p:nvSpPr>
          <p:spPr>
            <a:xfrm>
              <a:off x="2661262" y="5158094"/>
              <a:ext cx="1060767" cy="1060767"/>
            </a:xfrm>
            <a:prstGeom prst="ellipse">
              <a:avLst/>
            </a:prstGeom>
            <a:noFill/>
            <a:ln w="57150">
              <a:solidFill>
                <a:srgbClr val="8CCDD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7271862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9" grpId="0" animBg="1"/>
      <p:bldP spid="38" grpId="0" animBg="1"/>
      <p:bldP spid="4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FEB8A1B-8298-7DE1-B0F5-4607E0C9D56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72BE2F59-F4AC-DB6D-4EAB-7860424B9D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 </a:t>
            </a:r>
            <a:endParaRPr lang="ko-KR" altLang="en-US" dirty="0"/>
          </a:p>
        </p:txBody>
      </p:sp>
      <p:grpSp>
        <p:nvGrpSpPr>
          <p:cNvPr id="20" name="그룹 19">
            <a:extLst>
              <a:ext uri="{FF2B5EF4-FFF2-40B4-BE49-F238E27FC236}">
                <a16:creationId xmlns:a16="http://schemas.microsoft.com/office/drawing/2014/main" id="{111A9A0A-5F71-5B4C-C002-FF3BC59178D0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-14288" y="-6730"/>
            <a:ext cx="12287250" cy="6940929"/>
            <a:chOff x="-14288" y="-6730"/>
            <a:chExt cx="12287250" cy="6940929"/>
          </a:xfrm>
        </p:grpSpPr>
        <p:pic>
          <p:nvPicPr>
            <p:cNvPr id="4" name="내용 개체 틀 4" descr="스크린샷, 아쿠아, 터쿼이즈색, 청록색이(가) 표시된 사진&#10;&#10;자동 생성된 설명">
              <a:extLst>
                <a:ext uri="{FF2B5EF4-FFF2-40B4-BE49-F238E27FC236}">
                  <a16:creationId xmlns:a16="http://schemas.microsoft.com/office/drawing/2014/main" id="{45AB286E-9AB5-84A6-7AE2-EEFDCA7E2418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4288" y="-6730"/>
              <a:ext cx="12287250" cy="6940929"/>
            </a:xfrm>
            <a:prstGeom prst="rect">
              <a:avLst/>
            </a:prstGeom>
          </p:spPr>
        </p:pic>
        <p:sp>
          <p:nvSpPr>
            <p:cNvPr id="6" name="직사각형 5">
              <a:extLst>
                <a:ext uri="{FF2B5EF4-FFF2-40B4-BE49-F238E27FC236}">
                  <a16:creationId xmlns:a16="http://schemas.microsoft.com/office/drawing/2014/main" id="{9FB06A61-40A1-EE61-585C-0454A4E3E50A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435825" y="464883"/>
              <a:ext cx="11387024" cy="602799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glow rad="101600">
                <a:schemeClr val="bg2">
                  <a:lumMod val="50000"/>
                  <a:alpha val="40000"/>
                </a:schemeClr>
              </a:glo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bg1"/>
                </a:solidFill>
              </a:endParaRPr>
            </a:p>
          </p:txBody>
        </p:sp>
      </p:grpSp>
      <p:sp>
        <p:nvSpPr>
          <p:cNvPr id="3" name="사각형: 둥근 모서리 2">
            <a:extLst>
              <a:ext uri="{FF2B5EF4-FFF2-40B4-BE49-F238E27FC236}">
                <a16:creationId xmlns:a16="http://schemas.microsoft.com/office/drawing/2014/main" id="{0BBB4956-4C30-65B4-5A75-F919FA42437A}"/>
              </a:ext>
            </a:extLst>
          </p:cNvPr>
          <p:cNvSpPr/>
          <p:nvPr/>
        </p:nvSpPr>
        <p:spPr>
          <a:xfrm>
            <a:off x="1322691" y="2640427"/>
            <a:ext cx="2717403" cy="2880663"/>
          </a:xfrm>
          <a:prstGeom prst="roundRect">
            <a:avLst/>
          </a:prstGeom>
          <a:solidFill>
            <a:srgbClr val="8CCDD1"/>
          </a:solidFill>
          <a:ln w="57150">
            <a:solidFill>
              <a:srgbClr val="8CCDD1"/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5400" b="1" spc="50" dirty="0">
                <a:ln w="0">
                  <a:noFill/>
                </a:ln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위치</a:t>
            </a:r>
          </a:p>
        </p:txBody>
      </p:sp>
      <p:sp>
        <p:nvSpPr>
          <p:cNvPr id="5" name="사각형: 둥근 모서리 4">
            <a:extLst>
              <a:ext uri="{FF2B5EF4-FFF2-40B4-BE49-F238E27FC236}">
                <a16:creationId xmlns:a16="http://schemas.microsoft.com/office/drawing/2014/main" id="{56663146-99AA-4098-6CED-14D334FE3EF1}"/>
              </a:ext>
            </a:extLst>
          </p:cNvPr>
          <p:cNvSpPr/>
          <p:nvPr/>
        </p:nvSpPr>
        <p:spPr>
          <a:xfrm>
            <a:off x="4808841" y="2640427"/>
            <a:ext cx="2717403" cy="2880663"/>
          </a:xfrm>
          <a:prstGeom prst="roundRect">
            <a:avLst/>
          </a:prstGeom>
          <a:solidFill>
            <a:srgbClr val="F4C86C"/>
          </a:solidFill>
          <a:ln w="57150">
            <a:solidFill>
              <a:srgbClr val="F4C86C"/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5400" b="1" spc="50" dirty="0">
                <a:ln w="0">
                  <a:noFill/>
                </a:ln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면적</a:t>
            </a:r>
          </a:p>
        </p:txBody>
      </p:sp>
      <p:sp>
        <p:nvSpPr>
          <p:cNvPr id="13" name="사각형: 둥근 모서리 12">
            <a:extLst>
              <a:ext uri="{FF2B5EF4-FFF2-40B4-BE49-F238E27FC236}">
                <a16:creationId xmlns:a16="http://schemas.microsoft.com/office/drawing/2014/main" id="{70C4994D-D15D-BE92-0DC4-19E6C2273FA1}"/>
              </a:ext>
            </a:extLst>
          </p:cNvPr>
          <p:cNvSpPr/>
          <p:nvPr/>
        </p:nvSpPr>
        <p:spPr>
          <a:xfrm>
            <a:off x="8353425" y="2640427"/>
            <a:ext cx="2717403" cy="2880663"/>
          </a:xfrm>
          <a:prstGeom prst="roundRect">
            <a:avLst/>
          </a:prstGeom>
          <a:solidFill>
            <a:srgbClr val="ED8735"/>
          </a:solidFill>
          <a:ln w="57150">
            <a:solidFill>
              <a:srgbClr val="ED8735"/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5400" b="1" spc="50" dirty="0">
                <a:ln w="0">
                  <a:noFill/>
                </a:ln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인구</a:t>
            </a:r>
          </a:p>
        </p:txBody>
      </p:sp>
      <p:sp>
        <p:nvSpPr>
          <p:cNvPr id="19" name="말풍선: 모서리가 둥근 사각형 18">
            <a:extLst>
              <a:ext uri="{FF2B5EF4-FFF2-40B4-BE49-F238E27FC236}">
                <a16:creationId xmlns:a16="http://schemas.microsoft.com/office/drawing/2014/main" id="{F16F2012-B605-188B-21CC-4584EB3BA371}"/>
              </a:ext>
            </a:extLst>
          </p:cNvPr>
          <p:cNvSpPr/>
          <p:nvPr/>
        </p:nvSpPr>
        <p:spPr>
          <a:xfrm>
            <a:off x="1818244" y="802359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안녕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, 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친구들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! 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23" name="사각형: 둥근 모서리 22">
            <a:extLst>
              <a:ext uri="{FF2B5EF4-FFF2-40B4-BE49-F238E27FC236}">
                <a16:creationId xmlns:a16="http://schemas.microsoft.com/office/drawing/2014/main" id="{C8BA56C1-6B7D-A2F8-C682-916EA1CFFFCB}"/>
              </a:ext>
            </a:extLst>
          </p:cNvPr>
          <p:cNvSpPr/>
          <p:nvPr/>
        </p:nvSpPr>
        <p:spPr>
          <a:xfrm>
            <a:off x="1325981" y="2640426"/>
            <a:ext cx="2717403" cy="2880663"/>
          </a:xfrm>
          <a:prstGeom prst="roundRect">
            <a:avLst/>
          </a:prstGeom>
          <a:solidFill>
            <a:srgbClr val="8CCDD1"/>
          </a:solidFill>
          <a:ln w="57150">
            <a:solidFill>
              <a:srgbClr val="8CCDD1"/>
            </a:solidFill>
          </a:ln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5400" b="1" spc="50" dirty="0">
                <a:ln w="0">
                  <a:noFill/>
                </a:ln>
                <a:solidFill>
                  <a:srgbClr val="F5532D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위치</a:t>
            </a:r>
          </a:p>
        </p:txBody>
      </p:sp>
      <p:pic>
        <p:nvPicPr>
          <p:cNvPr id="24" name="그래픽 23" descr="커서 단색으로 채워진">
            <a:extLst>
              <a:ext uri="{FF2B5EF4-FFF2-40B4-BE49-F238E27FC236}">
                <a16:creationId xmlns:a16="http://schemas.microsoft.com/office/drawing/2014/main" id="{FD378242-292C-F7C2-3583-17165A36358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1007143">
            <a:off x="2978644" y="4435358"/>
            <a:ext cx="1507587" cy="1507587"/>
          </a:xfrm>
          <a:prstGeom prst="rect">
            <a:avLst/>
          </a:prstGeom>
        </p:spPr>
      </p:pic>
      <p:sp>
        <p:nvSpPr>
          <p:cNvPr id="25" name="말풍선: 모서리가 둥근 사각형 24">
            <a:extLst>
              <a:ext uri="{FF2B5EF4-FFF2-40B4-BE49-F238E27FC236}">
                <a16:creationId xmlns:a16="http://schemas.microsoft.com/office/drawing/2014/main" id="{CACBBC45-C523-22A3-45CF-7D7157269503}"/>
              </a:ext>
            </a:extLst>
          </p:cNvPr>
          <p:cNvSpPr/>
          <p:nvPr/>
        </p:nvSpPr>
        <p:spPr>
          <a:xfrm>
            <a:off x="1818244" y="802359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미국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은 어디에 있는 나라일까요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?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26" name="말풍선: 모서리가 둥근 사각형 25">
            <a:extLst>
              <a:ext uri="{FF2B5EF4-FFF2-40B4-BE49-F238E27FC236}">
                <a16:creationId xmlns:a16="http://schemas.microsoft.com/office/drawing/2014/main" id="{302E2619-C1DB-8E91-7124-3D25EB074F60}"/>
              </a:ext>
            </a:extLst>
          </p:cNvPr>
          <p:cNvSpPr/>
          <p:nvPr/>
        </p:nvSpPr>
        <p:spPr>
          <a:xfrm>
            <a:off x="1818244" y="802359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먼저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, 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미국의 </a:t>
            </a:r>
            <a:r>
              <a:rPr lang="ko-KR" altLang="en-US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위치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부터 알아봅시다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grpSp>
        <p:nvGrpSpPr>
          <p:cNvPr id="7" name="그룹 6">
            <a:extLst>
              <a:ext uri="{FF2B5EF4-FFF2-40B4-BE49-F238E27FC236}">
                <a16:creationId xmlns:a16="http://schemas.microsoft.com/office/drawing/2014/main" id="{98D93AFB-0E82-5B18-26E5-AFB18E2BBE3B}"/>
              </a:ext>
            </a:extLst>
          </p:cNvPr>
          <p:cNvGrpSpPr/>
          <p:nvPr/>
        </p:nvGrpSpPr>
        <p:grpSpPr>
          <a:xfrm>
            <a:off x="627139" y="669318"/>
            <a:ext cx="1060768" cy="1060767"/>
            <a:chOff x="1355584" y="5173775"/>
            <a:chExt cx="1060768" cy="1060767"/>
          </a:xfrm>
        </p:grpSpPr>
        <p:sp>
          <p:nvSpPr>
            <p:cNvPr id="8" name="타원 7">
              <a:extLst>
                <a:ext uri="{FF2B5EF4-FFF2-40B4-BE49-F238E27FC236}">
                  <a16:creationId xmlns:a16="http://schemas.microsoft.com/office/drawing/2014/main" id="{00530C3A-4A37-7322-F01B-47927B89C399}"/>
                </a:ext>
              </a:extLst>
            </p:cNvPr>
            <p:cNvSpPr/>
            <p:nvPr/>
          </p:nvSpPr>
          <p:spPr>
            <a:xfrm>
              <a:off x="1355584" y="5173775"/>
              <a:ext cx="1060767" cy="1060767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rgbClr val="8CCDD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9" name="그림 8" descr="의류, 인형, 드레스, 만화 영화이(가) 표시된 사진&#10;&#10;자동 생성된 설명">
              <a:extLst>
                <a:ext uri="{FF2B5EF4-FFF2-40B4-BE49-F238E27FC236}">
                  <a16:creationId xmlns:a16="http://schemas.microsoft.com/office/drawing/2014/main" id="{4F2F0ACD-5ED5-409E-B7C5-341E15268D41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925" t="10439" r="54978" b="53209"/>
            <a:stretch/>
          </p:blipFill>
          <p:spPr>
            <a:xfrm>
              <a:off x="1370364" y="5334154"/>
              <a:ext cx="1045988" cy="884707"/>
            </a:xfrm>
            <a:prstGeom prst="ellipse">
              <a:avLst/>
            </a:prstGeom>
          </p:spPr>
        </p:pic>
        <p:sp>
          <p:nvSpPr>
            <p:cNvPr id="10" name="타원 9">
              <a:extLst>
                <a:ext uri="{FF2B5EF4-FFF2-40B4-BE49-F238E27FC236}">
                  <a16:creationId xmlns:a16="http://schemas.microsoft.com/office/drawing/2014/main" id="{E85F7EC5-D9F3-2E0F-7F84-CA61F39921C8}"/>
                </a:ext>
              </a:extLst>
            </p:cNvPr>
            <p:cNvSpPr/>
            <p:nvPr/>
          </p:nvSpPr>
          <p:spPr>
            <a:xfrm>
              <a:off x="1355585" y="5173775"/>
              <a:ext cx="1060767" cy="1060767"/>
            </a:xfrm>
            <a:prstGeom prst="ellipse">
              <a:avLst/>
            </a:prstGeom>
            <a:noFill/>
            <a:ln w="57150">
              <a:solidFill>
                <a:srgbClr val="8CCDD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7819388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13" grpId="0" animBg="1"/>
      <p:bldP spid="19" grpId="0" animBg="1"/>
      <p:bldP spid="23" grpId="0" animBg="1"/>
      <p:bldP spid="25" grpId="0" animBg="1"/>
      <p:bldP spid="2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374A81F-E38B-4D0F-0FAC-D1A07E225B3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그룹 19">
            <a:extLst>
              <a:ext uri="{FF2B5EF4-FFF2-40B4-BE49-F238E27FC236}">
                <a16:creationId xmlns:a16="http://schemas.microsoft.com/office/drawing/2014/main" id="{628ECF52-5375-231D-C37C-2CA0D8916B8C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-14288" y="-6730"/>
            <a:ext cx="12287250" cy="6940929"/>
            <a:chOff x="-14288" y="-6730"/>
            <a:chExt cx="12287250" cy="6940929"/>
          </a:xfrm>
        </p:grpSpPr>
        <p:pic>
          <p:nvPicPr>
            <p:cNvPr id="4" name="내용 개체 틀 4" descr="스크린샷, 아쿠아, 터쿼이즈색, 청록색이(가) 표시된 사진&#10;&#10;자동 생성된 설명">
              <a:extLst>
                <a:ext uri="{FF2B5EF4-FFF2-40B4-BE49-F238E27FC236}">
                  <a16:creationId xmlns:a16="http://schemas.microsoft.com/office/drawing/2014/main" id="{71A6C537-404B-27DF-8D19-E16093F85611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4288" y="-6730"/>
              <a:ext cx="12287250" cy="6940929"/>
            </a:xfrm>
            <a:prstGeom prst="rect">
              <a:avLst/>
            </a:prstGeom>
          </p:spPr>
        </p:pic>
        <p:sp>
          <p:nvSpPr>
            <p:cNvPr id="6" name="직사각형 5">
              <a:extLst>
                <a:ext uri="{FF2B5EF4-FFF2-40B4-BE49-F238E27FC236}">
                  <a16:creationId xmlns:a16="http://schemas.microsoft.com/office/drawing/2014/main" id="{467BAC3F-2F72-0789-4EE6-D0058F01292D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435825" y="464883"/>
              <a:ext cx="11387024" cy="602799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glow rad="101600">
                <a:schemeClr val="bg2">
                  <a:lumMod val="50000"/>
                  <a:alpha val="40000"/>
                </a:schemeClr>
              </a:glo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solidFill>
                  <a:schemeClr val="bg1"/>
                </a:solidFill>
              </a:endParaRPr>
            </a:p>
          </p:txBody>
        </p:sp>
      </p:grpSp>
      <p:pic>
        <p:nvPicPr>
          <p:cNvPr id="11" name="내용 개체 틀 8" descr="세계, 지구, 지도, 텍스트이(가) 표시된 사진&#10;&#10;자동 생성된 설명">
            <a:extLst>
              <a:ext uri="{FF2B5EF4-FFF2-40B4-BE49-F238E27FC236}">
                <a16:creationId xmlns:a16="http://schemas.microsoft.com/office/drawing/2014/main" id="{DD5EEF6A-E88A-3E5B-3C2E-16CA346B358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6469" y="1042711"/>
            <a:ext cx="8645735" cy="6112150"/>
          </a:xfrm>
        </p:spPr>
      </p:pic>
      <p:sp>
        <p:nvSpPr>
          <p:cNvPr id="19" name="제목 1">
            <a:extLst>
              <a:ext uri="{FF2B5EF4-FFF2-40B4-BE49-F238E27FC236}">
                <a16:creationId xmlns:a16="http://schemas.microsoft.com/office/drawing/2014/main" id="{A6902D83-9487-E905-47D9-9B048930A3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altLang="ko-KR" dirty="0"/>
              <a:t> </a:t>
            </a:r>
            <a:endParaRPr lang="ko-KR" altLang="en-US" dirty="0"/>
          </a:p>
        </p:txBody>
      </p:sp>
      <p:pic>
        <p:nvPicPr>
          <p:cNvPr id="28" name="그림 27" descr="교통, 비행선, 항공기이(가) 표시된 사진&#10;&#10;자동 생성된 설명">
            <a:extLst>
              <a:ext uri="{FF2B5EF4-FFF2-40B4-BE49-F238E27FC236}">
                <a16:creationId xmlns:a16="http://schemas.microsoft.com/office/drawing/2014/main" id="{F40EF04F-7BE0-0D16-CD62-5DBC06AF6DB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5168" y="3533776"/>
            <a:ext cx="756176" cy="320802"/>
          </a:xfrm>
          <a:prstGeom prst="rect">
            <a:avLst/>
          </a:prstGeom>
          <a:effectLst>
            <a:glow rad="101600">
              <a:schemeClr val="tx2">
                <a:lumMod val="90000"/>
                <a:lumOff val="10000"/>
                <a:alpha val="60000"/>
              </a:schemeClr>
            </a:glow>
          </a:effectLst>
        </p:spPr>
      </p:pic>
      <p:sp>
        <p:nvSpPr>
          <p:cNvPr id="30" name="말풍선: 모서리가 둥근 사각형 29">
            <a:extLst>
              <a:ext uri="{FF2B5EF4-FFF2-40B4-BE49-F238E27FC236}">
                <a16:creationId xmlns:a16="http://schemas.microsoft.com/office/drawing/2014/main" id="{76CE4499-21D9-43B1-277C-77DF0D1045B5}"/>
              </a:ext>
            </a:extLst>
          </p:cNvPr>
          <p:cNvSpPr/>
          <p:nvPr/>
        </p:nvSpPr>
        <p:spPr>
          <a:xfrm>
            <a:off x="1818244" y="802358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한국에서 </a:t>
            </a:r>
            <a:r>
              <a:rPr lang="ko-KR" altLang="en-US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미국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까지 </a:t>
            </a:r>
            <a:r>
              <a:rPr lang="ko-KR" altLang="en-US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비행기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로 얼마나 걸릴까요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?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26" name="말풍선: 모서리가 둥근 사각형 25">
            <a:extLst>
              <a:ext uri="{FF2B5EF4-FFF2-40B4-BE49-F238E27FC236}">
                <a16:creationId xmlns:a16="http://schemas.microsoft.com/office/drawing/2014/main" id="{3C0EBACD-0093-18D7-C545-36B1BE89A10A}"/>
              </a:ext>
            </a:extLst>
          </p:cNvPr>
          <p:cNvSpPr/>
          <p:nvPr/>
        </p:nvSpPr>
        <p:spPr>
          <a:xfrm>
            <a:off x="1818244" y="802358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미국까지 약 </a:t>
            </a:r>
            <a:r>
              <a:rPr lang="en-US" altLang="ko-KR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11</a:t>
            </a:r>
            <a:r>
              <a:rPr lang="ko-KR" altLang="en-US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시간 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정도 걸립니다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34" name="사각형: 둥근 모서리 33">
            <a:extLst>
              <a:ext uri="{FF2B5EF4-FFF2-40B4-BE49-F238E27FC236}">
                <a16:creationId xmlns:a16="http://schemas.microsoft.com/office/drawing/2014/main" id="{9E659B21-0CAB-EE00-A340-883F3D575C8C}"/>
              </a:ext>
            </a:extLst>
          </p:cNvPr>
          <p:cNvSpPr/>
          <p:nvPr/>
        </p:nvSpPr>
        <p:spPr>
          <a:xfrm>
            <a:off x="5829300" y="923476"/>
            <a:ext cx="387350" cy="552450"/>
          </a:xfrm>
          <a:prstGeom prst="roundRect">
            <a:avLst/>
          </a:prstGeom>
          <a:solidFill>
            <a:srgbClr val="FCEFD4"/>
          </a:solidFill>
          <a:ln w="57150">
            <a:solidFill>
              <a:srgbClr val="40B4B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5" name="말풍선: 모서리가 둥근 사각형 34">
            <a:extLst>
              <a:ext uri="{FF2B5EF4-FFF2-40B4-BE49-F238E27FC236}">
                <a16:creationId xmlns:a16="http://schemas.microsoft.com/office/drawing/2014/main" id="{E8305E7C-9556-CDDA-970E-349D0BE13314}"/>
              </a:ext>
            </a:extLst>
          </p:cNvPr>
          <p:cNvSpPr/>
          <p:nvPr/>
        </p:nvSpPr>
        <p:spPr>
          <a:xfrm>
            <a:off x="1818244" y="802358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미국은 </a:t>
            </a:r>
            <a:r>
              <a:rPr lang="ko-KR" altLang="en-US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북아메리카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대륙에 위치한 아주 큰 땅이예요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36" name="사각형: 둥근 모서리 35">
            <a:extLst>
              <a:ext uri="{FF2B5EF4-FFF2-40B4-BE49-F238E27FC236}">
                <a16:creationId xmlns:a16="http://schemas.microsoft.com/office/drawing/2014/main" id="{2A82DA69-83D3-EC6A-AA15-6BF756C48FD6}"/>
              </a:ext>
            </a:extLst>
          </p:cNvPr>
          <p:cNvSpPr/>
          <p:nvPr/>
        </p:nvSpPr>
        <p:spPr>
          <a:xfrm>
            <a:off x="3257550" y="923476"/>
            <a:ext cx="2095500" cy="552450"/>
          </a:xfrm>
          <a:prstGeom prst="roundRect">
            <a:avLst/>
          </a:prstGeom>
          <a:solidFill>
            <a:srgbClr val="FCEFD4"/>
          </a:solidFill>
          <a:ln w="57150">
            <a:solidFill>
              <a:srgbClr val="40B4B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800" dirty="0" err="1">
                <a:solidFill>
                  <a:srgbClr val="8CCDD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ㅂㅇㅁㄹㅋ</a:t>
            </a:r>
            <a:endParaRPr lang="ko-KR" altLang="en-US" sz="2800" dirty="0">
              <a:solidFill>
                <a:srgbClr val="8CCDD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grpSp>
        <p:nvGrpSpPr>
          <p:cNvPr id="2" name="그룹 1">
            <a:extLst>
              <a:ext uri="{FF2B5EF4-FFF2-40B4-BE49-F238E27FC236}">
                <a16:creationId xmlns:a16="http://schemas.microsoft.com/office/drawing/2014/main" id="{BEFBF5C0-AEF8-C0A6-CF6D-974472F6B160}"/>
              </a:ext>
            </a:extLst>
          </p:cNvPr>
          <p:cNvGrpSpPr/>
          <p:nvPr/>
        </p:nvGrpSpPr>
        <p:grpSpPr>
          <a:xfrm>
            <a:off x="627139" y="669318"/>
            <a:ext cx="1060768" cy="1060767"/>
            <a:chOff x="1355584" y="5173775"/>
            <a:chExt cx="1060768" cy="1060767"/>
          </a:xfrm>
        </p:grpSpPr>
        <p:sp>
          <p:nvSpPr>
            <p:cNvPr id="3" name="타원 2">
              <a:extLst>
                <a:ext uri="{FF2B5EF4-FFF2-40B4-BE49-F238E27FC236}">
                  <a16:creationId xmlns:a16="http://schemas.microsoft.com/office/drawing/2014/main" id="{63AB42B2-8942-AC22-4C3E-FDA1D87DAA0A}"/>
                </a:ext>
              </a:extLst>
            </p:cNvPr>
            <p:cNvSpPr/>
            <p:nvPr/>
          </p:nvSpPr>
          <p:spPr>
            <a:xfrm>
              <a:off x="1355584" y="5173775"/>
              <a:ext cx="1060767" cy="1060767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rgbClr val="8CCDD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5" name="그림 4" descr="의류, 인형, 드레스, 만화 영화이(가) 표시된 사진&#10;&#10;자동 생성된 설명">
              <a:extLst>
                <a:ext uri="{FF2B5EF4-FFF2-40B4-BE49-F238E27FC236}">
                  <a16:creationId xmlns:a16="http://schemas.microsoft.com/office/drawing/2014/main" id="{EC7FB30B-2BFB-8C01-B885-2CB9257A369D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925" t="10439" r="54978" b="53209"/>
            <a:stretch/>
          </p:blipFill>
          <p:spPr>
            <a:xfrm>
              <a:off x="1370364" y="5334154"/>
              <a:ext cx="1045988" cy="884707"/>
            </a:xfrm>
            <a:prstGeom prst="ellipse">
              <a:avLst/>
            </a:prstGeom>
          </p:spPr>
        </p:pic>
        <p:sp>
          <p:nvSpPr>
            <p:cNvPr id="7" name="타원 6">
              <a:extLst>
                <a:ext uri="{FF2B5EF4-FFF2-40B4-BE49-F238E27FC236}">
                  <a16:creationId xmlns:a16="http://schemas.microsoft.com/office/drawing/2014/main" id="{783BBAB5-5B0B-3449-7845-F0336DC5A377}"/>
                </a:ext>
              </a:extLst>
            </p:cNvPr>
            <p:cNvSpPr/>
            <p:nvPr/>
          </p:nvSpPr>
          <p:spPr>
            <a:xfrm>
              <a:off x="1355585" y="5173775"/>
              <a:ext cx="1060767" cy="1060767"/>
            </a:xfrm>
            <a:prstGeom prst="ellipse">
              <a:avLst/>
            </a:prstGeom>
            <a:noFill/>
            <a:ln w="57150">
              <a:solidFill>
                <a:srgbClr val="8CCDD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8360647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37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58333E-6 2.59259E-6 L 0.07435 -0.07408 C 0.08933 -0.08959 0.11355 -0.0956 0.13581 -0.0956 C 0.16381 -0.0956 0.18425 -0.08959 0.19909 -0.07408 L 0.26993 2.59259E-6 " pathEditMode="relative" rAng="0" ptsTypes="AAAAA">
                                      <p:cBhvr>
                                        <p:cTn id="14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490" y="-479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34" grpId="0" animBg="1"/>
      <p:bldP spid="34" grpId="1" animBg="1"/>
      <p:bldP spid="35" grpId="0" animBg="1"/>
      <p:bldP spid="36" grpId="0" animBg="1"/>
      <p:bldP spid="36" grpId="1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1E620BC-1032-6A27-E7C0-2802C1C7B1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그룹 19">
            <a:extLst>
              <a:ext uri="{FF2B5EF4-FFF2-40B4-BE49-F238E27FC236}">
                <a16:creationId xmlns:a16="http://schemas.microsoft.com/office/drawing/2014/main" id="{E0DAEA0D-A9BA-A647-569C-4095DA55FA37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-14288" y="-6730"/>
            <a:ext cx="12287250" cy="6940929"/>
            <a:chOff x="-14288" y="-6730"/>
            <a:chExt cx="12287250" cy="6940929"/>
          </a:xfrm>
        </p:grpSpPr>
        <p:pic>
          <p:nvPicPr>
            <p:cNvPr id="4" name="내용 개체 틀 4" descr="스크린샷, 아쿠아, 터쿼이즈색, 청록색이(가) 표시된 사진&#10;&#10;자동 생성된 설명">
              <a:extLst>
                <a:ext uri="{FF2B5EF4-FFF2-40B4-BE49-F238E27FC236}">
                  <a16:creationId xmlns:a16="http://schemas.microsoft.com/office/drawing/2014/main" id="{A76FE04D-F295-D148-9458-A1AD555600AA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4288" y="-6730"/>
              <a:ext cx="12287250" cy="6940929"/>
            </a:xfrm>
            <a:prstGeom prst="rect">
              <a:avLst/>
            </a:prstGeom>
          </p:spPr>
        </p:pic>
        <p:sp>
          <p:nvSpPr>
            <p:cNvPr id="6" name="직사각형 5">
              <a:extLst>
                <a:ext uri="{FF2B5EF4-FFF2-40B4-BE49-F238E27FC236}">
                  <a16:creationId xmlns:a16="http://schemas.microsoft.com/office/drawing/2014/main" id="{3D9A3BDC-46AA-D7D7-F465-3FC0D2811D4C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435825" y="464883"/>
              <a:ext cx="11387024" cy="602799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glow rad="101600">
                <a:schemeClr val="bg2">
                  <a:lumMod val="50000"/>
                  <a:alpha val="40000"/>
                </a:schemeClr>
              </a:glo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bg1"/>
                </a:solidFill>
              </a:endParaRPr>
            </a:p>
          </p:txBody>
        </p:sp>
      </p:grpSp>
      <p:pic>
        <p:nvPicPr>
          <p:cNvPr id="3" name="그림 2" descr="텍스트, 국기, 지도이(가) 표시된 사진&#10;&#10;자동 생성된 설명">
            <a:extLst>
              <a:ext uri="{FF2B5EF4-FFF2-40B4-BE49-F238E27FC236}">
                <a16:creationId xmlns:a16="http://schemas.microsoft.com/office/drawing/2014/main" id="{B55E95F4-8145-8D92-76D3-4DA45277F1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95" t="1679" r="4681" b="38638"/>
          <a:stretch/>
        </p:blipFill>
        <p:spPr>
          <a:xfrm>
            <a:off x="3097574" y="1755177"/>
            <a:ext cx="6489112" cy="4592044"/>
          </a:xfrm>
          <a:prstGeom prst="rect">
            <a:avLst/>
          </a:prstGeom>
        </p:spPr>
      </p:pic>
      <p:sp>
        <p:nvSpPr>
          <p:cNvPr id="19" name="제목 1">
            <a:extLst>
              <a:ext uri="{FF2B5EF4-FFF2-40B4-BE49-F238E27FC236}">
                <a16:creationId xmlns:a16="http://schemas.microsoft.com/office/drawing/2014/main" id="{C56BEA43-33F3-4199-DA05-F0310C2AF7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altLang="ko-KR" dirty="0"/>
              <a:t> </a:t>
            </a:r>
            <a:endParaRPr lang="ko-KR" altLang="en-US" dirty="0"/>
          </a:p>
        </p:txBody>
      </p:sp>
      <p:sp>
        <p:nvSpPr>
          <p:cNvPr id="24" name="말풍선: 모서리가 둥근 사각형 23">
            <a:extLst>
              <a:ext uri="{FF2B5EF4-FFF2-40B4-BE49-F238E27FC236}">
                <a16:creationId xmlns:a16="http://schemas.microsoft.com/office/drawing/2014/main" id="{D0FE425A-02C4-8EE2-1C9F-8A240B64DF92}"/>
              </a:ext>
            </a:extLst>
          </p:cNvPr>
          <p:cNvSpPr/>
          <p:nvPr/>
        </p:nvSpPr>
        <p:spPr>
          <a:xfrm>
            <a:off x="1818244" y="802359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미국의 땅 모양이예요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 </a:t>
            </a:r>
            <a:r>
              <a:rPr lang="ko-KR" altLang="en-US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무엇처럼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생겼나요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?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5" name="말풍선: 모서리가 둥근 사각형 4">
            <a:extLst>
              <a:ext uri="{FF2B5EF4-FFF2-40B4-BE49-F238E27FC236}">
                <a16:creationId xmlns:a16="http://schemas.microsoft.com/office/drawing/2014/main" id="{C2510EE0-AAAB-680A-A8D2-BE21AAA750B2}"/>
              </a:ext>
            </a:extLst>
          </p:cNvPr>
          <p:cNvSpPr/>
          <p:nvPr/>
        </p:nvSpPr>
        <p:spPr>
          <a:xfrm>
            <a:off x="1818244" y="809123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미국의 </a:t>
            </a:r>
            <a:r>
              <a:rPr lang="ko-KR" altLang="en-US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수도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는 워싱턴이고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, </a:t>
            </a:r>
            <a:r>
              <a:rPr lang="ko-KR" altLang="en-US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언어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는 영어를 써요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8" name="사각형: 둥근 모서리 7">
            <a:extLst>
              <a:ext uri="{FF2B5EF4-FFF2-40B4-BE49-F238E27FC236}">
                <a16:creationId xmlns:a16="http://schemas.microsoft.com/office/drawing/2014/main" id="{CB037F9E-50F5-DB70-3BAE-6617CE807A10}"/>
              </a:ext>
            </a:extLst>
          </p:cNvPr>
          <p:cNvSpPr/>
          <p:nvPr/>
        </p:nvSpPr>
        <p:spPr>
          <a:xfrm>
            <a:off x="7405007" y="3545013"/>
            <a:ext cx="1555750" cy="552450"/>
          </a:xfrm>
          <a:prstGeom prst="roundRect">
            <a:avLst/>
          </a:prstGeom>
          <a:solidFill>
            <a:srgbClr val="FCEFD4"/>
          </a:solidFill>
          <a:ln w="57150">
            <a:solidFill>
              <a:srgbClr val="40B4B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32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9" name="사각형: 둥근 모서리 8">
            <a:extLst>
              <a:ext uri="{FF2B5EF4-FFF2-40B4-BE49-F238E27FC236}">
                <a16:creationId xmlns:a16="http://schemas.microsoft.com/office/drawing/2014/main" id="{CBE4E909-B20B-1A0C-2A94-64DE8A06936A}"/>
              </a:ext>
            </a:extLst>
          </p:cNvPr>
          <p:cNvSpPr/>
          <p:nvPr/>
        </p:nvSpPr>
        <p:spPr>
          <a:xfrm>
            <a:off x="5060949" y="933098"/>
            <a:ext cx="1190625" cy="552450"/>
          </a:xfrm>
          <a:prstGeom prst="roundRect">
            <a:avLst/>
          </a:prstGeom>
          <a:solidFill>
            <a:srgbClr val="FCEFD4"/>
          </a:solidFill>
          <a:ln w="57150">
            <a:solidFill>
              <a:srgbClr val="40B4B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400">
                <a:solidFill>
                  <a:srgbClr val="8CCDD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ㅇㅅㅌ</a:t>
            </a:r>
            <a:endParaRPr lang="ko-KR" altLang="en-US" sz="2400" dirty="0">
              <a:solidFill>
                <a:srgbClr val="8CCDD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13" name="사각형: 둥근 모서리 12">
            <a:extLst>
              <a:ext uri="{FF2B5EF4-FFF2-40B4-BE49-F238E27FC236}">
                <a16:creationId xmlns:a16="http://schemas.microsoft.com/office/drawing/2014/main" id="{30D07E7B-0F80-F191-EB37-A504E847A151}"/>
              </a:ext>
            </a:extLst>
          </p:cNvPr>
          <p:cNvSpPr/>
          <p:nvPr/>
        </p:nvSpPr>
        <p:spPr>
          <a:xfrm>
            <a:off x="8763000" y="933098"/>
            <a:ext cx="762000" cy="552450"/>
          </a:xfrm>
          <a:prstGeom prst="roundRect">
            <a:avLst/>
          </a:prstGeom>
          <a:solidFill>
            <a:srgbClr val="FCEFD4"/>
          </a:solidFill>
          <a:ln w="57150">
            <a:solidFill>
              <a:srgbClr val="40B4B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2" name="그룹 1">
            <a:extLst>
              <a:ext uri="{FF2B5EF4-FFF2-40B4-BE49-F238E27FC236}">
                <a16:creationId xmlns:a16="http://schemas.microsoft.com/office/drawing/2014/main" id="{32330067-EA05-2738-39FE-226BFBF7AD8E}"/>
              </a:ext>
            </a:extLst>
          </p:cNvPr>
          <p:cNvGrpSpPr/>
          <p:nvPr/>
        </p:nvGrpSpPr>
        <p:grpSpPr>
          <a:xfrm>
            <a:off x="627139" y="669318"/>
            <a:ext cx="1060768" cy="1060767"/>
            <a:chOff x="1355584" y="5173775"/>
            <a:chExt cx="1060768" cy="1060767"/>
          </a:xfrm>
        </p:grpSpPr>
        <p:sp>
          <p:nvSpPr>
            <p:cNvPr id="7" name="타원 6">
              <a:extLst>
                <a:ext uri="{FF2B5EF4-FFF2-40B4-BE49-F238E27FC236}">
                  <a16:creationId xmlns:a16="http://schemas.microsoft.com/office/drawing/2014/main" id="{B707DE14-A940-13D6-D573-D18B91836E23}"/>
                </a:ext>
              </a:extLst>
            </p:cNvPr>
            <p:cNvSpPr/>
            <p:nvPr/>
          </p:nvSpPr>
          <p:spPr>
            <a:xfrm>
              <a:off x="1355584" y="5173775"/>
              <a:ext cx="1060767" cy="1060767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rgbClr val="8CCDD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10" name="그림 9" descr="의류, 인형, 드레스, 만화 영화이(가) 표시된 사진&#10;&#10;자동 생성된 설명">
              <a:extLst>
                <a:ext uri="{FF2B5EF4-FFF2-40B4-BE49-F238E27FC236}">
                  <a16:creationId xmlns:a16="http://schemas.microsoft.com/office/drawing/2014/main" id="{154521E4-18FD-3702-D90C-AC31ABCCAC4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925" t="10439" r="54978" b="53209"/>
            <a:stretch/>
          </p:blipFill>
          <p:spPr>
            <a:xfrm>
              <a:off x="1370364" y="5334154"/>
              <a:ext cx="1045988" cy="884707"/>
            </a:xfrm>
            <a:prstGeom prst="ellipse">
              <a:avLst/>
            </a:prstGeom>
          </p:spPr>
        </p:pic>
        <p:sp>
          <p:nvSpPr>
            <p:cNvPr id="11" name="타원 10">
              <a:extLst>
                <a:ext uri="{FF2B5EF4-FFF2-40B4-BE49-F238E27FC236}">
                  <a16:creationId xmlns:a16="http://schemas.microsoft.com/office/drawing/2014/main" id="{B9935DEC-576B-1552-E7E3-0ECCA2E06B99}"/>
                </a:ext>
              </a:extLst>
            </p:cNvPr>
            <p:cNvSpPr/>
            <p:nvPr/>
          </p:nvSpPr>
          <p:spPr>
            <a:xfrm>
              <a:off x="1355585" y="5173775"/>
              <a:ext cx="1060767" cy="1060767"/>
            </a:xfrm>
            <a:prstGeom prst="ellipse">
              <a:avLst/>
            </a:prstGeom>
            <a:noFill/>
            <a:ln w="57150">
              <a:solidFill>
                <a:srgbClr val="8CCDD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9452121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4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8" grpId="1" animBg="1"/>
      <p:bldP spid="9" grpId="0" animBg="1"/>
      <p:bldP spid="9" grpId="1" animBg="1"/>
      <p:bldP spid="13" grpId="0" animBg="1"/>
      <p:bldP spid="13" grpId="1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F4E7142-C77A-5C8B-67C4-B8B295E1F14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그룹 19">
            <a:extLst>
              <a:ext uri="{FF2B5EF4-FFF2-40B4-BE49-F238E27FC236}">
                <a16:creationId xmlns:a16="http://schemas.microsoft.com/office/drawing/2014/main" id="{A54B8B24-80EE-4F82-82E3-07A0D701FD90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-14288" y="-6730"/>
            <a:ext cx="12287250" cy="6940929"/>
            <a:chOff x="-14288" y="-6730"/>
            <a:chExt cx="12287250" cy="6940929"/>
          </a:xfrm>
        </p:grpSpPr>
        <p:pic>
          <p:nvPicPr>
            <p:cNvPr id="4" name="내용 개체 틀 4" descr="스크린샷, 아쿠아, 터쿼이즈색, 청록색이(가) 표시된 사진&#10;&#10;자동 생성된 설명">
              <a:extLst>
                <a:ext uri="{FF2B5EF4-FFF2-40B4-BE49-F238E27FC236}">
                  <a16:creationId xmlns:a16="http://schemas.microsoft.com/office/drawing/2014/main" id="{663A525E-A068-1EF2-5F7D-207ABEEF75E9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4288" y="-6730"/>
              <a:ext cx="12287250" cy="6940929"/>
            </a:xfrm>
            <a:prstGeom prst="rect">
              <a:avLst/>
            </a:prstGeom>
          </p:spPr>
        </p:pic>
        <p:sp>
          <p:nvSpPr>
            <p:cNvPr id="6" name="직사각형 5">
              <a:extLst>
                <a:ext uri="{FF2B5EF4-FFF2-40B4-BE49-F238E27FC236}">
                  <a16:creationId xmlns:a16="http://schemas.microsoft.com/office/drawing/2014/main" id="{535841C9-A184-8A09-131D-FEDDAF2FDE56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435825" y="464883"/>
              <a:ext cx="11387024" cy="602799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glow rad="101600">
                <a:schemeClr val="bg2">
                  <a:lumMod val="50000"/>
                  <a:alpha val="40000"/>
                </a:schemeClr>
              </a:glo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bg1"/>
                </a:solidFill>
              </a:endParaRPr>
            </a:p>
          </p:txBody>
        </p:sp>
      </p:grpSp>
      <p:sp>
        <p:nvSpPr>
          <p:cNvPr id="3" name="사각형: 둥근 모서리 2">
            <a:extLst>
              <a:ext uri="{FF2B5EF4-FFF2-40B4-BE49-F238E27FC236}">
                <a16:creationId xmlns:a16="http://schemas.microsoft.com/office/drawing/2014/main" id="{AB27B2F7-1E52-8D7E-0106-C024AC3B65C3}"/>
              </a:ext>
            </a:extLst>
          </p:cNvPr>
          <p:cNvSpPr/>
          <p:nvPr/>
        </p:nvSpPr>
        <p:spPr>
          <a:xfrm>
            <a:off x="1322691" y="2640427"/>
            <a:ext cx="2717403" cy="2880663"/>
          </a:xfrm>
          <a:prstGeom prst="roundRect">
            <a:avLst/>
          </a:prstGeom>
          <a:solidFill>
            <a:srgbClr val="8CCDD1"/>
          </a:solidFill>
          <a:ln w="57150">
            <a:solidFill>
              <a:srgbClr val="8CCDD1"/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5400" b="1" spc="50" dirty="0">
                <a:ln w="0">
                  <a:noFill/>
                </a:ln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위치</a:t>
            </a:r>
          </a:p>
        </p:txBody>
      </p:sp>
      <p:sp>
        <p:nvSpPr>
          <p:cNvPr id="5" name="사각형: 둥근 모서리 4">
            <a:extLst>
              <a:ext uri="{FF2B5EF4-FFF2-40B4-BE49-F238E27FC236}">
                <a16:creationId xmlns:a16="http://schemas.microsoft.com/office/drawing/2014/main" id="{789B2A92-F254-40F6-CC0B-AC635A546197}"/>
              </a:ext>
            </a:extLst>
          </p:cNvPr>
          <p:cNvSpPr/>
          <p:nvPr/>
        </p:nvSpPr>
        <p:spPr>
          <a:xfrm>
            <a:off x="4808841" y="2640427"/>
            <a:ext cx="2717403" cy="2880663"/>
          </a:xfrm>
          <a:prstGeom prst="roundRect">
            <a:avLst/>
          </a:prstGeom>
          <a:solidFill>
            <a:srgbClr val="F4C86C"/>
          </a:solidFill>
          <a:ln w="57150">
            <a:solidFill>
              <a:srgbClr val="F4C86C"/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5400" b="1" spc="50" dirty="0">
                <a:ln w="0">
                  <a:noFill/>
                </a:ln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면적</a:t>
            </a:r>
          </a:p>
        </p:txBody>
      </p:sp>
      <p:sp>
        <p:nvSpPr>
          <p:cNvPr id="13" name="사각형: 둥근 모서리 12">
            <a:extLst>
              <a:ext uri="{FF2B5EF4-FFF2-40B4-BE49-F238E27FC236}">
                <a16:creationId xmlns:a16="http://schemas.microsoft.com/office/drawing/2014/main" id="{3916CC17-CE02-379B-7047-F2F63106C9E9}"/>
              </a:ext>
            </a:extLst>
          </p:cNvPr>
          <p:cNvSpPr/>
          <p:nvPr/>
        </p:nvSpPr>
        <p:spPr>
          <a:xfrm>
            <a:off x="8353425" y="2640427"/>
            <a:ext cx="2717403" cy="2880663"/>
          </a:xfrm>
          <a:prstGeom prst="roundRect">
            <a:avLst/>
          </a:prstGeom>
          <a:solidFill>
            <a:srgbClr val="ED8735"/>
          </a:solidFill>
          <a:ln w="57150">
            <a:solidFill>
              <a:srgbClr val="ED8735"/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5400" b="1" spc="50" dirty="0">
                <a:ln w="0">
                  <a:noFill/>
                </a:ln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인구</a:t>
            </a:r>
          </a:p>
        </p:txBody>
      </p:sp>
      <p:sp>
        <p:nvSpPr>
          <p:cNvPr id="14" name="제목 1">
            <a:extLst>
              <a:ext uri="{FF2B5EF4-FFF2-40B4-BE49-F238E27FC236}">
                <a16:creationId xmlns:a16="http://schemas.microsoft.com/office/drawing/2014/main" id="{C751CF57-82DC-BB98-2313-45046FA127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altLang="ko-KR" dirty="0"/>
              <a:t> </a:t>
            </a:r>
            <a:endParaRPr lang="ko-KR" altLang="en-US" dirty="0"/>
          </a:p>
        </p:txBody>
      </p:sp>
      <p:sp>
        <p:nvSpPr>
          <p:cNvPr id="18" name="말풍선: 모서리가 둥근 사각형 17">
            <a:extLst>
              <a:ext uri="{FF2B5EF4-FFF2-40B4-BE49-F238E27FC236}">
                <a16:creationId xmlns:a16="http://schemas.microsoft.com/office/drawing/2014/main" id="{66FDDD46-6F18-F80C-A9F0-34F26AAB00FD}"/>
              </a:ext>
            </a:extLst>
          </p:cNvPr>
          <p:cNvSpPr/>
          <p:nvPr/>
        </p:nvSpPr>
        <p:spPr>
          <a:xfrm>
            <a:off x="1818244" y="802359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미국 땅은 얼마나 클까요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?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22" name="사각형: 둥근 모서리 21">
            <a:extLst>
              <a:ext uri="{FF2B5EF4-FFF2-40B4-BE49-F238E27FC236}">
                <a16:creationId xmlns:a16="http://schemas.microsoft.com/office/drawing/2014/main" id="{3C85F4D1-05B5-D6CD-5D28-560168AF8A4D}"/>
              </a:ext>
            </a:extLst>
          </p:cNvPr>
          <p:cNvSpPr/>
          <p:nvPr/>
        </p:nvSpPr>
        <p:spPr>
          <a:xfrm>
            <a:off x="4808841" y="2651450"/>
            <a:ext cx="2717403" cy="2880663"/>
          </a:xfrm>
          <a:prstGeom prst="roundRect">
            <a:avLst/>
          </a:prstGeom>
          <a:solidFill>
            <a:srgbClr val="F4C86C"/>
          </a:solidFill>
          <a:ln w="57150">
            <a:solidFill>
              <a:srgbClr val="F4C86C"/>
            </a:solidFill>
          </a:ln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5400" b="1" spc="50" dirty="0">
                <a:ln w="0">
                  <a:noFill/>
                </a:ln>
                <a:solidFill>
                  <a:srgbClr val="F5532D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면적</a:t>
            </a:r>
          </a:p>
        </p:txBody>
      </p:sp>
      <p:pic>
        <p:nvPicPr>
          <p:cNvPr id="23" name="그래픽 22" descr="커서 단색으로 채워진">
            <a:extLst>
              <a:ext uri="{FF2B5EF4-FFF2-40B4-BE49-F238E27FC236}">
                <a16:creationId xmlns:a16="http://schemas.microsoft.com/office/drawing/2014/main" id="{36D14284-9D28-4F42-4F69-520023629B7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1007143">
            <a:off x="6458749" y="4435358"/>
            <a:ext cx="1507587" cy="1507587"/>
          </a:xfrm>
          <a:prstGeom prst="rect">
            <a:avLst/>
          </a:prstGeom>
        </p:spPr>
      </p:pic>
      <p:sp>
        <p:nvSpPr>
          <p:cNvPr id="24" name="말풍선: 모서리가 둥근 사각형 23">
            <a:extLst>
              <a:ext uri="{FF2B5EF4-FFF2-40B4-BE49-F238E27FC236}">
                <a16:creationId xmlns:a16="http://schemas.microsoft.com/office/drawing/2014/main" id="{E4ECBA7C-A818-D036-AD84-7CDE9C51F042}"/>
              </a:ext>
            </a:extLst>
          </p:cNvPr>
          <p:cNvSpPr/>
          <p:nvPr/>
        </p:nvSpPr>
        <p:spPr>
          <a:xfrm>
            <a:off x="1832239" y="802696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이번에는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, 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미국의 </a:t>
            </a:r>
            <a:r>
              <a:rPr lang="ko-KR" altLang="en-US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면적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을 알아봅시다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grpSp>
        <p:nvGrpSpPr>
          <p:cNvPr id="2" name="그룹 1">
            <a:extLst>
              <a:ext uri="{FF2B5EF4-FFF2-40B4-BE49-F238E27FC236}">
                <a16:creationId xmlns:a16="http://schemas.microsoft.com/office/drawing/2014/main" id="{FED53101-D56C-E39A-E12C-4376AEFEA927}"/>
              </a:ext>
            </a:extLst>
          </p:cNvPr>
          <p:cNvGrpSpPr/>
          <p:nvPr/>
        </p:nvGrpSpPr>
        <p:grpSpPr>
          <a:xfrm>
            <a:off x="627139" y="669318"/>
            <a:ext cx="1060768" cy="1060767"/>
            <a:chOff x="1355584" y="5173775"/>
            <a:chExt cx="1060768" cy="1060767"/>
          </a:xfrm>
        </p:grpSpPr>
        <p:sp>
          <p:nvSpPr>
            <p:cNvPr id="7" name="타원 6">
              <a:extLst>
                <a:ext uri="{FF2B5EF4-FFF2-40B4-BE49-F238E27FC236}">
                  <a16:creationId xmlns:a16="http://schemas.microsoft.com/office/drawing/2014/main" id="{4A2BDB83-E09E-4501-B4E1-E20AF6B98A73}"/>
                </a:ext>
              </a:extLst>
            </p:cNvPr>
            <p:cNvSpPr/>
            <p:nvPr/>
          </p:nvSpPr>
          <p:spPr>
            <a:xfrm>
              <a:off x="1355584" y="5173775"/>
              <a:ext cx="1060767" cy="1060767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rgbClr val="8CCDD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8" name="그림 7" descr="의류, 인형, 드레스, 만화 영화이(가) 표시된 사진&#10;&#10;자동 생성된 설명">
              <a:extLst>
                <a:ext uri="{FF2B5EF4-FFF2-40B4-BE49-F238E27FC236}">
                  <a16:creationId xmlns:a16="http://schemas.microsoft.com/office/drawing/2014/main" id="{384BEAD8-1CB9-92E7-E018-4E33EDECC841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925" t="10439" r="54978" b="53209"/>
            <a:stretch/>
          </p:blipFill>
          <p:spPr>
            <a:xfrm>
              <a:off x="1370364" y="5334154"/>
              <a:ext cx="1045988" cy="884707"/>
            </a:xfrm>
            <a:prstGeom prst="ellipse">
              <a:avLst/>
            </a:prstGeom>
          </p:spPr>
        </p:pic>
        <p:sp>
          <p:nvSpPr>
            <p:cNvPr id="9" name="타원 8">
              <a:extLst>
                <a:ext uri="{FF2B5EF4-FFF2-40B4-BE49-F238E27FC236}">
                  <a16:creationId xmlns:a16="http://schemas.microsoft.com/office/drawing/2014/main" id="{1D5E7F7C-840B-5C99-0965-3BFD90652765}"/>
                </a:ext>
              </a:extLst>
            </p:cNvPr>
            <p:cNvSpPr/>
            <p:nvPr/>
          </p:nvSpPr>
          <p:spPr>
            <a:xfrm>
              <a:off x="1355585" y="5173775"/>
              <a:ext cx="1060767" cy="1060767"/>
            </a:xfrm>
            <a:prstGeom prst="ellipse">
              <a:avLst/>
            </a:prstGeom>
            <a:noFill/>
            <a:ln w="57150">
              <a:solidFill>
                <a:srgbClr val="8CCDD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3769210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13" grpId="0" animBg="1"/>
      <p:bldP spid="18" grpId="0" animBg="1"/>
      <p:bldP spid="22" grpId="0" animBg="1"/>
      <p:bldP spid="2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4943B67-FDBC-B787-FB62-0A99976AA56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그룹 19">
            <a:extLst>
              <a:ext uri="{FF2B5EF4-FFF2-40B4-BE49-F238E27FC236}">
                <a16:creationId xmlns:a16="http://schemas.microsoft.com/office/drawing/2014/main" id="{3EDBD5F7-0AA6-EE60-1073-14D3813109BE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-14288" y="-6730"/>
            <a:ext cx="12287250" cy="6940929"/>
            <a:chOff x="-14288" y="-6730"/>
            <a:chExt cx="12287250" cy="6940929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pic>
          <p:nvPicPr>
            <p:cNvPr id="4" name="내용 개체 틀 4" descr="스크린샷, 아쿠아, 터쿼이즈색, 청록색이(가) 표시된 사진&#10;&#10;자동 생성된 설명">
              <a:extLst>
                <a:ext uri="{FF2B5EF4-FFF2-40B4-BE49-F238E27FC236}">
                  <a16:creationId xmlns:a16="http://schemas.microsoft.com/office/drawing/2014/main" id="{38996196-C961-F7A4-6859-8F509A6DAC95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4288" y="-6730"/>
              <a:ext cx="12287250" cy="6940929"/>
            </a:xfrm>
            <a:prstGeom prst="rect">
              <a:avLst/>
            </a:prstGeom>
          </p:spPr>
        </p:pic>
        <p:sp>
          <p:nvSpPr>
            <p:cNvPr id="6" name="직사각형 5">
              <a:extLst>
                <a:ext uri="{FF2B5EF4-FFF2-40B4-BE49-F238E27FC236}">
                  <a16:creationId xmlns:a16="http://schemas.microsoft.com/office/drawing/2014/main" id="{F2BA0756-4CEB-640E-4F5B-62CED1660CA7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435825" y="464883"/>
              <a:ext cx="11387024" cy="602799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glow rad="101600">
                <a:schemeClr val="bg2">
                  <a:lumMod val="50000"/>
                  <a:alpha val="40000"/>
                </a:schemeClr>
              </a:glo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14" name="제목 1">
            <a:extLst>
              <a:ext uri="{FF2B5EF4-FFF2-40B4-BE49-F238E27FC236}">
                <a16:creationId xmlns:a16="http://schemas.microsoft.com/office/drawing/2014/main" id="{71D3E68A-3A54-8BBC-C0F9-F95E6AB6DF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altLang="ko-KR" dirty="0"/>
              <a:t> </a:t>
            </a:r>
            <a:endParaRPr lang="ko-KR" altLang="en-US" dirty="0"/>
          </a:p>
        </p:txBody>
      </p:sp>
      <p:sp>
        <p:nvSpPr>
          <p:cNvPr id="18" name="말풍선: 모서리가 둥근 사각형 17">
            <a:extLst>
              <a:ext uri="{FF2B5EF4-FFF2-40B4-BE49-F238E27FC236}">
                <a16:creationId xmlns:a16="http://schemas.microsoft.com/office/drawing/2014/main" id="{5615EE7F-7379-E849-75C7-9842B12B5E3C}"/>
              </a:ext>
            </a:extLst>
          </p:cNvPr>
          <p:cNvSpPr/>
          <p:nvPr/>
        </p:nvSpPr>
        <p:spPr>
          <a:xfrm>
            <a:off x="1818244" y="802359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미국과 한국 땅의 크기를 비교해 봅시다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grpSp>
        <p:nvGrpSpPr>
          <p:cNvPr id="29" name="그룹 28">
            <a:extLst>
              <a:ext uri="{FF2B5EF4-FFF2-40B4-BE49-F238E27FC236}">
                <a16:creationId xmlns:a16="http://schemas.microsoft.com/office/drawing/2014/main" id="{E13250BB-82BA-DD1A-A483-D6FBF7423E9D}"/>
              </a:ext>
            </a:extLst>
          </p:cNvPr>
          <p:cNvGrpSpPr/>
          <p:nvPr/>
        </p:nvGrpSpPr>
        <p:grpSpPr>
          <a:xfrm>
            <a:off x="838200" y="4139400"/>
            <a:ext cx="4241800" cy="1445826"/>
            <a:chOff x="838200" y="4139400"/>
            <a:chExt cx="4241800" cy="1445826"/>
          </a:xfrm>
        </p:grpSpPr>
        <p:sp>
          <p:nvSpPr>
            <p:cNvPr id="26" name="사각형: 둥근 모서리 25">
              <a:extLst>
                <a:ext uri="{FF2B5EF4-FFF2-40B4-BE49-F238E27FC236}">
                  <a16:creationId xmlns:a16="http://schemas.microsoft.com/office/drawing/2014/main" id="{5CB3B771-C73A-9479-F4DF-5884F5B375F4}"/>
                </a:ext>
              </a:extLst>
            </p:cNvPr>
            <p:cNvSpPr/>
            <p:nvPr/>
          </p:nvSpPr>
          <p:spPr>
            <a:xfrm>
              <a:off x="838200" y="4395054"/>
              <a:ext cx="4241800" cy="1190172"/>
            </a:xfrm>
            <a:prstGeom prst="roundRect">
              <a:avLst/>
            </a:prstGeom>
            <a:ln w="571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2" name="제목 2">
              <a:extLst>
                <a:ext uri="{FF2B5EF4-FFF2-40B4-BE49-F238E27FC236}">
                  <a16:creationId xmlns:a16="http://schemas.microsoft.com/office/drawing/2014/main" id="{46A86C7E-F448-9155-F79A-79BED634F534}"/>
                </a:ext>
              </a:extLst>
            </p:cNvPr>
            <p:cNvSpPr txBox="1">
              <a:spLocks/>
            </p:cNvSpPr>
            <p:nvPr/>
          </p:nvSpPr>
          <p:spPr>
            <a:xfrm>
              <a:off x="1803730" y="4623515"/>
              <a:ext cx="3204936" cy="788249"/>
            </a:xfrm>
            <a:prstGeom prst="rect">
              <a:avLst/>
            </a:prstGeom>
          </p:spPr>
          <p:txBody>
            <a:bodyPr lIns="109728" tIns="109728" rIns="109728" bIns="91440" anchor="ctr"/>
            <a:lstStyle>
              <a:lvl1pPr marL="0"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lang="en-US" sz="5200" b="1" kern="1200" spc="50" dirty="0">
                  <a:gradFill flip="none" rotWithShape="1">
                    <a:gsLst>
                      <a:gs pos="0">
                        <a:schemeClr val="accent5"/>
                      </a:gs>
                      <a:gs pos="100000">
                        <a:schemeClr val="accent1">
                          <a:alpha val="70000"/>
                        </a:schemeClr>
                      </a:gs>
                    </a:gsLst>
                    <a:lin ang="0" scaled="1"/>
                    <a:tileRect/>
                  </a:gradFill>
                  <a:latin typeface="+mj-lt"/>
                  <a:ea typeface="+mn-ea"/>
                  <a:cs typeface="Angsana New" panose="02020603050405020304" pitchFamily="18" charset="-34"/>
                </a:defRPr>
              </a:lvl1pPr>
            </a:lstStyle>
            <a:p>
              <a:r>
                <a:rPr lang="en-US" altLang="ko-KR" sz="3600" spc="0" dirty="0">
                  <a:ln w="22225">
                    <a:solidFill>
                      <a:srgbClr val="1D91B3"/>
                    </a:solidFill>
                    <a:prstDash val="solid"/>
                  </a:ln>
                  <a:solidFill>
                    <a:srgbClr val="99DBEF"/>
                  </a:solidFill>
                  <a:latin typeface="배달의민족 도현" panose="020B0600000101010101" pitchFamily="50" charset="-127"/>
                  <a:ea typeface="배달의민족 도현" panose="020B0600000101010101" pitchFamily="50" charset="-127"/>
                </a:rPr>
                <a:t>100,210 km2</a:t>
              </a:r>
              <a:endParaRPr lang="ko-KR" altLang="en-US" sz="3600" spc="0" dirty="0">
                <a:ln w="22225">
                  <a:solidFill>
                    <a:srgbClr val="1D91B3"/>
                  </a:solidFill>
                  <a:prstDash val="solid"/>
                </a:ln>
                <a:solidFill>
                  <a:srgbClr val="99DBEF"/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</a:endParaRPr>
            </a:p>
          </p:txBody>
        </p:sp>
        <p:pic>
          <p:nvPicPr>
            <p:cNvPr id="1026" name="Picture 2">
              <a:extLst>
                <a:ext uri="{FF2B5EF4-FFF2-40B4-BE49-F238E27FC236}">
                  <a16:creationId xmlns:a16="http://schemas.microsoft.com/office/drawing/2014/main" id="{950618C3-C596-2503-7C55-A75A1DF82AF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11146" y="4139400"/>
              <a:ext cx="624016" cy="416011"/>
            </a:xfrm>
            <a:prstGeom prst="rect">
              <a:avLst/>
            </a:prstGeom>
            <a:noFill/>
            <a:ln w="28575">
              <a:solidFill>
                <a:schemeClr val="tx1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30" name="말풍선: 모서리가 둥근 사각형 29">
            <a:extLst>
              <a:ext uri="{FF2B5EF4-FFF2-40B4-BE49-F238E27FC236}">
                <a16:creationId xmlns:a16="http://schemas.microsoft.com/office/drawing/2014/main" id="{8A45C64A-D144-86A8-9AC9-C87979F0B750}"/>
              </a:ext>
            </a:extLst>
          </p:cNvPr>
          <p:cNvSpPr/>
          <p:nvPr/>
        </p:nvSpPr>
        <p:spPr>
          <a:xfrm>
            <a:off x="1818244" y="797756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미국 땅은 한국의 </a:t>
            </a:r>
            <a:r>
              <a:rPr lang="ko-KR" altLang="en-US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몇 배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일까요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?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1238" name="말풍선: 모서리가 둥근 사각형 1237">
            <a:extLst>
              <a:ext uri="{FF2B5EF4-FFF2-40B4-BE49-F238E27FC236}">
                <a16:creationId xmlns:a16="http://schemas.microsoft.com/office/drawing/2014/main" id="{03393F90-6C46-CCA2-5EC7-AB1CF449BE8A}"/>
              </a:ext>
            </a:extLst>
          </p:cNvPr>
          <p:cNvSpPr/>
          <p:nvPr/>
        </p:nvSpPr>
        <p:spPr>
          <a:xfrm>
            <a:off x="1818244" y="797756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미국 땅은 한국의 </a:t>
            </a:r>
            <a:r>
              <a:rPr lang="ko-KR" altLang="en-US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약 </a:t>
            </a:r>
            <a:r>
              <a:rPr lang="en-US" altLang="ko-KR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98</a:t>
            </a:r>
            <a:r>
              <a:rPr lang="ko-KR" altLang="en-US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배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입니다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1239" name="사각형: 둥근 모서리 1238">
            <a:extLst>
              <a:ext uri="{FF2B5EF4-FFF2-40B4-BE49-F238E27FC236}">
                <a16:creationId xmlns:a16="http://schemas.microsoft.com/office/drawing/2014/main" id="{836603D0-1511-55D4-5DD6-9D9617577831}"/>
              </a:ext>
            </a:extLst>
          </p:cNvPr>
          <p:cNvSpPr/>
          <p:nvPr/>
        </p:nvSpPr>
        <p:spPr>
          <a:xfrm>
            <a:off x="7414232" y="905978"/>
            <a:ext cx="590551" cy="552450"/>
          </a:xfrm>
          <a:prstGeom prst="roundRect">
            <a:avLst/>
          </a:prstGeom>
          <a:solidFill>
            <a:srgbClr val="FCEFD4"/>
          </a:solidFill>
          <a:ln w="57150">
            <a:solidFill>
              <a:srgbClr val="40B4B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2" name="그림 1" descr="텍스트, 국기, 지도이(가) 표시된 사진&#10;&#10;자동 생성된 설명">
            <a:extLst>
              <a:ext uri="{FF2B5EF4-FFF2-40B4-BE49-F238E27FC236}">
                <a16:creationId xmlns:a16="http://schemas.microsoft.com/office/drawing/2014/main" id="{6DE13783-E24D-84BB-FCFF-B77EDFE3C99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551" t="2593" r="5555" b="39074"/>
          <a:stretch/>
        </p:blipFill>
        <p:spPr>
          <a:xfrm>
            <a:off x="5560550" y="1932086"/>
            <a:ext cx="5911609" cy="421096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그림 11" descr="실루엣, 창의성이(가) 표시된 사진&#10;&#10;중간 신뢰도로 자동 생성된 설명">
            <a:extLst>
              <a:ext uri="{FF2B5EF4-FFF2-40B4-BE49-F238E27FC236}">
                <a16:creationId xmlns:a16="http://schemas.microsoft.com/office/drawing/2014/main" id="{6324851D-A7F1-398E-6D68-03EE95872511}"/>
              </a:ext>
            </a:extLst>
          </p:cNvPr>
          <p:cNvPicPr>
            <a:picLocks noChangeAspect="1"/>
          </p:cNvPicPr>
          <p:nvPr/>
        </p:nvPicPr>
        <p:blipFill>
          <a:blip r:embed="rId5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04260" y="2515847"/>
            <a:ext cx="172951" cy="271995"/>
          </a:xfrm>
          <a:prstGeom prst="rect">
            <a:avLst/>
          </a:prstGeom>
        </p:spPr>
      </p:pic>
      <p:pic>
        <p:nvPicPr>
          <p:cNvPr id="41" name="그림 40" descr="실루엣, 창의성이(가) 표시된 사진&#10;&#10;중간 신뢰도로 자동 생성된 설명">
            <a:extLst>
              <a:ext uri="{FF2B5EF4-FFF2-40B4-BE49-F238E27FC236}">
                <a16:creationId xmlns:a16="http://schemas.microsoft.com/office/drawing/2014/main" id="{AF9BA07B-DE6A-F827-5027-301AB4D100AC}"/>
              </a:ext>
            </a:extLst>
          </p:cNvPr>
          <p:cNvPicPr>
            <a:picLocks noChangeAspect="1"/>
          </p:cNvPicPr>
          <p:nvPr/>
        </p:nvPicPr>
        <p:blipFill>
          <a:blip r:embed="rId5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34007" y="2365243"/>
            <a:ext cx="172951" cy="271995"/>
          </a:xfrm>
          <a:prstGeom prst="rect">
            <a:avLst/>
          </a:prstGeom>
        </p:spPr>
      </p:pic>
      <p:pic>
        <p:nvPicPr>
          <p:cNvPr id="42" name="그림 41" descr="실루엣, 창의성이(가) 표시된 사진&#10;&#10;중간 신뢰도로 자동 생성된 설명">
            <a:extLst>
              <a:ext uri="{FF2B5EF4-FFF2-40B4-BE49-F238E27FC236}">
                <a16:creationId xmlns:a16="http://schemas.microsoft.com/office/drawing/2014/main" id="{9050BA9F-B533-2D1F-CBFC-6CD03E969C29}"/>
              </a:ext>
            </a:extLst>
          </p:cNvPr>
          <p:cNvPicPr>
            <a:picLocks noChangeAspect="1"/>
          </p:cNvPicPr>
          <p:nvPr/>
        </p:nvPicPr>
        <p:blipFill>
          <a:blip r:embed="rId5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6048" y="2574210"/>
            <a:ext cx="172951" cy="271995"/>
          </a:xfrm>
          <a:prstGeom prst="rect">
            <a:avLst/>
          </a:prstGeom>
        </p:spPr>
      </p:pic>
      <p:pic>
        <p:nvPicPr>
          <p:cNvPr id="43" name="그림 42" descr="실루엣, 창의성이(가) 표시된 사진&#10;&#10;중간 신뢰도로 자동 생성된 설명">
            <a:extLst>
              <a:ext uri="{FF2B5EF4-FFF2-40B4-BE49-F238E27FC236}">
                <a16:creationId xmlns:a16="http://schemas.microsoft.com/office/drawing/2014/main" id="{697BA96A-C6C6-56D2-8976-75EAC5D228F6}"/>
              </a:ext>
            </a:extLst>
          </p:cNvPr>
          <p:cNvPicPr>
            <a:picLocks noChangeAspect="1"/>
          </p:cNvPicPr>
          <p:nvPr/>
        </p:nvPicPr>
        <p:blipFill>
          <a:blip r:embed="rId5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85290" y="2263691"/>
            <a:ext cx="172951" cy="271995"/>
          </a:xfrm>
          <a:prstGeom prst="rect">
            <a:avLst/>
          </a:prstGeom>
        </p:spPr>
      </p:pic>
      <p:pic>
        <p:nvPicPr>
          <p:cNvPr id="44" name="그림 43" descr="실루엣, 창의성이(가) 표시된 사진&#10;&#10;중간 신뢰도로 자동 생성된 설명">
            <a:extLst>
              <a:ext uri="{FF2B5EF4-FFF2-40B4-BE49-F238E27FC236}">
                <a16:creationId xmlns:a16="http://schemas.microsoft.com/office/drawing/2014/main" id="{1FC7A292-FB29-D032-02D7-0C3A94445689}"/>
              </a:ext>
            </a:extLst>
          </p:cNvPr>
          <p:cNvPicPr>
            <a:picLocks noChangeAspect="1"/>
          </p:cNvPicPr>
          <p:nvPr/>
        </p:nvPicPr>
        <p:blipFill>
          <a:blip r:embed="rId5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98863" y="2489342"/>
            <a:ext cx="172951" cy="271995"/>
          </a:xfrm>
          <a:prstGeom prst="rect">
            <a:avLst/>
          </a:prstGeom>
        </p:spPr>
      </p:pic>
      <p:pic>
        <p:nvPicPr>
          <p:cNvPr id="45" name="그림 44" descr="실루엣, 창의성이(가) 표시된 사진&#10;&#10;중간 신뢰도로 자동 생성된 설명">
            <a:extLst>
              <a:ext uri="{FF2B5EF4-FFF2-40B4-BE49-F238E27FC236}">
                <a16:creationId xmlns:a16="http://schemas.microsoft.com/office/drawing/2014/main" id="{DF75C02E-CCA5-FD25-891A-6AA9784848C4}"/>
              </a:ext>
            </a:extLst>
          </p:cNvPr>
          <p:cNvPicPr>
            <a:picLocks noChangeAspect="1"/>
          </p:cNvPicPr>
          <p:nvPr/>
        </p:nvPicPr>
        <p:blipFill>
          <a:blip r:embed="rId5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6705" y="2327960"/>
            <a:ext cx="172951" cy="271995"/>
          </a:xfrm>
          <a:prstGeom prst="rect">
            <a:avLst/>
          </a:prstGeom>
        </p:spPr>
      </p:pic>
      <p:pic>
        <p:nvPicPr>
          <p:cNvPr id="46" name="그림 45" descr="실루엣, 창의성이(가) 표시된 사진&#10;&#10;중간 신뢰도로 자동 생성된 설명">
            <a:extLst>
              <a:ext uri="{FF2B5EF4-FFF2-40B4-BE49-F238E27FC236}">
                <a16:creationId xmlns:a16="http://schemas.microsoft.com/office/drawing/2014/main" id="{77FAC785-602D-F302-7E26-FBFCBF389358}"/>
              </a:ext>
            </a:extLst>
          </p:cNvPr>
          <p:cNvPicPr>
            <a:picLocks noChangeAspect="1"/>
          </p:cNvPicPr>
          <p:nvPr/>
        </p:nvPicPr>
        <p:blipFill>
          <a:blip r:embed="rId5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3800" y="2845174"/>
            <a:ext cx="172951" cy="271995"/>
          </a:xfrm>
          <a:prstGeom prst="rect">
            <a:avLst/>
          </a:prstGeom>
        </p:spPr>
      </p:pic>
      <p:pic>
        <p:nvPicPr>
          <p:cNvPr id="47" name="그림 46" descr="실루엣, 창의성이(가) 표시된 사진&#10;&#10;중간 신뢰도로 자동 생성된 설명">
            <a:extLst>
              <a:ext uri="{FF2B5EF4-FFF2-40B4-BE49-F238E27FC236}">
                <a16:creationId xmlns:a16="http://schemas.microsoft.com/office/drawing/2014/main" id="{99916C42-CF56-807D-1DF8-8FE6065873E6}"/>
              </a:ext>
            </a:extLst>
          </p:cNvPr>
          <p:cNvPicPr>
            <a:picLocks noChangeAspect="1"/>
          </p:cNvPicPr>
          <p:nvPr/>
        </p:nvPicPr>
        <p:blipFill>
          <a:blip r:embed="rId5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44847" y="2802448"/>
            <a:ext cx="172951" cy="271995"/>
          </a:xfrm>
          <a:prstGeom prst="rect">
            <a:avLst/>
          </a:prstGeom>
        </p:spPr>
      </p:pic>
      <p:pic>
        <p:nvPicPr>
          <p:cNvPr id="48" name="그림 47" descr="실루엣, 창의성이(가) 표시된 사진&#10;&#10;중간 신뢰도로 자동 생성된 설명">
            <a:extLst>
              <a:ext uri="{FF2B5EF4-FFF2-40B4-BE49-F238E27FC236}">
                <a16:creationId xmlns:a16="http://schemas.microsoft.com/office/drawing/2014/main" id="{80BE8412-90F0-D58C-B92B-D734A008675A}"/>
              </a:ext>
            </a:extLst>
          </p:cNvPr>
          <p:cNvPicPr>
            <a:picLocks noChangeAspect="1"/>
          </p:cNvPicPr>
          <p:nvPr/>
        </p:nvPicPr>
        <p:blipFill>
          <a:blip r:embed="rId5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95448" y="2721520"/>
            <a:ext cx="172951" cy="271995"/>
          </a:xfrm>
          <a:prstGeom prst="rect">
            <a:avLst/>
          </a:prstGeom>
        </p:spPr>
      </p:pic>
      <p:pic>
        <p:nvPicPr>
          <p:cNvPr id="49" name="그림 48" descr="실루엣, 창의성이(가) 표시된 사진&#10;&#10;중간 신뢰도로 자동 생성된 설명">
            <a:extLst>
              <a:ext uri="{FF2B5EF4-FFF2-40B4-BE49-F238E27FC236}">
                <a16:creationId xmlns:a16="http://schemas.microsoft.com/office/drawing/2014/main" id="{77BF202E-A73A-CC59-EAAE-263C559AD61D}"/>
              </a:ext>
            </a:extLst>
          </p:cNvPr>
          <p:cNvPicPr>
            <a:picLocks noChangeAspect="1"/>
          </p:cNvPicPr>
          <p:nvPr/>
        </p:nvPicPr>
        <p:blipFill>
          <a:blip r:embed="rId5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43319" y="2550301"/>
            <a:ext cx="172951" cy="271995"/>
          </a:xfrm>
          <a:prstGeom prst="rect">
            <a:avLst/>
          </a:prstGeom>
        </p:spPr>
      </p:pic>
      <p:grpSp>
        <p:nvGrpSpPr>
          <p:cNvPr id="1120" name="그룹 1119">
            <a:extLst>
              <a:ext uri="{FF2B5EF4-FFF2-40B4-BE49-F238E27FC236}">
                <a16:creationId xmlns:a16="http://schemas.microsoft.com/office/drawing/2014/main" id="{832DF5CD-0090-F882-55F0-93E4C6D7BD8F}"/>
              </a:ext>
            </a:extLst>
          </p:cNvPr>
          <p:cNvGrpSpPr/>
          <p:nvPr/>
        </p:nvGrpSpPr>
        <p:grpSpPr>
          <a:xfrm>
            <a:off x="6329365" y="2925020"/>
            <a:ext cx="651443" cy="1062512"/>
            <a:chOff x="6415344" y="3478637"/>
            <a:chExt cx="1040374" cy="1699204"/>
          </a:xfrm>
        </p:grpSpPr>
        <p:pic>
          <p:nvPicPr>
            <p:cNvPr id="1108" name="그림 1107" descr="실루엣, 창의성이(가) 표시된 사진&#10;&#10;중간 신뢰도로 자동 생성된 설명">
              <a:extLst>
                <a:ext uri="{FF2B5EF4-FFF2-40B4-BE49-F238E27FC236}">
                  <a16:creationId xmlns:a16="http://schemas.microsoft.com/office/drawing/2014/main" id="{3194C642-EAED-5A18-E899-6714CA05DD71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415344" y="3900351"/>
              <a:ext cx="276208" cy="434385"/>
            </a:xfrm>
            <a:prstGeom prst="rect">
              <a:avLst/>
            </a:prstGeom>
          </p:spPr>
        </p:pic>
        <p:pic>
          <p:nvPicPr>
            <p:cNvPr id="1109" name="그림 1108" descr="실루엣, 창의성이(가) 표시된 사진&#10;&#10;중간 신뢰도로 자동 생성된 설명">
              <a:extLst>
                <a:ext uri="{FF2B5EF4-FFF2-40B4-BE49-F238E27FC236}">
                  <a16:creationId xmlns:a16="http://schemas.microsoft.com/office/drawing/2014/main" id="{3D336EC5-D522-6FF9-DFA0-9DA3D8F0F6F5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670703" y="3801533"/>
              <a:ext cx="276208" cy="434385"/>
            </a:xfrm>
            <a:prstGeom prst="rect">
              <a:avLst/>
            </a:prstGeom>
          </p:spPr>
        </p:pic>
        <p:pic>
          <p:nvPicPr>
            <p:cNvPr id="1110" name="그림 1109" descr="실루엣, 창의성이(가) 표시된 사진&#10;&#10;중간 신뢰도로 자동 생성된 설명">
              <a:extLst>
                <a:ext uri="{FF2B5EF4-FFF2-40B4-BE49-F238E27FC236}">
                  <a16:creationId xmlns:a16="http://schemas.microsoft.com/office/drawing/2014/main" id="{540FF34C-551D-2C44-9DC9-599D0AFB9796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897433" y="3596887"/>
              <a:ext cx="276208" cy="434385"/>
            </a:xfrm>
            <a:prstGeom prst="rect">
              <a:avLst/>
            </a:prstGeom>
          </p:spPr>
        </p:pic>
        <p:pic>
          <p:nvPicPr>
            <p:cNvPr id="1111" name="그림 1110" descr="실루엣, 창의성이(가) 표시된 사진&#10;&#10;중간 신뢰도로 자동 생성된 설명">
              <a:extLst>
                <a:ext uri="{FF2B5EF4-FFF2-40B4-BE49-F238E27FC236}">
                  <a16:creationId xmlns:a16="http://schemas.microsoft.com/office/drawing/2014/main" id="{2BF734A8-2409-E5AC-7BFC-1F6845CE55B6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698635" y="4743456"/>
              <a:ext cx="276208" cy="434385"/>
            </a:xfrm>
            <a:prstGeom prst="rect">
              <a:avLst/>
            </a:prstGeom>
          </p:spPr>
        </p:pic>
        <p:pic>
          <p:nvPicPr>
            <p:cNvPr id="1112" name="그림 1111" descr="실루엣, 창의성이(가) 표시된 사진&#10;&#10;중간 신뢰도로 자동 생성된 설명">
              <a:extLst>
                <a:ext uri="{FF2B5EF4-FFF2-40B4-BE49-F238E27FC236}">
                  <a16:creationId xmlns:a16="http://schemas.microsoft.com/office/drawing/2014/main" id="{2E53E0B4-0D0F-ECF1-5153-5A97338A3A5E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179510" y="3840447"/>
              <a:ext cx="276208" cy="434385"/>
            </a:xfrm>
            <a:prstGeom prst="rect">
              <a:avLst/>
            </a:prstGeom>
          </p:spPr>
        </p:pic>
        <p:pic>
          <p:nvPicPr>
            <p:cNvPr id="1113" name="그림 1112" descr="실루엣, 창의성이(가) 표시된 사진&#10;&#10;중간 신뢰도로 자동 생성된 설명">
              <a:extLst>
                <a:ext uri="{FF2B5EF4-FFF2-40B4-BE49-F238E27FC236}">
                  <a16:creationId xmlns:a16="http://schemas.microsoft.com/office/drawing/2014/main" id="{1D7940C5-0CEF-FD2B-E3FE-7785C48E4775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146343" y="3478637"/>
              <a:ext cx="276208" cy="434385"/>
            </a:xfrm>
            <a:prstGeom prst="rect">
              <a:avLst/>
            </a:prstGeom>
          </p:spPr>
        </p:pic>
        <p:pic>
          <p:nvPicPr>
            <p:cNvPr id="1114" name="그림 1113" descr="실루엣, 창의성이(가) 표시된 사진&#10;&#10;중간 신뢰도로 자동 생성된 설명">
              <a:extLst>
                <a:ext uri="{FF2B5EF4-FFF2-40B4-BE49-F238E27FC236}">
                  <a16:creationId xmlns:a16="http://schemas.microsoft.com/office/drawing/2014/main" id="{BEF32462-2B8F-AD2F-63E6-5293009C194B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684995" y="4139994"/>
              <a:ext cx="276208" cy="434384"/>
            </a:xfrm>
            <a:prstGeom prst="rect">
              <a:avLst/>
            </a:prstGeom>
          </p:spPr>
        </p:pic>
        <p:pic>
          <p:nvPicPr>
            <p:cNvPr id="1115" name="그림 1114" descr="실루엣, 창의성이(가) 표시된 사진&#10;&#10;중간 신뢰도로 자동 생성된 설명">
              <a:extLst>
                <a:ext uri="{FF2B5EF4-FFF2-40B4-BE49-F238E27FC236}">
                  <a16:creationId xmlns:a16="http://schemas.microsoft.com/office/drawing/2014/main" id="{7E83FA0E-83F1-A283-3D6F-A0BBEBB47B0B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945314" y="4279072"/>
              <a:ext cx="276208" cy="434384"/>
            </a:xfrm>
            <a:prstGeom prst="rect">
              <a:avLst/>
            </a:prstGeom>
          </p:spPr>
        </p:pic>
        <p:pic>
          <p:nvPicPr>
            <p:cNvPr id="1116" name="그림 1115" descr="실루엣, 창의성이(가) 표시된 사진&#10;&#10;중간 신뢰도로 자동 생성된 설명">
              <a:extLst>
                <a:ext uri="{FF2B5EF4-FFF2-40B4-BE49-F238E27FC236}">
                  <a16:creationId xmlns:a16="http://schemas.microsoft.com/office/drawing/2014/main" id="{0C657627-B924-2D16-6C9A-B3A15801E3D5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988984" y="4567176"/>
              <a:ext cx="276208" cy="434384"/>
            </a:xfrm>
            <a:prstGeom prst="rect">
              <a:avLst/>
            </a:prstGeom>
          </p:spPr>
        </p:pic>
        <p:pic>
          <p:nvPicPr>
            <p:cNvPr id="1119" name="그림 1118" descr="실루엣, 창의성이(가) 표시된 사진&#10;&#10;중간 신뢰도로 자동 생성된 설명">
              <a:extLst>
                <a:ext uri="{FF2B5EF4-FFF2-40B4-BE49-F238E27FC236}">
                  <a16:creationId xmlns:a16="http://schemas.microsoft.com/office/drawing/2014/main" id="{3F67F60B-E8CE-B24D-32F6-B308ED6568CD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928531" y="3937508"/>
              <a:ext cx="276208" cy="434385"/>
            </a:xfrm>
            <a:prstGeom prst="rect">
              <a:avLst/>
            </a:prstGeom>
          </p:spPr>
        </p:pic>
      </p:grpSp>
      <p:grpSp>
        <p:nvGrpSpPr>
          <p:cNvPr id="1131" name="그룹 1130">
            <a:extLst>
              <a:ext uri="{FF2B5EF4-FFF2-40B4-BE49-F238E27FC236}">
                <a16:creationId xmlns:a16="http://schemas.microsoft.com/office/drawing/2014/main" id="{0FF4D851-E8E1-C840-45AF-63B74A7E5FF9}"/>
              </a:ext>
            </a:extLst>
          </p:cNvPr>
          <p:cNvGrpSpPr/>
          <p:nvPr/>
        </p:nvGrpSpPr>
        <p:grpSpPr>
          <a:xfrm>
            <a:off x="6814855" y="2912903"/>
            <a:ext cx="1121520" cy="1081975"/>
            <a:chOff x="5994678" y="3811074"/>
            <a:chExt cx="1791106" cy="1730334"/>
          </a:xfrm>
        </p:grpSpPr>
        <p:pic>
          <p:nvPicPr>
            <p:cNvPr id="1121" name="그림 1120" descr="실루엣, 창의성이(가) 표시된 사진&#10;&#10;중간 신뢰도로 자동 생성된 설명">
              <a:extLst>
                <a:ext uri="{FF2B5EF4-FFF2-40B4-BE49-F238E27FC236}">
                  <a16:creationId xmlns:a16="http://schemas.microsoft.com/office/drawing/2014/main" id="{ED220CA6-08D2-8393-9911-BE65C381D130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505055" y="4246722"/>
              <a:ext cx="276209" cy="434385"/>
            </a:xfrm>
            <a:prstGeom prst="rect">
              <a:avLst/>
            </a:prstGeom>
          </p:spPr>
        </p:pic>
        <p:pic>
          <p:nvPicPr>
            <p:cNvPr id="1122" name="그림 1121" descr="실루엣, 창의성이(가) 표시된 사진&#10;&#10;중간 신뢰도로 자동 생성된 설명">
              <a:extLst>
                <a:ext uri="{FF2B5EF4-FFF2-40B4-BE49-F238E27FC236}">
                  <a16:creationId xmlns:a16="http://schemas.microsoft.com/office/drawing/2014/main" id="{053556E9-B05D-503D-40C0-E854B52EFEA9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753867" y="4147461"/>
              <a:ext cx="276208" cy="434385"/>
            </a:xfrm>
            <a:prstGeom prst="rect">
              <a:avLst/>
            </a:prstGeom>
          </p:spPr>
        </p:pic>
        <p:pic>
          <p:nvPicPr>
            <p:cNvPr id="1123" name="그림 1122" descr="실루엣, 창의성이(가) 표시된 사진&#10;&#10;중간 신뢰도로 자동 생성된 설명">
              <a:extLst>
                <a:ext uri="{FF2B5EF4-FFF2-40B4-BE49-F238E27FC236}">
                  <a16:creationId xmlns:a16="http://schemas.microsoft.com/office/drawing/2014/main" id="{3BE1BD89-2B32-F697-5100-782C51DBD606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768428" y="4492360"/>
              <a:ext cx="276208" cy="434385"/>
            </a:xfrm>
            <a:prstGeom prst="rect">
              <a:avLst/>
            </a:prstGeom>
          </p:spPr>
        </p:pic>
        <p:pic>
          <p:nvPicPr>
            <p:cNvPr id="1124" name="그림 1123" descr="실루엣, 창의성이(가) 표시된 사진&#10;&#10;중간 신뢰도로 자동 생성된 설명">
              <a:extLst>
                <a:ext uri="{FF2B5EF4-FFF2-40B4-BE49-F238E27FC236}">
                  <a16:creationId xmlns:a16="http://schemas.microsoft.com/office/drawing/2014/main" id="{5056282E-0BEB-AB7B-3547-F65F9314DF91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711206" y="3811074"/>
              <a:ext cx="276208" cy="434385"/>
            </a:xfrm>
            <a:prstGeom prst="rect">
              <a:avLst/>
            </a:prstGeom>
          </p:spPr>
        </p:pic>
        <p:pic>
          <p:nvPicPr>
            <p:cNvPr id="1125" name="그림 1124" descr="실루엣, 창의성이(가) 표시된 사진&#10;&#10;중간 신뢰도로 자동 생성된 설명">
              <a:extLst>
                <a:ext uri="{FF2B5EF4-FFF2-40B4-BE49-F238E27FC236}">
                  <a16:creationId xmlns:a16="http://schemas.microsoft.com/office/drawing/2014/main" id="{9DDE0088-887E-28BE-C3CF-5C10F9363394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048519" y="4575941"/>
              <a:ext cx="276209" cy="434385"/>
            </a:xfrm>
            <a:prstGeom prst="rect">
              <a:avLst/>
            </a:prstGeom>
          </p:spPr>
        </p:pic>
        <p:pic>
          <p:nvPicPr>
            <p:cNvPr id="1126" name="그림 1125" descr="실루엣, 창의성이(가) 표시된 사진&#10;&#10;중간 신뢰도로 자동 생성된 설명">
              <a:extLst>
                <a:ext uri="{FF2B5EF4-FFF2-40B4-BE49-F238E27FC236}">
                  <a16:creationId xmlns:a16="http://schemas.microsoft.com/office/drawing/2014/main" id="{853E597F-2751-C60B-DAD5-AEB80BC65468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312468" y="4823472"/>
              <a:ext cx="276209" cy="434385"/>
            </a:xfrm>
            <a:prstGeom prst="rect">
              <a:avLst/>
            </a:prstGeom>
          </p:spPr>
        </p:pic>
        <p:pic>
          <p:nvPicPr>
            <p:cNvPr id="1127" name="그림 1126" descr="실루엣, 창의성이(가) 표시된 사진&#10;&#10;중간 신뢰도로 자동 생성된 설명">
              <a:extLst>
                <a:ext uri="{FF2B5EF4-FFF2-40B4-BE49-F238E27FC236}">
                  <a16:creationId xmlns:a16="http://schemas.microsoft.com/office/drawing/2014/main" id="{9722BE3A-A2A5-1B72-71C2-FE88EB601F10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09575" y="5107023"/>
              <a:ext cx="276209" cy="434385"/>
            </a:xfrm>
            <a:prstGeom prst="rect">
              <a:avLst/>
            </a:prstGeom>
          </p:spPr>
        </p:pic>
        <p:pic>
          <p:nvPicPr>
            <p:cNvPr id="1128" name="그림 1127" descr="실루엣, 창의성이(가) 표시된 사진&#10;&#10;중간 신뢰도로 자동 생성된 설명">
              <a:extLst>
                <a:ext uri="{FF2B5EF4-FFF2-40B4-BE49-F238E27FC236}">
                  <a16:creationId xmlns:a16="http://schemas.microsoft.com/office/drawing/2014/main" id="{51056439-0679-93A0-B58B-4B5EEA24E375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443165" y="3858321"/>
              <a:ext cx="276208" cy="434385"/>
            </a:xfrm>
            <a:prstGeom prst="rect">
              <a:avLst/>
            </a:prstGeom>
          </p:spPr>
        </p:pic>
        <p:pic>
          <p:nvPicPr>
            <p:cNvPr id="1129" name="그림 1128" descr="실루엣, 창의성이(가) 표시된 사진&#10;&#10;중간 신뢰도로 자동 생성된 설명">
              <a:extLst>
                <a:ext uri="{FF2B5EF4-FFF2-40B4-BE49-F238E27FC236}">
                  <a16:creationId xmlns:a16="http://schemas.microsoft.com/office/drawing/2014/main" id="{E10234CB-FE5C-B4D0-9BE4-B158A4C52721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316345" y="4555387"/>
              <a:ext cx="276209" cy="434385"/>
            </a:xfrm>
            <a:prstGeom prst="rect">
              <a:avLst/>
            </a:prstGeom>
          </p:spPr>
        </p:pic>
        <p:pic>
          <p:nvPicPr>
            <p:cNvPr id="1130" name="그림 1129" descr="실루엣, 창의성이(가) 표시된 사진&#10;&#10;중간 신뢰도로 자동 생성된 설명">
              <a:extLst>
                <a:ext uri="{FF2B5EF4-FFF2-40B4-BE49-F238E27FC236}">
                  <a16:creationId xmlns:a16="http://schemas.microsoft.com/office/drawing/2014/main" id="{69C811DB-2D7D-1256-5C15-34E13419DB1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994678" y="4557356"/>
              <a:ext cx="276209" cy="434385"/>
            </a:xfrm>
            <a:prstGeom prst="rect">
              <a:avLst/>
            </a:prstGeom>
          </p:spPr>
        </p:pic>
      </p:grpSp>
      <p:grpSp>
        <p:nvGrpSpPr>
          <p:cNvPr id="1145" name="그룹 1144">
            <a:extLst>
              <a:ext uri="{FF2B5EF4-FFF2-40B4-BE49-F238E27FC236}">
                <a16:creationId xmlns:a16="http://schemas.microsoft.com/office/drawing/2014/main" id="{290C018A-7BD6-F7F5-3BC0-C4564604D09A}"/>
              </a:ext>
            </a:extLst>
          </p:cNvPr>
          <p:cNvGrpSpPr/>
          <p:nvPr/>
        </p:nvGrpSpPr>
        <p:grpSpPr>
          <a:xfrm>
            <a:off x="8179877" y="4279530"/>
            <a:ext cx="657587" cy="955971"/>
            <a:chOff x="7743877" y="4105410"/>
            <a:chExt cx="1050188" cy="1528822"/>
          </a:xfrm>
        </p:grpSpPr>
        <p:pic>
          <p:nvPicPr>
            <p:cNvPr id="1132" name="그림 1131" descr="실루엣, 창의성이(가) 표시된 사진&#10;&#10;중간 신뢰도로 자동 생성된 설명">
              <a:extLst>
                <a:ext uri="{FF2B5EF4-FFF2-40B4-BE49-F238E27FC236}">
                  <a16:creationId xmlns:a16="http://schemas.microsoft.com/office/drawing/2014/main" id="{6575DDDF-2EAA-D8A5-018F-55E3CF970A01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517857" y="4169639"/>
              <a:ext cx="276208" cy="434385"/>
            </a:xfrm>
            <a:prstGeom prst="rect">
              <a:avLst/>
            </a:prstGeom>
          </p:spPr>
        </p:pic>
        <p:pic>
          <p:nvPicPr>
            <p:cNvPr id="1133" name="그림 1132" descr="실루엣, 창의성이(가) 표시된 사진&#10;&#10;중간 신뢰도로 자동 생성된 설명">
              <a:extLst>
                <a:ext uri="{FF2B5EF4-FFF2-40B4-BE49-F238E27FC236}">
                  <a16:creationId xmlns:a16="http://schemas.microsoft.com/office/drawing/2014/main" id="{7FDBCEC1-643F-5F51-4E7D-DA4D930E7C64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980817" y="5199847"/>
              <a:ext cx="276208" cy="434385"/>
            </a:xfrm>
            <a:prstGeom prst="rect">
              <a:avLst/>
            </a:prstGeom>
          </p:spPr>
        </p:pic>
        <p:pic>
          <p:nvPicPr>
            <p:cNvPr id="1134" name="그림 1133" descr="실루엣, 창의성이(가) 표시된 사진&#10;&#10;중간 신뢰도로 자동 생성된 설명">
              <a:extLst>
                <a:ext uri="{FF2B5EF4-FFF2-40B4-BE49-F238E27FC236}">
                  <a16:creationId xmlns:a16="http://schemas.microsoft.com/office/drawing/2014/main" id="{5BA1D369-9F91-6C2F-E0B0-48140E73ABB6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866082" y="4878280"/>
              <a:ext cx="276208" cy="434385"/>
            </a:xfrm>
            <a:prstGeom prst="rect">
              <a:avLst/>
            </a:prstGeom>
          </p:spPr>
        </p:pic>
        <p:pic>
          <p:nvPicPr>
            <p:cNvPr id="1135" name="그림 1134" descr="실루엣, 창의성이(가) 표시된 사진&#10;&#10;중간 신뢰도로 자동 생성된 설명">
              <a:extLst>
                <a:ext uri="{FF2B5EF4-FFF2-40B4-BE49-F238E27FC236}">
                  <a16:creationId xmlns:a16="http://schemas.microsoft.com/office/drawing/2014/main" id="{29D32260-BA73-DB39-0E46-BB6F8D4D2154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17941" y="4800247"/>
              <a:ext cx="276208" cy="434385"/>
            </a:xfrm>
            <a:prstGeom prst="rect">
              <a:avLst/>
            </a:prstGeom>
          </p:spPr>
        </p:pic>
        <p:pic>
          <p:nvPicPr>
            <p:cNvPr id="1136" name="그림 1135" descr="실루엣, 창의성이(가) 표시된 사진&#10;&#10;중간 신뢰도로 자동 생성된 설명">
              <a:extLst>
                <a:ext uri="{FF2B5EF4-FFF2-40B4-BE49-F238E27FC236}">
                  <a16:creationId xmlns:a16="http://schemas.microsoft.com/office/drawing/2014/main" id="{47A13A12-C578-4555-C277-C73A034AEDE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743877" y="4207956"/>
              <a:ext cx="276208" cy="434385"/>
            </a:xfrm>
            <a:prstGeom prst="rect">
              <a:avLst/>
            </a:prstGeom>
          </p:spPr>
        </p:pic>
        <p:pic>
          <p:nvPicPr>
            <p:cNvPr id="1137" name="그림 1136" descr="실루엣, 창의성이(가) 표시된 사진&#10;&#10;중간 신뢰도로 자동 생성된 설명">
              <a:extLst>
                <a:ext uri="{FF2B5EF4-FFF2-40B4-BE49-F238E27FC236}">
                  <a16:creationId xmlns:a16="http://schemas.microsoft.com/office/drawing/2014/main" id="{D6513C80-BA7A-6AD8-B2D3-8A58EF1DD47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989825" y="4105410"/>
              <a:ext cx="276208" cy="434385"/>
            </a:xfrm>
            <a:prstGeom prst="rect">
              <a:avLst/>
            </a:prstGeom>
          </p:spPr>
        </p:pic>
        <p:pic>
          <p:nvPicPr>
            <p:cNvPr id="1138" name="그림 1137" descr="실루엣, 창의성이(가) 표시된 사진&#10;&#10;중간 신뢰도로 자동 생성된 설명">
              <a:extLst>
                <a:ext uri="{FF2B5EF4-FFF2-40B4-BE49-F238E27FC236}">
                  <a16:creationId xmlns:a16="http://schemas.microsoft.com/office/drawing/2014/main" id="{046FAC14-9089-1556-E492-C0897C9AF820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324956" y="4509983"/>
              <a:ext cx="276208" cy="434385"/>
            </a:xfrm>
            <a:prstGeom prst="rect">
              <a:avLst/>
            </a:prstGeom>
          </p:spPr>
        </p:pic>
        <p:pic>
          <p:nvPicPr>
            <p:cNvPr id="1139" name="그림 1138" descr="실루엣, 창의성이(가) 표시된 사진&#10;&#10;중간 신뢰도로 자동 생성된 설명">
              <a:extLst>
                <a:ext uri="{FF2B5EF4-FFF2-40B4-BE49-F238E27FC236}">
                  <a16:creationId xmlns:a16="http://schemas.microsoft.com/office/drawing/2014/main" id="{5FFC3C96-EBAB-83C9-57DF-CCDF70384288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814533" y="4537812"/>
              <a:ext cx="276208" cy="434385"/>
            </a:xfrm>
            <a:prstGeom prst="rect">
              <a:avLst/>
            </a:prstGeom>
          </p:spPr>
        </p:pic>
        <p:pic>
          <p:nvPicPr>
            <p:cNvPr id="1140" name="그림 1139" descr="실루엣, 창의성이(가) 표시된 사진&#10;&#10;중간 신뢰도로 자동 생성된 설명">
              <a:extLst>
                <a:ext uri="{FF2B5EF4-FFF2-40B4-BE49-F238E27FC236}">
                  <a16:creationId xmlns:a16="http://schemas.microsoft.com/office/drawing/2014/main" id="{E9362BE1-252B-C3E5-5513-BFD9586BF5DB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067554" y="4449859"/>
              <a:ext cx="276208" cy="434385"/>
            </a:xfrm>
            <a:prstGeom prst="rect">
              <a:avLst/>
            </a:prstGeom>
          </p:spPr>
        </p:pic>
        <p:pic>
          <p:nvPicPr>
            <p:cNvPr id="1141" name="그림 1140" descr="실루엣, 창의성이(가) 표시된 사진&#10;&#10;중간 신뢰도로 자동 생성된 설명">
              <a:extLst>
                <a:ext uri="{FF2B5EF4-FFF2-40B4-BE49-F238E27FC236}">
                  <a16:creationId xmlns:a16="http://schemas.microsoft.com/office/drawing/2014/main" id="{75F0DDA4-FA67-C6BE-16EF-0D9B644195C9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259807" y="4158858"/>
              <a:ext cx="276208" cy="434385"/>
            </a:xfrm>
            <a:prstGeom prst="rect">
              <a:avLst/>
            </a:prstGeom>
          </p:spPr>
        </p:pic>
      </p:grpSp>
      <p:grpSp>
        <p:nvGrpSpPr>
          <p:cNvPr id="1165" name="그룹 1164">
            <a:extLst>
              <a:ext uri="{FF2B5EF4-FFF2-40B4-BE49-F238E27FC236}">
                <a16:creationId xmlns:a16="http://schemas.microsoft.com/office/drawing/2014/main" id="{06D1ABDD-6D66-3B0F-0315-21188970AECD}"/>
              </a:ext>
            </a:extLst>
          </p:cNvPr>
          <p:cNvGrpSpPr/>
          <p:nvPr/>
        </p:nvGrpSpPr>
        <p:grpSpPr>
          <a:xfrm>
            <a:off x="8481432" y="4284393"/>
            <a:ext cx="564802" cy="1167776"/>
            <a:chOff x="8106563" y="3831681"/>
            <a:chExt cx="902007" cy="1867548"/>
          </a:xfrm>
        </p:grpSpPr>
        <p:pic>
          <p:nvPicPr>
            <p:cNvPr id="1146" name="그림 1145" descr="실루엣, 창의성이(가) 표시된 사진&#10;&#10;중간 신뢰도로 자동 생성된 설명">
              <a:extLst>
                <a:ext uri="{FF2B5EF4-FFF2-40B4-BE49-F238E27FC236}">
                  <a16:creationId xmlns:a16="http://schemas.microsoft.com/office/drawing/2014/main" id="{56BCFECD-28D6-ABEA-13EC-9D6230970258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06563" y="4794215"/>
              <a:ext cx="276208" cy="434385"/>
            </a:xfrm>
            <a:prstGeom prst="rect">
              <a:avLst/>
            </a:prstGeom>
          </p:spPr>
        </p:pic>
        <p:pic>
          <p:nvPicPr>
            <p:cNvPr id="1147" name="그림 1146" descr="실루엣, 창의성이(가) 표시된 사진&#10;&#10;중간 신뢰도로 자동 생성된 설명">
              <a:extLst>
                <a:ext uri="{FF2B5EF4-FFF2-40B4-BE49-F238E27FC236}">
                  <a16:creationId xmlns:a16="http://schemas.microsoft.com/office/drawing/2014/main" id="{0F9DB8E9-235C-EDD5-AB8C-B3466F6A321E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21703" y="5150841"/>
              <a:ext cx="276208" cy="434385"/>
            </a:xfrm>
            <a:prstGeom prst="rect">
              <a:avLst/>
            </a:prstGeom>
          </p:spPr>
        </p:pic>
        <p:pic>
          <p:nvPicPr>
            <p:cNvPr id="1148" name="그림 1147" descr="실루엣, 창의성이(가) 표시된 사진&#10;&#10;중간 신뢰도로 자동 생성된 설명">
              <a:extLst>
                <a:ext uri="{FF2B5EF4-FFF2-40B4-BE49-F238E27FC236}">
                  <a16:creationId xmlns:a16="http://schemas.microsoft.com/office/drawing/2014/main" id="{65633321-6264-6B82-D58F-0912AA7B5E19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402145" y="5210385"/>
              <a:ext cx="276208" cy="434385"/>
            </a:xfrm>
            <a:prstGeom prst="rect">
              <a:avLst/>
            </a:prstGeom>
          </p:spPr>
        </p:pic>
        <p:pic>
          <p:nvPicPr>
            <p:cNvPr id="1149" name="그림 1148" descr="실루엣, 창의성이(가) 표시된 사진&#10;&#10;중간 신뢰도로 자동 생성된 설명">
              <a:extLst>
                <a:ext uri="{FF2B5EF4-FFF2-40B4-BE49-F238E27FC236}">
                  <a16:creationId xmlns:a16="http://schemas.microsoft.com/office/drawing/2014/main" id="{5B112C9A-4D22-182F-072C-FF0528DFA695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331619" y="4514851"/>
              <a:ext cx="276208" cy="434385"/>
            </a:xfrm>
            <a:prstGeom prst="rect">
              <a:avLst/>
            </a:prstGeom>
          </p:spPr>
        </p:pic>
        <p:pic>
          <p:nvPicPr>
            <p:cNvPr id="1150" name="그림 1149" descr="실루엣, 창의성이(가) 표시된 사진&#10;&#10;중간 신뢰도로 자동 생성된 설명">
              <a:extLst>
                <a:ext uri="{FF2B5EF4-FFF2-40B4-BE49-F238E27FC236}">
                  <a16:creationId xmlns:a16="http://schemas.microsoft.com/office/drawing/2014/main" id="{2D96CF50-C54D-A069-B43B-2C5043E65B57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379726" y="4854392"/>
              <a:ext cx="276208" cy="434385"/>
            </a:xfrm>
            <a:prstGeom prst="rect">
              <a:avLst/>
            </a:prstGeom>
          </p:spPr>
        </p:pic>
        <p:pic>
          <p:nvPicPr>
            <p:cNvPr id="1151" name="그림 1150" descr="실루엣, 창의성이(가) 표시된 사진&#10;&#10;중간 신뢰도로 자동 생성된 설명">
              <a:extLst>
                <a:ext uri="{FF2B5EF4-FFF2-40B4-BE49-F238E27FC236}">
                  <a16:creationId xmlns:a16="http://schemas.microsoft.com/office/drawing/2014/main" id="{AB4606E3-64A3-F667-6349-FA765CC2811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689697" y="3831681"/>
              <a:ext cx="276208" cy="434385"/>
            </a:xfrm>
            <a:prstGeom prst="rect">
              <a:avLst/>
            </a:prstGeom>
          </p:spPr>
        </p:pic>
        <p:pic>
          <p:nvPicPr>
            <p:cNvPr id="1152" name="그림 1151" descr="실루엣, 창의성이(가) 표시된 사진&#10;&#10;중간 신뢰도로 자동 생성된 설명">
              <a:extLst>
                <a:ext uri="{FF2B5EF4-FFF2-40B4-BE49-F238E27FC236}">
                  <a16:creationId xmlns:a16="http://schemas.microsoft.com/office/drawing/2014/main" id="{B22B79C5-300F-2FF2-5DFD-E004225F30A4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547303" y="4229260"/>
              <a:ext cx="276208" cy="434385"/>
            </a:xfrm>
            <a:prstGeom prst="rect">
              <a:avLst/>
            </a:prstGeom>
          </p:spPr>
        </p:pic>
        <p:pic>
          <p:nvPicPr>
            <p:cNvPr id="1153" name="그림 1152" descr="실루엣, 창의성이(가) 표시된 사진&#10;&#10;중간 신뢰도로 자동 생성된 설명">
              <a:extLst>
                <a:ext uri="{FF2B5EF4-FFF2-40B4-BE49-F238E27FC236}">
                  <a16:creationId xmlns:a16="http://schemas.microsoft.com/office/drawing/2014/main" id="{DB872F46-0063-EF1B-3EE6-85B5A0E797ED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601601" y="4577022"/>
              <a:ext cx="276208" cy="434385"/>
            </a:xfrm>
            <a:prstGeom prst="rect">
              <a:avLst/>
            </a:prstGeom>
          </p:spPr>
        </p:pic>
        <p:pic>
          <p:nvPicPr>
            <p:cNvPr id="1154" name="그림 1153" descr="실루엣, 창의성이(가) 표시된 사진&#10;&#10;중간 신뢰도로 자동 생성된 설명">
              <a:extLst>
                <a:ext uri="{FF2B5EF4-FFF2-40B4-BE49-F238E27FC236}">
                  <a16:creationId xmlns:a16="http://schemas.microsoft.com/office/drawing/2014/main" id="{48AE358F-4203-F6A1-6F25-32B7B92E71FE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638789" y="4924784"/>
              <a:ext cx="276208" cy="434385"/>
            </a:xfrm>
            <a:prstGeom prst="rect">
              <a:avLst/>
            </a:prstGeom>
          </p:spPr>
        </p:pic>
        <p:pic>
          <p:nvPicPr>
            <p:cNvPr id="1164" name="그림 1163" descr="실루엣, 창의성이(가) 표시된 사진&#10;&#10;중간 신뢰도로 자동 생성된 설명">
              <a:extLst>
                <a:ext uri="{FF2B5EF4-FFF2-40B4-BE49-F238E27FC236}">
                  <a16:creationId xmlns:a16="http://schemas.microsoft.com/office/drawing/2014/main" id="{5668B5B6-0341-3E82-C601-198CF4B975D9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732362" y="5264844"/>
              <a:ext cx="276208" cy="434385"/>
            </a:xfrm>
            <a:prstGeom prst="rect">
              <a:avLst/>
            </a:prstGeom>
          </p:spPr>
        </p:pic>
      </p:grpSp>
      <p:grpSp>
        <p:nvGrpSpPr>
          <p:cNvPr id="1179" name="그룹 1178">
            <a:extLst>
              <a:ext uri="{FF2B5EF4-FFF2-40B4-BE49-F238E27FC236}">
                <a16:creationId xmlns:a16="http://schemas.microsoft.com/office/drawing/2014/main" id="{F07B4A8A-873C-56D0-30B2-8A1E66740792}"/>
              </a:ext>
            </a:extLst>
          </p:cNvPr>
          <p:cNvGrpSpPr/>
          <p:nvPr/>
        </p:nvGrpSpPr>
        <p:grpSpPr>
          <a:xfrm>
            <a:off x="9016328" y="4842674"/>
            <a:ext cx="741002" cy="732888"/>
            <a:chOff x="8885097" y="4375725"/>
            <a:chExt cx="1183404" cy="1172058"/>
          </a:xfrm>
        </p:grpSpPr>
        <p:pic>
          <p:nvPicPr>
            <p:cNvPr id="1166" name="그림 1165" descr="실루엣, 창의성이(가) 표시된 사진&#10;&#10;중간 신뢰도로 자동 생성된 설명">
              <a:extLst>
                <a:ext uri="{FF2B5EF4-FFF2-40B4-BE49-F238E27FC236}">
                  <a16:creationId xmlns:a16="http://schemas.microsoft.com/office/drawing/2014/main" id="{EDAAF42E-20D3-19B0-BB34-1118350C27F8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92293" y="5072530"/>
              <a:ext cx="276208" cy="434384"/>
            </a:xfrm>
            <a:prstGeom prst="rect">
              <a:avLst/>
            </a:prstGeom>
          </p:spPr>
        </p:pic>
        <p:pic>
          <p:nvPicPr>
            <p:cNvPr id="1168" name="그림 1167" descr="실루엣, 창의성이(가) 표시된 사진&#10;&#10;중간 신뢰도로 자동 생성된 설명">
              <a:extLst>
                <a:ext uri="{FF2B5EF4-FFF2-40B4-BE49-F238E27FC236}">
                  <a16:creationId xmlns:a16="http://schemas.microsoft.com/office/drawing/2014/main" id="{0395F440-7FD9-2C35-1DCE-4D2CB17172E4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248362" y="5113398"/>
              <a:ext cx="276208" cy="434385"/>
            </a:xfrm>
            <a:prstGeom prst="rect">
              <a:avLst/>
            </a:prstGeom>
          </p:spPr>
        </p:pic>
        <p:pic>
          <p:nvPicPr>
            <p:cNvPr id="1169" name="그림 1168" descr="실루엣, 창의성이(가) 표시된 사진&#10;&#10;중간 신뢰도로 자동 생성된 설명">
              <a:extLst>
                <a:ext uri="{FF2B5EF4-FFF2-40B4-BE49-F238E27FC236}">
                  <a16:creationId xmlns:a16="http://schemas.microsoft.com/office/drawing/2014/main" id="{2465E9CC-D8FE-1DCA-7E64-A64E1FB97B61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513020" y="5011407"/>
              <a:ext cx="276208" cy="434385"/>
            </a:xfrm>
            <a:prstGeom prst="rect">
              <a:avLst/>
            </a:prstGeom>
          </p:spPr>
        </p:pic>
        <p:pic>
          <p:nvPicPr>
            <p:cNvPr id="1170" name="그림 1169" descr="실루엣, 창의성이(가) 표시된 사진&#10;&#10;중간 신뢰도로 자동 생성된 설명">
              <a:extLst>
                <a:ext uri="{FF2B5EF4-FFF2-40B4-BE49-F238E27FC236}">
                  <a16:creationId xmlns:a16="http://schemas.microsoft.com/office/drawing/2014/main" id="{FF69CE26-E063-B091-3299-E3AAB3D74A2D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29220" y="4745492"/>
              <a:ext cx="276208" cy="434386"/>
            </a:xfrm>
            <a:prstGeom prst="rect">
              <a:avLst/>
            </a:prstGeom>
          </p:spPr>
        </p:pic>
        <p:pic>
          <p:nvPicPr>
            <p:cNvPr id="1171" name="그림 1170" descr="실루엣, 창의성이(가) 표시된 사진&#10;&#10;중간 신뢰도로 자동 생성된 설명">
              <a:extLst>
                <a:ext uri="{FF2B5EF4-FFF2-40B4-BE49-F238E27FC236}">
                  <a16:creationId xmlns:a16="http://schemas.microsoft.com/office/drawing/2014/main" id="{61B7667D-0F17-B6F1-7D9B-0427CAFFF00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00567" y="4375725"/>
              <a:ext cx="276208" cy="434386"/>
            </a:xfrm>
            <a:prstGeom prst="rect">
              <a:avLst/>
            </a:prstGeom>
          </p:spPr>
        </p:pic>
        <p:pic>
          <p:nvPicPr>
            <p:cNvPr id="1172" name="그림 1171" descr="실루엣, 창의성이(가) 표시된 사진&#10;&#10;중간 신뢰도로 자동 생성된 설명">
              <a:extLst>
                <a:ext uri="{FF2B5EF4-FFF2-40B4-BE49-F238E27FC236}">
                  <a16:creationId xmlns:a16="http://schemas.microsoft.com/office/drawing/2014/main" id="{068C852C-8729-2E37-724C-5D906E394C11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924475" y="4881103"/>
              <a:ext cx="276208" cy="434385"/>
            </a:xfrm>
            <a:prstGeom prst="rect">
              <a:avLst/>
            </a:prstGeom>
          </p:spPr>
        </p:pic>
        <p:pic>
          <p:nvPicPr>
            <p:cNvPr id="1173" name="그림 1172" descr="실루엣, 창의성이(가) 표시된 사진&#10;&#10;중간 신뢰도로 자동 생성된 설명">
              <a:extLst>
                <a:ext uri="{FF2B5EF4-FFF2-40B4-BE49-F238E27FC236}">
                  <a16:creationId xmlns:a16="http://schemas.microsoft.com/office/drawing/2014/main" id="{774EA6C9-86BF-3B5C-A3DE-D822FE728676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197077" y="4769223"/>
              <a:ext cx="276208" cy="434385"/>
            </a:xfrm>
            <a:prstGeom prst="rect">
              <a:avLst/>
            </a:prstGeom>
          </p:spPr>
        </p:pic>
        <p:pic>
          <p:nvPicPr>
            <p:cNvPr id="1174" name="그림 1173" descr="실루엣, 창의성이(가) 표시된 사진&#10;&#10;중간 신뢰도로 자동 생성된 설명">
              <a:extLst>
                <a:ext uri="{FF2B5EF4-FFF2-40B4-BE49-F238E27FC236}">
                  <a16:creationId xmlns:a16="http://schemas.microsoft.com/office/drawing/2014/main" id="{251736B8-B464-A9F2-DCC1-542818DD0A2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460738" y="4660399"/>
              <a:ext cx="276208" cy="434385"/>
            </a:xfrm>
            <a:prstGeom prst="rect">
              <a:avLst/>
            </a:prstGeom>
          </p:spPr>
        </p:pic>
        <p:pic>
          <p:nvPicPr>
            <p:cNvPr id="1177" name="그림 1176" descr="실루엣, 창의성이(가) 표시된 사진&#10;&#10;중간 신뢰도로 자동 생성된 설명">
              <a:extLst>
                <a:ext uri="{FF2B5EF4-FFF2-40B4-BE49-F238E27FC236}">
                  <a16:creationId xmlns:a16="http://schemas.microsoft.com/office/drawing/2014/main" id="{0B6A6CBD-CEEF-0A77-7F55-1A9F18781BC5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885097" y="4519180"/>
              <a:ext cx="276208" cy="434385"/>
            </a:xfrm>
            <a:prstGeom prst="rect">
              <a:avLst/>
            </a:prstGeom>
          </p:spPr>
        </p:pic>
        <p:pic>
          <p:nvPicPr>
            <p:cNvPr id="1178" name="그림 1177" descr="실루엣, 창의성이(가) 표시된 사진&#10;&#10;중간 신뢰도로 자동 생성된 설명">
              <a:extLst>
                <a:ext uri="{FF2B5EF4-FFF2-40B4-BE49-F238E27FC236}">
                  <a16:creationId xmlns:a16="http://schemas.microsoft.com/office/drawing/2014/main" id="{1D0C96D3-F568-BA31-9636-306318B4C6BD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151608" y="4413733"/>
              <a:ext cx="276208" cy="434385"/>
            </a:xfrm>
            <a:prstGeom prst="rect">
              <a:avLst/>
            </a:prstGeom>
          </p:spPr>
        </p:pic>
      </p:grpSp>
      <p:grpSp>
        <p:nvGrpSpPr>
          <p:cNvPr id="1201" name="그룹 1200">
            <a:extLst>
              <a:ext uri="{FF2B5EF4-FFF2-40B4-BE49-F238E27FC236}">
                <a16:creationId xmlns:a16="http://schemas.microsoft.com/office/drawing/2014/main" id="{2C5494FB-E3F5-A912-8359-D101B4E0F9FF}"/>
              </a:ext>
            </a:extLst>
          </p:cNvPr>
          <p:cNvGrpSpPr/>
          <p:nvPr/>
        </p:nvGrpSpPr>
        <p:grpSpPr>
          <a:xfrm>
            <a:off x="8955577" y="4349607"/>
            <a:ext cx="853644" cy="700371"/>
            <a:chOff x="8700960" y="3702268"/>
            <a:chExt cx="1363297" cy="1120058"/>
          </a:xfrm>
        </p:grpSpPr>
        <p:pic>
          <p:nvPicPr>
            <p:cNvPr id="1180" name="그림 1179" descr="실루엣, 창의성이(가) 표시된 사진&#10;&#10;중간 신뢰도로 자동 생성된 설명">
              <a:extLst>
                <a:ext uri="{FF2B5EF4-FFF2-40B4-BE49-F238E27FC236}">
                  <a16:creationId xmlns:a16="http://schemas.microsoft.com/office/drawing/2014/main" id="{A61350F9-0AFD-BCDC-1A8D-34186369EACD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333808" y="4387941"/>
              <a:ext cx="276208" cy="434385"/>
            </a:xfrm>
            <a:prstGeom prst="rect">
              <a:avLst/>
            </a:prstGeom>
          </p:spPr>
        </p:pic>
        <p:pic>
          <p:nvPicPr>
            <p:cNvPr id="1181" name="그림 1180" descr="실루엣, 창의성이(가) 표시된 사진&#10;&#10;중간 신뢰도로 자동 생성된 설명">
              <a:extLst>
                <a:ext uri="{FF2B5EF4-FFF2-40B4-BE49-F238E27FC236}">
                  <a16:creationId xmlns:a16="http://schemas.microsoft.com/office/drawing/2014/main" id="{5593D6F0-569B-3192-B7AB-C434C65C94D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590900" y="4084100"/>
              <a:ext cx="276208" cy="434385"/>
            </a:xfrm>
            <a:prstGeom prst="rect">
              <a:avLst/>
            </a:prstGeom>
          </p:spPr>
        </p:pic>
        <p:pic>
          <p:nvPicPr>
            <p:cNvPr id="1182" name="그림 1181" descr="실루엣, 창의성이(가) 표시된 사진&#10;&#10;중간 신뢰도로 자동 생성된 설명">
              <a:extLst>
                <a:ext uri="{FF2B5EF4-FFF2-40B4-BE49-F238E27FC236}">
                  <a16:creationId xmlns:a16="http://schemas.microsoft.com/office/drawing/2014/main" id="{839C00E8-5B6B-78E2-C073-236B12C8AFEB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775259" y="4235939"/>
              <a:ext cx="276208" cy="434385"/>
            </a:xfrm>
            <a:prstGeom prst="rect">
              <a:avLst/>
            </a:prstGeom>
          </p:spPr>
        </p:pic>
        <p:pic>
          <p:nvPicPr>
            <p:cNvPr id="1183" name="그림 1182" descr="실루엣, 창의성이(가) 표시된 사진&#10;&#10;중간 신뢰도로 자동 생성된 설명">
              <a:extLst>
                <a:ext uri="{FF2B5EF4-FFF2-40B4-BE49-F238E27FC236}">
                  <a16:creationId xmlns:a16="http://schemas.microsoft.com/office/drawing/2014/main" id="{389A6ED9-96C2-3EAC-C79D-E8E89128FDF4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014332" y="4104295"/>
              <a:ext cx="276208" cy="434385"/>
            </a:xfrm>
            <a:prstGeom prst="rect">
              <a:avLst/>
            </a:prstGeom>
          </p:spPr>
        </p:pic>
        <p:pic>
          <p:nvPicPr>
            <p:cNvPr id="1184" name="그림 1183" descr="실루엣, 창의성이(가) 표시된 사진&#10;&#10;중간 신뢰도로 자동 생성된 설명">
              <a:extLst>
                <a:ext uri="{FF2B5EF4-FFF2-40B4-BE49-F238E27FC236}">
                  <a16:creationId xmlns:a16="http://schemas.microsoft.com/office/drawing/2014/main" id="{8E21BF30-1F87-051A-A672-033C8E5D348B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274355" y="4058244"/>
              <a:ext cx="276208" cy="434385"/>
            </a:xfrm>
            <a:prstGeom prst="rect">
              <a:avLst/>
            </a:prstGeom>
          </p:spPr>
        </p:pic>
        <p:pic>
          <p:nvPicPr>
            <p:cNvPr id="1185" name="그림 1184" descr="실루엣, 창의성이(가) 표시된 사진&#10;&#10;중간 신뢰도로 자동 생성된 설명">
              <a:extLst>
                <a:ext uri="{FF2B5EF4-FFF2-40B4-BE49-F238E27FC236}">
                  <a16:creationId xmlns:a16="http://schemas.microsoft.com/office/drawing/2014/main" id="{919AFF7E-6FF0-20A5-4C72-77DB91957836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502446" y="3731524"/>
              <a:ext cx="276208" cy="434385"/>
            </a:xfrm>
            <a:prstGeom prst="rect">
              <a:avLst/>
            </a:prstGeom>
          </p:spPr>
        </p:pic>
        <p:pic>
          <p:nvPicPr>
            <p:cNvPr id="1188" name="그림 1187" descr="실루엣, 창의성이(가) 표시된 사진&#10;&#10;중간 신뢰도로 자동 생성된 설명">
              <a:extLst>
                <a:ext uri="{FF2B5EF4-FFF2-40B4-BE49-F238E27FC236}">
                  <a16:creationId xmlns:a16="http://schemas.microsoft.com/office/drawing/2014/main" id="{5AA8A4C6-13BE-CA78-EEE9-1F000B62B121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700960" y="3908150"/>
              <a:ext cx="276208" cy="434385"/>
            </a:xfrm>
            <a:prstGeom prst="rect">
              <a:avLst/>
            </a:prstGeom>
          </p:spPr>
        </p:pic>
        <p:pic>
          <p:nvPicPr>
            <p:cNvPr id="1189" name="그림 1188" descr="실루엣, 창의성이(가) 표시된 사진&#10;&#10;중간 신뢰도로 자동 생성된 설명">
              <a:extLst>
                <a:ext uri="{FF2B5EF4-FFF2-40B4-BE49-F238E27FC236}">
                  <a16:creationId xmlns:a16="http://schemas.microsoft.com/office/drawing/2014/main" id="{48C114CD-17A5-4C96-4543-BD2E422941D7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88049" y="3743272"/>
              <a:ext cx="276208" cy="434385"/>
            </a:xfrm>
            <a:prstGeom prst="rect">
              <a:avLst/>
            </a:prstGeom>
          </p:spPr>
        </p:pic>
        <p:pic>
          <p:nvPicPr>
            <p:cNvPr id="1190" name="그림 1189" descr="실루엣, 창의성이(가) 표시된 사진&#10;&#10;중간 신뢰도로 자동 생성된 설명">
              <a:extLst>
                <a:ext uri="{FF2B5EF4-FFF2-40B4-BE49-F238E27FC236}">
                  <a16:creationId xmlns:a16="http://schemas.microsoft.com/office/drawing/2014/main" id="{4513EB06-AA87-FBA4-EBDA-09367A26D195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959806" y="3766321"/>
              <a:ext cx="276208" cy="434385"/>
            </a:xfrm>
            <a:prstGeom prst="rect">
              <a:avLst/>
            </a:prstGeom>
          </p:spPr>
        </p:pic>
        <p:pic>
          <p:nvPicPr>
            <p:cNvPr id="1191" name="그림 1190" descr="실루엣, 창의성이(가) 표시된 사진&#10;&#10;중간 신뢰도로 자동 생성된 설명">
              <a:extLst>
                <a:ext uri="{FF2B5EF4-FFF2-40B4-BE49-F238E27FC236}">
                  <a16:creationId xmlns:a16="http://schemas.microsoft.com/office/drawing/2014/main" id="{3F2509B4-C1D3-FF90-322F-FD1C613FE39F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239262" y="3702268"/>
              <a:ext cx="276208" cy="434385"/>
            </a:xfrm>
            <a:prstGeom prst="rect">
              <a:avLst/>
            </a:prstGeom>
          </p:spPr>
        </p:pic>
      </p:grpSp>
      <p:grpSp>
        <p:nvGrpSpPr>
          <p:cNvPr id="1212" name="그룹 1211">
            <a:extLst>
              <a:ext uri="{FF2B5EF4-FFF2-40B4-BE49-F238E27FC236}">
                <a16:creationId xmlns:a16="http://schemas.microsoft.com/office/drawing/2014/main" id="{5028982A-D043-1E0B-A1E1-E98B961DEE41}"/>
              </a:ext>
            </a:extLst>
          </p:cNvPr>
          <p:cNvGrpSpPr/>
          <p:nvPr/>
        </p:nvGrpSpPr>
        <p:grpSpPr>
          <a:xfrm>
            <a:off x="9674149" y="4466931"/>
            <a:ext cx="1118357" cy="721565"/>
            <a:chOff x="8578433" y="2993479"/>
            <a:chExt cx="1786052" cy="1153950"/>
          </a:xfrm>
        </p:grpSpPr>
        <p:pic>
          <p:nvPicPr>
            <p:cNvPr id="1202" name="그림 1201" descr="실루엣, 창의성이(가) 표시된 사진&#10;&#10;중간 신뢰도로 자동 생성된 설명">
              <a:extLst>
                <a:ext uri="{FF2B5EF4-FFF2-40B4-BE49-F238E27FC236}">
                  <a16:creationId xmlns:a16="http://schemas.microsoft.com/office/drawing/2014/main" id="{818C7224-9631-B9A3-9DB4-28539536091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602794" y="3595005"/>
              <a:ext cx="276208" cy="434385"/>
            </a:xfrm>
            <a:prstGeom prst="rect">
              <a:avLst/>
            </a:prstGeom>
          </p:spPr>
        </p:pic>
        <p:pic>
          <p:nvPicPr>
            <p:cNvPr id="1203" name="그림 1202" descr="실루엣, 창의성이(가) 표시된 사진&#10;&#10;중간 신뢰도로 자동 생성된 설명">
              <a:extLst>
                <a:ext uri="{FF2B5EF4-FFF2-40B4-BE49-F238E27FC236}">
                  <a16:creationId xmlns:a16="http://schemas.microsoft.com/office/drawing/2014/main" id="{1661BC40-9CB3-C4DD-74C4-D3BA4DEBE2CC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836156" y="3368913"/>
              <a:ext cx="276208" cy="434385"/>
            </a:xfrm>
            <a:prstGeom prst="rect">
              <a:avLst/>
            </a:prstGeom>
          </p:spPr>
        </p:pic>
        <p:pic>
          <p:nvPicPr>
            <p:cNvPr id="1204" name="그림 1203" descr="실루엣, 창의성이(가) 표시된 사진&#10;&#10;중간 신뢰도로 자동 생성된 설명">
              <a:extLst>
                <a:ext uri="{FF2B5EF4-FFF2-40B4-BE49-F238E27FC236}">
                  <a16:creationId xmlns:a16="http://schemas.microsoft.com/office/drawing/2014/main" id="{086226D2-6793-6C95-7F9F-EE02496EEA5C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097546" y="3442800"/>
              <a:ext cx="276208" cy="434385"/>
            </a:xfrm>
            <a:prstGeom prst="rect">
              <a:avLst/>
            </a:prstGeom>
          </p:spPr>
        </p:pic>
        <p:pic>
          <p:nvPicPr>
            <p:cNvPr id="1205" name="그림 1204" descr="실루엣, 창의성이(가) 표시된 사진&#10;&#10;중간 신뢰도로 자동 생성된 설명">
              <a:extLst>
                <a:ext uri="{FF2B5EF4-FFF2-40B4-BE49-F238E27FC236}">
                  <a16:creationId xmlns:a16="http://schemas.microsoft.com/office/drawing/2014/main" id="{F6B7D6CD-B965-59E9-273C-C7C04C5054EC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578433" y="3223069"/>
              <a:ext cx="276208" cy="434385"/>
            </a:xfrm>
            <a:prstGeom prst="rect">
              <a:avLst/>
            </a:prstGeom>
          </p:spPr>
        </p:pic>
        <p:pic>
          <p:nvPicPr>
            <p:cNvPr id="1206" name="그림 1205" descr="실루엣, 창의성이(가) 표시된 사진&#10;&#10;중간 신뢰도로 자동 생성된 설명">
              <a:extLst>
                <a:ext uri="{FF2B5EF4-FFF2-40B4-BE49-F238E27FC236}">
                  <a16:creationId xmlns:a16="http://schemas.microsoft.com/office/drawing/2014/main" id="{C9C516B9-7356-2B7A-180F-59946E0F6776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856098" y="3713044"/>
              <a:ext cx="276208" cy="434385"/>
            </a:xfrm>
            <a:prstGeom prst="rect">
              <a:avLst/>
            </a:prstGeom>
          </p:spPr>
        </p:pic>
        <p:pic>
          <p:nvPicPr>
            <p:cNvPr id="1207" name="그림 1206" descr="실루엣, 창의성이(가) 표시된 사진&#10;&#10;중간 신뢰도로 자동 생성된 설명">
              <a:extLst>
                <a:ext uri="{FF2B5EF4-FFF2-40B4-BE49-F238E27FC236}">
                  <a16:creationId xmlns:a16="http://schemas.microsoft.com/office/drawing/2014/main" id="{A25BEBBE-C6CE-361A-3973-D9028B28ACB6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378077" y="3311917"/>
              <a:ext cx="276208" cy="434385"/>
            </a:xfrm>
            <a:prstGeom prst="rect">
              <a:avLst/>
            </a:prstGeom>
          </p:spPr>
        </p:pic>
        <p:pic>
          <p:nvPicPr>
            <p:cNvPr id="1208" name="그림 1207" descr="실루엣, 창의성이(가) 표시된 사진&#10;&#10;중간 신뢰도로 자동 생성된 설명">
              <a:extLst>
                <a:ext uri="{FF2B5EF4-FFF2-40B4-BE49-F238E27FC236}">
                  <a16:creationId xmlns:a16="http://schemas.microsoft.com/office/drawing/2014/main" id="{A6FCAC7E-2B78-8556-1BEA-E134A9960050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632116" y="3383266"/>
              <a:ext cx="276208" cy="434385"/>
            </a:xfrm>
            <a:prstGeom prst="rect">
              <a:avLst/>
            </a:prstGeom>
          </p:spPr>
        </p:pic>
        <p:pic>
          <p:nvPicPr>
            <p:cNvPr id="1209" name="그림 1208" descr="실루엣, 창의성이(가) 표시된 사진&#10;&#10;중간 신뢰도로 자동 생성된 설명">
              <a:extLst>
                <a:ext uri="{FF2B5EF4-FFF2-40B4-BE49-F238E27FC236}">
                  <a16:creationId xmlns:a16="http://schemas.microsoft.com/office/drawing/2014/main" id="{4CC37073-0CDF-611A-C342-4EB6D1E1994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836092" y="2993479"/>
              <a:ext cx="276208" cy="434385"/>
            </a:xfrm>
            <a:prstGeom prst="rect">
              <a:avLst/>
            </a:prstGeom>
          </p:spPr>
        </p:pic>
        <p:pic>
          <p:nvPicPr>
            <p:cNvPr id="1210" name="그림 1209" descr="실루엣, 창의성이(가) 표시된 사진&#10;&#10;중간 신뢰도로 자동 생성된 설명">
              <a:extLst>
                <a:ext uri="{FF2B5EF4-FFF2-40B4-BE49-F238E27FC236}">
                  <a16:creationId xmlns:a16="http://schemas.microsoft.com/office/drawing/2014/main" id="{FE50BC1F-6E5A-A9DB-9201-60679B8C34D7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088277" y="3004088"/>
              <a:ext cx="276208" cy="434385"/>
            </a:xfrm>
            <a:prstGeom prst="rect">
              <a:avLst/>
            </a:prstGeom>
          </p:spPr>
        </p:pic>
        <p:pic>
          <p:nvPicPr>
            <p:cNvPr id="1211" name="그림 1210" descr="실루엣, 창의성이(가) 표시된 사진&#10;&#10;중간 신뢰도로 자동 생성된 설명">
              <a:extLst>
                <a:ext uri="{FF2B5EF4-FFF2-40B4-BE49-F238E27FC236}">
                  <a16:creationId xmlns:a16="http://schemas.microsoft.com/office/drawing/2014/main" id="{E384A85A-5599-5A99-C47B-23A71B6025D8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828505" y="3229542"/>
              <a:ext cx="276208" cy="434385"/>
            </a:xfrm>
            <a:prstGeom prst="rect">
              <a:avLst/>
            </a:prstGeom>
          </p:spPr>
        </p:pic>
      </p:grpSp>
      <p:grpSp>
        <p:nvGrpSpPr>
          <p:cNvPr id="1231" name="그룹 1230">
            <a:extLst>
              <a:ext uri="{FF2B5EF4-FFF2-40B4-BE49-F238E27FC236}">
                <a16:creationId xmlns:a16="http://schemas.microsoft.com/office/drawing/2014/main" id="{3A4839D2-8096-191F-B949-D68433CF7C4E}"/>
              </a:ext>
            </a:extLst>
          </p:cNvPr>
          <p:cNvGrpSpPr/>
          <p:nvPr/>
        </p:nvGrpSpPr>
        <p:grpSpPr>
          <a:xfrm>
            <a:off x="6880882" y="2327960"/>
            <a:ext cx="613198" cy="1110544"/>
            <a:chOff x="9938993" y="2263126"/>
            <a:chExt cx="979296" cy="1776019"/>
          </a:xfrm>
        </p:grpSpPr>
        <p:pic>
          <p:nvPicPr>
            <p:cNvPr id="1213" name="그림 1212" descr="실루엣, 창의성이(가) 표시된 사진&#10;&#10;중간 신뢰도로 자동 생성된 설명">
              <a:extLst>
                <a:ext uri="{FF2B5EF4-FFF2-40B4-BE49-F238E27FC236}">
                  <a16:creationId xmlns:a16="http://schemas.microsoft.com/office/drawing/2014/main" id="{469329AC-A164-0B9E-1331-941BFB9E90BB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055247" y="3604759"/>
              <a:ext cx="276208" cy="434386"/>
            </a:xfrm>
            <a:prstGeom prst="rect">
              <a:avLst/>
            </a:prstGeom>
          </p:spPr>
        </p:pic>
        <p:pic>
          <p:nvPicPr>
            <p:cNvPr id="1217" name="그림 1216" descr="실루엣, 창의성이(가) 표시된 사진&#10;&#10;중간 신뢰도로 자동 생성된 설명">
              <a:extLst>
                <a:ext uri="{FF2B5EF4-FFF2-40B4-BE49-F238E27FC236}">
                  <a16:creationId xmlns:a16="http://schemas.microsoft.com/office/drawing/2014/main" id="{86C6BBEA-2485-25C0-F949-41529AEFE509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400444" y="2744527"/>
              <a:ext cx="276208" cy="434385"/>
            </a:xfrm>
            <a:prstGeom prst="rect">
              <a:avLst/>
            </a:prstGeom>
          </p:spPr>
        </p:pic>
        <p:pic>
          <p:nvPicPr>
            <p:cNvPr id="1223" name="그림 1222" descr="실루엣, 창의성이(가) 표시된 사진&#10;&#10;중간 신뢰도로 자동 생성된 설명">
              <a:extLst>
                <a:ext uri="{FF2B5EF4-FFF2-40B4-BE49-F238E27FC236}">
                  <a16:creationId xmlns:a16="http://schemas.microsoft.com/office/drawing/2014/main" id="{EAB11855-1A1D-3135-CC77-8EB154E6D409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642075" y="2812856"/>
              <a:ext cx="276208" cy="434385"/>
            </a:xfrm>
            <a:prstGeom prst="rect">
              <a:avLst/>
            </a:prstGeom>
          </p:spPr>
        </p:pic>
        <p:pic>
          <p:nvPicPr>
            <p:cNvPr id="1224" name="그림 1223" descr="실루엣, 창의성이(가) 표시된 사진&#10;&#10;중간 신뢰도로 자동 생성된 설명">
              <a:extLst>
                <a:ext uri="{FF2B5EF4-FFF2-40B4-BE49-F238E27FC236}">
                  <a16:creationId xmlns:a16="http://schemas.microsoft.com/office/drawing/2014/main" id="{DA0D1554-151A-FF4B-CBB2-A81C7379E768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642081" y="2420395"/>
              <a:ext cx="276208" cy="434385"/>
            </a:xfrm>
            <a:prstGeom prst="rect">
              <a:avLst/>
            </a:prstGeom>
          </p:spPr>
        </p:pic>
        <p:pic>
          <p:nvPicPr>
            <p:cNvPr id="1225" name="그림 1224" descr="실루엣, 창의성이(가) 표시된 사진&#10;&#10;중간 신뢰도로 자동 생성된 설명">
              <a:extLst>
                <a:ext uri="{FF2B5EF4-FFF2-40B4-BE49-F238E27FC236}">
                  <a16:creationId xmlns:a16="http://schemas.microsoft.com/office/drawing/2014/main" id="{91644665-0D05-24A6-4DF2-DC99F2A9D465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123171" y="2263126"/>
              <a:ext cx="276208" cy="434385"/>
            </a:xfrm>
            <a:prstGeom prst="rect">
              <a:avLst/>
            </a:prstGeom>
          </p:spPr>
        </p:pic>
        <p:pic>
          <p:nvPicPr>
            <p:cNvPr id="1226" name="그림 1225" descr="실루엣, 창의성이(가) 표시된 사진&#10;&#10;중간 신뢰도로 자동 생성된 설명">
              <a:extLst>
                <a:ext uri="{FF2B5EF4-FFF2-40B4-BE49-F238E27FC236}">
                  <a16:creationId xmlns:a16="http://schemas.microsoft.com/office/drawing/2014/main" id="{3ACDFCFE-E06A-E557-3CBD-9F3772E39C58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008652" y="3255284"/>
              <a:ext cx="276208" cy="434385"/>
            </a:xfrm>
            <a:prstGeom prst="rect">
              <a:avLst/>
            </a:prstGeom>
          </p:spPr>
        </p:pic>
        <p:pic>
          <p:nvPicPr>
            <p:cNvPr id="1227" name="그림 1226" descr="실루엣, 창의성이(가) 표시된 사진&#10;&#10;중간 신뢰도로 자동 생성된 설명">
              <a:extLst>
                <a:ext uri="{FF2B5EF4-FFF2-40B4-BE49-F238E27FC236}">
                  <a16:creationId xmlns:a16="http://schemas.microsoft.com/office/drawing/2014/main" id="{DC64C0FC-9F18-CC20-89C0-311A308E04E6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938993" y="2904643"/>
              <a:ext cx="276208" cy="434385"/>
            </a:xfrm>
            <a:prstGeom prst="rect">
              <a:avLst/>
            </a:prstGeom>
          </p:spPr>
        </p:pic>
        <p:pic>
          <p:nvPicPr>
            <p:cNvPr id="1228" name="그림 1227" descr="실루엣, 창의성이(가) 표시된 사진&#10;&#10;중간 신뢰도로 자동 생성된 설명">
              <a:extLst>
                <a:ext uri="{FF2B5EF4-FFF2-40B4-BE49-F238E27FC236}">
                  <a16:creationId xmlns:a16="http://schemas.microsoft.com/office/drawing/2014/main" id="{314961CC-C533-F1B8-9A20-23FFB648C84B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205178" y="2956397"/>
              <a:ext cx="276208" cy="434385"/>
            </a:xfrm>
            <a:prstGeom prst="rect">
              <a:avLst/>
            </a:prstGeom>
          </p:spPr>
        </p:pic>
        <p:pic>
          <p:nvPicPr>
            <p:cNvPr id="1229" name="그림 1228" descr="실루엣, 창의성이(가) 표시된 사진&#10;&#10;중간 신뢰도로 자동 생성된 설명">
              <a:extLst>
                <a:ext uri="{FF2B5EF4-FFF2-40B4-BE49-F238E27FC236}">
                  <a16:creationId xmlns:a16="http://schemas.microsoft.com/office/drawing/2014/main" id="{A2C229BA-4B66-AB49-CA99-F0B1257E4FE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389888" y="2381835"/>
              <a:ext cx="276208" cy="434385"/>
            </a:xfrm>
            <a:prstGeom prst="rect">
              <a:avLst/>
            </a:prstGeom>
          </p:spPr>
        </p:pic>
        <p:pic>
          <p:nvPicPr>
            <p:cNvPr id="1230" name="그림 1229" descr="실루엣, 창의성이(가) 표시된 사진&#10;&#10;중간 신뢰도로 자동 생성된 설명">
              <a:extLst>
                <a:ext uri="{FF2B5EF4-FFF2-40B4-BE49-F238E27FC236}">
                  <a16:creationId xmlns:a16="http://schemas.microsoft.com/office/drawing/2014/main" id="{9D227083-7879-E271-A21E-9BCAEF762B17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133946" y="2615404"/>
              <a:ext cx="276208" cy="434385"/>
            </a:xfrm>
            <a:prstGeom prst="rect">
              <a:avLst/>
            </a:prstGeom>
          </p:spPr>
        </p:pic>
      </p:grpSp>
      <p:pic>
        <p:nvPicPr>
          <p:cNvPr id="1232" name="그림 1231" descr="실루엣, 창의성이(가) 표시된 사진&#10;&#10;중간 신뢰도로 자동 생성된 설명">
            <a:extLst>
              <a:ext uri="{FF2B5EF4-FFF2-40B4-BE49-F238E27FC236}">
                <a16:creationId xmlns:a16="http://schemas.microsoft.com/office/drawing/2014/main" id="{8AE870AD-6480-CB5B-1FD8-293AB35E251F}"/>
              </a:ext>
            </a:extLst>
          </p:cNvPr>
          <p:cNvPicPr>
            <a:picLocks noChangeAspect="1"/>
          </p:cNvPicPr>
          <p:nvPr/>
        </p:nvPicPr>
        <p:blipFill>
          <a:blip r:embed="rId5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37498" y="4966376"/>
            <a:ext cx="172951" cy="271995"/>
          </a:xfrm>
          <a:prstGeom prst="rect">
            <a:avLst/>
          </a:prstGeom>
        </p:spPr>
      </p:pic>
      <p:pic>
        <p:nvPicPr>
          <p:cNvPr id="1233" name="그림 1232" descr="실루엣, 창의성이(가) 표시된 사진&#10;&#10;중간 신뢰도로 자동 생성된 설명">
            <a:extLst>
              <a:ext uri="{FF2B5EF4-FFF2-40B4-BE49-F238E27FC236}">
                <a16:creationId xmlns:a16="http://schemas.microsoft.com/office/drawing/2014/main" id="{CD096519-B444-F962-A49B-61A040F4549C}"/>
              </a:ext>
            </a:extLst>
          </p:cNvPr>
          <p:cNvPicPr>
            <a:picLocks noChangeAspect="1"/>
          </p:cNvPicPr>
          <p:nvPr/>
        </p:nvPicPr>
        <p:blipFill>
          <a:blip r:embed="rId5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4663" y="5072319"/>
            <a:ext cx="172951" cy="271995"/>
          </a:xfrm>
          <a:prstGeom prst="rect">
            <a:avLst/>
          </a:prstGeom>
        </p:spPr>
      </p:pic>
      <p:pic>
        <p:nvPicPr>
          <p:cNvPr id="1234" name="그림 1233" descr="실루엣, 창의성이(가) 표시된 사진&#10;&#10;중간 신뢰도로 자동 생성된 설명">
            <a:extLst>
              <a:ext uri="{FF2B5EF4-FFF2-40B4-BE49-F238E27FC236}">
                <a16:creationId xmlns:a16="http://schemas.microsoft.com/office/drawing/2014/main" id="{A375697F-CB1E-12D8-46CD-B14428AB6873}"/>
              </a:ext>
            </a:extLst>
          </p:cNvPr>
          <p:cNvPicPr>
            <a:picLocks noChangeAspect="1"/>
          </p:cNvPicPr>
          <p:nvPr/>
        </p:nvPicPr>
        <p:blipFill>
          <a:blip r:embed="rId5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71809" y="5292535"/>
            <a:ext cx="172951" cy="271995"/>
          </a:xfrm>
          <a:prstGeom prst="rect">
            <a:avLst/>
          </a:prstGeom>
        </p:spPr>
      </p:pic>
      <p:pic>
        <p:nvPicPr>
          <p:cNvPr id="1235" name="그림 1234" descr="실루엣, 창의성이(가) 표시된 사진&#10;&#10;중간 신뢰도로 자동 생성된 설명">
            <a:extLst>
              <a:ext uri="{FF2B5EF4-FFF2-40B4-BE49-F238E27FC236}">
                <a16:creationId xmlns:a16="http://schemas.microsoft.com/office/drawing/2014/main" id="{D90BA60A-C5B5-CC69-8651-7D93FDDDBD77}"/>
              </a:ext>
            </a:extLst>
          </p:cNvPr>
          <p:cNvPicPr>
            <a:picLocks noChangeAspect="1"/>
          </p:cNvPicPr>
          <p:nvPr/>
        </p:nvPicPr>
        <p:blipFill>
          <a:blip r:embed="rId5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01905" y="5359070"/>
            <a:ext cx="172951" cy="271995"/>
          </a:xfrm>
          <a:prstGeom prst="rect">
            <a:avLst/>
          </a:prstGeom>
        </p:spPr>
      </p:pic>
      <p:pic>
        <p:nvPicPr>
          <p:cNvPr id="1236" name="그림 1235" descr="실루엣, 창의성이(가) 표시된 사진&#10;&#10;중간 신뢰도로 자동 생성된 설명">
            <a:extLst>
              <a:ext uri="{FF2B5EF4-FFF2-40B4-BE49-F238E27FC236}">
                <a16:creationId xmlns:a16="http://schemas.microsoft.com/office/drawing/2014/main" id="{1488F7A1-008B-65E9-D16B-E7989CF746C6}"/>
              </a:ext>
            </a:extLst>
          </p:cNvPr>
          <p:cNvPicPr>
            <a:picLocks noChangeAspect="1"/>
          </p:cNvPicPr>
          <p:nvPr/>
        </p:nvPicPr>
        <p:blipFill>
          <a:blip r:embed="rId5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05856" y="4860975"/>
            <a:ext cx="172951" cy="271995"/>
          </a:xfrm>
          <a:prstGeom prst="rect">
            <a:avLst/>
          </a:prstGeom>
        </p:spPr>
      </p:pic>
      <p:pic>
        <p:nvPicPr>
          <p:cNvPr id="1237" name="그림 1236" descr="실루엣, 창의성이(가) 표시된 사진&#10;&#10;중간 신뢰도로 자동 생성된 설명">
            <a:extLst>
              <a:ext uri="{FF2B5EF4-FFF2-40B4-BE49-F238E27FC236}">
                <a16:creationId xmlns:a16="http://schemas.microsoft.com/office/drawing/2014/main" id="{6B4F752D-261B-6867-DED1-0CA1B5910826}"/>
              </a:ext>
            </a:extLst>
          </p:cNvPr>
          <p:cNvPicPr>
            <a:picLocks noChangeAspect="1"/>
          </p:cNvPicPr>
          <p:nvPr/>
        </p:nvPicPr>
        <p:blipFill>
          <a:blip r:embed="rId5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5430" y="5153610"/>
            <a:ext cx="172951" cy="271995"/>
          </a:xfrm>
          <a:prstGeom prst="rect">
            <a:avLst/>
          </a:prstGeom>
        </p:spPr>
      </p:pic>
      <p:pic>
        <p:nvPicPr>
          <p:cNvPr id="5" name="그림 4" descr="실루엣, 창의성이(가) 표시된 사진&#10;&#10;중간 신뢰도로 자동 생성된 설명">
            <a:extLst>
              <a:ext uri="{FF2B5EF4-FFF2-40B4-BE49-F238E27FC236}">
                <a16:creationId xmlns:a16="http://schemas.microsoft.com/office/drawing/2014/main" id="{C36AE7FA-4DC3-63E0-7414-798AA24221FD}"/>
              </a:ext>
            </a:extLst>
          </p:cNvPr>
          <p:cNvPicPr>
            <a:picLocks noChangeAspect="1"/>
          </p:cNvPicPr>
          <p:nvPr/>
        </p:nvPicPr>
        <p:blipFill>
          <a:blip r:embed="rId5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88380" y="5153610"/>
            <a:ext cx="172951" cy="271995"/>
          </a:xfrm>
          <a:prstGeom prst="rect">
            <a:avLst/>
          </a:prstGeom>
        </p:spPr>
      </p:pic>
      <p:pic>
        <p:nvPicPr>
          <p:cNvPr id="7" name="그림 6" descr="실루엣, 창의성이(가) 표시된 사진&#10;&#10;중간 신뢰도로 자동 생성된 설명">
            <a:extLst>
              <a:ext uri="{FF2B5EF4-FFF2-40B4-BE49-F238E27FC236}">
                <a16:creationId xmlns:a16="http://schemas.microsoft.com/office/drawing/2014/main" id="{5B5FC992-E844-A52B-7DD8-73CA4606B231}"/>
              </a:ext>
            </a:extLst>
          </p:cNvPr>
          <p:cNvPicPr>
            <a:picLocks noChangeAspect="1"/>
          </p:cNvPicPr>
          <p:nvPr/>
        </p:nvPicPr>
        <p:blipFill>
          <a:blip r:embed="rId5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46041" y="5072318"/>
            <a:ext cx="172951" cy="271995"/>
          </a:xfrm>
          <a:prstGeom prst="rect">
            <a:avLst/>
          </a:prstGeom>
        </p:spPr>
      </p:pic>
      <p:grpSp>
        <p:nvGrpSpPr>
          <p:cNvPr id="19" name="그룹 18">
            <a:extLst>
              <a:ext uri="{FF2B5EF4-FFF2-40B4-BE49-F238E27FC236}">
                <a16:creationId xmlns:a16="http://schemas.microsoft.com/office/drawing/2014/main" id="{CB74713D-3A0F-BA7D-4345-9981652B5F07}"/>
              </a:ext>
            </a:extLst>
          </p:cNvPr>
          <p:cNvGrpSpPr/>
          <p:nvPr/>
        </p:nvGrpSpPr>
        <p:grpSpPr>
          <a:xfrm>
            <a:off x="838200" y="2379946"/>
            <a:ext cx="4241800" cy="1418868"/>
            <a:chOff x="838200" y="2379946"/>
            <a:chExt cx="4241800" cy="1418868"/>
          </a:xfrm>
        </p:grpSpPr>
        <p:grpSp>
          <p:nvGrpSpPr>
            <p:cNvPr id="28" name="그룹 27">
              <a:extLst>
                <a:ext uri="{FF2B5EF4-FFF2-40B4-BE49-F238E27FC236}">
                  <a16:creationId xmlns:a16="http://schemas.microsoft.com/office/drawing/2014/main" id="{7D21E5AF-CBE0-8AE7-51B5-3982A3985B49}"/>
                </a:ext>
              </a:extLst>
            </p:cNvPr>
            <p:cNvGrpSpPr/>
            <p:nvPr/>
          </p:nvGrpSpPr>
          <p:grpSpPr>
            <a:xfrm>
              <a:off x="838200" y="2608642"/>
              <a:ext cx="4241800" cy="1190172"/>
              <a:chOff x="838200" y="2608642"/>
              <a:chExt cx="4241800" cy="1190172"/>
            </a:xfrm>
          </p:grpSpPr>
          <p:sp>
            <p:nvSpPr>
              <p:cNvPr id="25" name="사각형: 둥근 모서리 24">
                <a:extLst>
                  <a:ext uri="{FF2B5EF4-FFF2-40B4-BE49-F238E27FC236}">
                    <a16:creationId xmlns:a16="http://schemas.microsoft.com/office/drawing/2014/main" id="{67365EF5-AA02-2D9E-8BF3-E3D667B7C882}"/>
                  </a:ext>
                </a:extLst>
              </p:cNvPr>
              <p:cNvSpPr/>
              <p:nvPr/>
            </p:nvSpPr>
            <p:spPr>
              <a:xfrm>
                <a:off x="838200" y="2608642"/>
                <a:ext cx="4241800" cy="1190172"/>
              </a:xfrm>
              <a:prstGeom prst="roundRect">
                <a:avLst/>
              </a:prstGeom>
              <a:ln w="5715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4"/>
              </a:lnRef>
              <a:fillRef idx="1">
                <a:schemeClr val="lt1"/>
              </a:fillRef>
              <a:effectRef idx="0">
                <a:schemeClr val="accent4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1" name="제목 2">
                <a:extLst>
                  <a:ext uri="{FF2B5EF4-FFF2-40B4-BE49-F238E27FC236}">
                    <a16:creationId xmlns:a16="http://schemas.microsoft.com/office/drawing/2014/main" id="{54E3DB03-522F-17F6-C02F-93F31F190791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150257" y="2907148"/>
                <a:ext cx="3929743" cy="788249"/>
              </a:xfrm>
              <a:prstGeom prst="rect">
                <a:avLst/>
              </a:prstGeom>
            </p:spPr>
            <p:txBody>
              <a:bodyPr lIns="109728" tIns="109728" rIns="109728" bIns="91440" anchor="ctr"/>
              <a:lstStyle>
                <a:lvl1pPr marL="0"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lang="en-US" sz="5200" b="1" kern="1200" spc="50" dirty="0">
                    <a:gradFill flip="none" rotWithShape="1">
                      <a:gsLst>
                        <a:gs pos="0">
                          <a:schemeClr val="accent5"/>
                        </a:gs>
                        <a:gs pos="100000">
                          <a:schemeClr val="accent1">
                            <a:alpha val="70000"/>
                          </a:schemeClr>
                        </a:gs>
                      </a:gsLst>
                      <a:lin ang="0" scaled="1"/>
                      <a:tileRect/>
                    </a:gradFill>
                    <a:latin typeface="+mj-lt"/>
                    <a:ea typeface="+mn-ea"/>
                    <a:cs typeface="Angsana New" panose="02020603050405020304" pitchFamily="18" charset="-34"/>
                  </a:defRPr>
                </a:lvl1pPr>
              </a:lstStyle>
              <a:p>
                <a:r>
                  <a:rPr lang="en-US" altLang="ko-KR" sz="3600" spc="0" dirty="0">
                    <a:ln w="22225">
                      <a:solidFill>
                        <a:schemeClr val="accent2"/>
                      </a:solidFill>
                      <a:prstDash val="solid"/>
                    </a:ln>
                    <a:solidFill>
                      <a:schemeClr val="accent2">
                        <a:lumMod val="40000"/>
                        <a:lumOff val="60000"/>
                      </a:schemeClr>
                    </a:solidFill>
                    <a:latin typeface="배달의민족 도현" panose="020B0600000101010101" pitchFamily="50" charset="-127"/>
                    <a:ea typeface="배달의민족 도현" panose="020B0600000101010101" pitchFamily="50" charset="-127"/>
                  </a:rPr>
                  <a:t>9,834,000 km2</a:t>
                </a:r>
                <a:endParaRPr lang="ko-KR" altLang="en-US" sz="3600" spc="0" dirty="0">
                  <a:ln w="22225">
                    <a:solidFill>
                      <a:schemeClr val="accent2"/>
                    </a:solidFill>
                    <a:prstDash val="solid"/>
                  </a:ln>
                  <a:solidFill>
                    <a:schemeClr val="accent2">
                      <a:lumMod val="40000"/>
                      <a:lumOff val="60000"/>
                    </a:schemeClr>
                  </a:solidFill>
                  <a:latin typeface="배달의민족 도현" panose="020B0600000101010101" pitchFamily="50" charset="-127"/>
                  <a:ea typeface="배달의민족 도현" panose="020B0600000101010101" pitchFamily="50" charset="-127"/>
                </a:endParaRPr>
              </a:p>
            </p:txBody>
          </p:sp>
        </p:grpSp>
        <p:pic>
          <p:nvPicPr>
            <p:cNvPr id="11" name="그림 10" descr="텍스트, 국기, 지도이(가) 표시된 사진&#10;&#10;자동 생성된 설명">
              <a:extLst>
                <a:ext uri="{FF2B5EF4-FFF2-40B4-BE49-F238E27FC236}">
                  <a16:creationId xmlns:a16="http://schemas.microsoft.com/office/drawing/2014/main" id="{D69094F4-7096-9716-449F-A3175EAAF5D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59" t="65687" r="55272" b="2034"/>
            <a:stretch/>
          </p:blipFill>
          <p:spPr>
            <a:xfrm>
              <a:off x="1003411" y="2379946"/>
              <a:ext cx="826579" cy="434923"/>
            </a:xfrm>
            <a:prstGeom prst="rect">
              <a:avLst/>
            </a:prstGeom>
            <a:ln w="28575">
              <a:solidFill>
                <a:schemeClr val="tx1"/>
              </a:solidFill>
            </a:ln>
          </p:spPr>
        </p:pic>
      </p:grpSp>
      <p:grpSp>
        <p:nvGrpSpPr>
          <p:cNvPr id="3" name="그룹 2">
            <a:extLst>
              <a:ext uri="{FF2B5EF4-FFF2-40B4-BE49-F238E27FC236}">
                <a16:creationId xmlns:a16="http://schemas.microsoft.com/office/drawing/2014/main" id="{D6D62C6C-4C8C-A945-95CF-4FFB8E86C57B}"/>
              </a:ext>
            </a:extLst>
          </p:cNvPr>
          <p:cNvGrpSpPr/>
          <p:nvPr/>
        </p:nvGrpSpPr>
        <p:grpSpPr>
          <a:xfrm>
            <a:off x="627139" y="669318"/>
            <a:ext cx="1060768" cy="1060767"/>
            <a:chOff x="1355584" y="5173775"/>
            <a:chExt cx="1060768" cy="1060767"/>
          </a:xfrm>
        </p:grpSpPr>
        <p:sp>
          <p:nvSpPr>
            <p:cNvPr id="9" name="타원 8">
              <a:extLst>
                <a:ext uri="{FF2B5EF4-FFF2-40B4-BE49-F238E27FC236}">
                  <a16:creationId xmlns:a16="http://schemas.microsoft.com/office/drawing/2014/main" id="{142B3F20-D46E-B1A9-9DA3-34BD99325BA0}"/>
                </a:ext>
              </a:extLst>
            </p:cNvPr>
            <p:cNvSpPr/>
            <p:nvPr/>
          </p:nvSpPr>
          <p:spPr>
            <a:xfrm>
              <a:off x="1355584" y="5173775"/>
              <a:ext cx="1060767" cy="1060767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rgbClr val="8CCDD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10" name="그림 9" descr="의류, 인형, 드레스, 만화 영화이(가) 표시된 사진&#10;&#10;자동 생성된 설명">
              <a:extLst>
                <a:ext uri="{FF2B5EF4-FFF2-40B4-BE49-F238E27FC236}">
                  <a16:creationId xmlns:a16="http://schemas.microsoft.com/office/drawing/2014/main" id="{75F642CD-D6C3-26D1-E2B1-418DC372B4EF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925" t="10439" r="54978" b="53209"/>
            <a:stretch/>
          </p:blipFill>
          <p:spPr>
            <a:xfrm>
              <a:off x="1370364" y="5334154"/>
              <a:ext cx="1045988" cy="884707"/>
            </a:xfrm>
            <a:prstGeom prst="ellipse">
              <a:avLst/>
            </a:prstGeom>
          </p:spPr>
        </p:pic>
        <p:sp>
          <p:nvSpPr>
            <p:cNvPr id="13" name="타원 12">
              <a:extLst>
                <a:ext uri="{FF2B5EF4-FFF2-40B4-BE49-F238E27FC236}">
                  <a16:creationId xmlns:a16="http://schemas.microsoft.com/office/drawing/2014/main" id="{72D836CE-05BB-3E73-AC60-F5A2AABECEA6}"/>
                </a:ext>
              </a:extLst>
            </p:cNvPr>
            <p:cNvSpPr/>
            <p:nvPr/>
          </p:nvSpPr>
          <p:spPr>
            <a:xfrm>
              <a:off x="1355585" y="5173775"/>
              <a:ext cx="1060767" cy="1060767"/>
            </a:xfrm>
            <a:prstGeom prst="ellipse">
              <a:avLst/>
            </a:prstGeom>
            <a:noFill/>
            <a:ln w="57150">
              <a:solidFill>
                <a:srgbClr val="8CCDD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9812206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"/>
                            </p:stCondLst>
                            <p:childTnLst>
                              <p:par>
                                <p:cTn id="6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000"/>
                            </p:stCondLst>
                            <p:childTnLst>
                              <p:par>
                                <p:cTn id="6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500"/>
                            </p:stCondLst>
                            <p:childTnLst>
                              <p:par>
                                <p:cTn id="7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2000"/>
                            </p:stCondLst>
                            <p:childTnLst>
                              <p:par>
                                <p:cTn id="7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2500"/>
                            </p:stCondLst>
                            <p:childTnLst>
                              <p:par>
                                <p:cTn id="8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1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3000"/>
                            </p:stCondLst>
                            <p:childTnLst>
                              <p:par>
                                <p:cTn id="8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1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3500"/>
                            </p:stCondLst>
                            <p:childTnLst>
                              <p:par>
                                <p:cTn id="8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1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4000"/>
                            </p:stCondLst>
                            <p:childTnLst>
                              <p:par>
                                <p:cTn id="9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1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0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12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12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12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10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12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1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10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4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26" dur="500"/>
                                        <p:tgtEl>
                                          <p:spTgt spid="12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30" grpId="0" animBg="1"/>
      <p:bldP spid="1238" grpId="0" animBg="1"/>
      <p:bldP spid="1239" grpId="0" animBg="1"/>
      <p:bldP spid="1239" grpId="1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0679B97-C4B4-5374-099F-435BE0EA645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그룹 19">
            <a:extLst>
              <a:ext uri="{FF2B5EF4-FFF2-40B4-BE49-F238E27FC236}">
                <a16:creationId xmlns:a16="http://schemas.microsoft.com/office/drawing/2014/main" id="{C7B9BB9A-5D7F-C2D6-9E27-1287BF1844E3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-14288" y="-6730"/>
            <a:ext cx="12287250" cy="6940929"/>
            <a:chOff x="-14288" y="-6730"/>
            <a:chExt cx="12287250" cy="6940929"/>
          </a:xfrm>
        </p:grpSpPr>
        <p:pic>
          <p:nvPicPr>
            <p:cNvPr id="4" name="내용 개체 틀 4" descr="스크린샷, 아쿠아, 터쿼이즈색, 청록색이(가) 표시된 사진&#10;&#10;자동 생성된 설명">
              <a:extLst>
                <a:ext uri="{FF2B5EF4-FFF2-40B4-BE49-F238E27FC236}">
                  <a16:creationId xmlns:a16="http://schemas.microsoft.com/office/drawing/2014/main" id="{90EFEE51-EC96-04DD-3D92-6DB4546F2ECF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4288" y="-6730"/>
              <a:ext cx="12287250" cy="6940929"/>
            </a:xfrm>
            <a:prstGeom prst="rect">
              <a:avLst/>
            </a:prstGeom>
          </p:spPr>
        </p:pic>
        <p:sp>
          <p:nvSpPr>
            <p:cNvPr id="6" name="직사각형 5">
              <a:extLst>
                <a:ext uri="{FF2B5EF4-FFF2-40B4-BE49-F238E27FC236}">
                  <a16:creationId xmlns:a16="http://schemas.microsoft.com/office/drawing/2014/main" id="{160BAEB4-7DC0-5BC0-49D6-085DD67798F7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435825" y="464883"/>
              <a:ext cx="11387024" cy="602799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glow rad="101600">
                <a:schemeClr val="bg2">
                  <a:lumMod val="50000"/>
                  <a:alpha val="40000"/>
                </a:schemeClr>
              </a:glo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bg1"/>
                </a:solidFill>
              </a:endParaRPr>
            </a:p>
          </p:txBody>
        </p:sp>
      </p:grpSp>
      <p:sp>
        <p:nvSpPr>
          <p:cNvPr id="3" name="사각형: 둥근 모서리 2">
            <a:extLst>
              <a:ext uri="{FF2B5EF4-FFF2-40B4-BE49-F238E27FC236}">
                <a16:creationId xmlns:a16="http://schemas.microsoft.com/office/drawing/2014/main" id="{689BAF2A-F455-D8A8-4144-B32F415B10C0}"/>
              </a:ext>
            </a:extLst>
          </p:cNvPr>
          <p:cNvSpPr/>
          <p:nvPr/>
        </p:nvSpPr>
        <p:spPr>
          <a:xfrm>
            <a:off x="1322691" y="2640427"/>
            <a:ext cx="2717403" cy="2880663"/>
          </a:xfrm>
          <a:prstGeom prst="roundRect">
            <a:avLst/>
          </a:prstGeom>
          <a:solidFill>
            <a:srgbClr val="8CCDD1"/>
          </a:solidFill>
          <a:ln w="57150">
            <a:solidFill>
              <a:srgbClr val="8CCDD1"/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5400" b="1" spc="50" dirty="0">
                <a:ln w="0">
                  <a:noFill/>
                </a:ln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위치</a:t>
            </a:r>
          </a:p>
        </p:txBody>
      </p:sp>
      <p:sp>
        <p:nvSpPr>
          <p:cNvPr id="5" name="사각형: 둥근 모서리 4">
            <a:extLst>
              <a:ext uri="{FF2B5EF4-FFF2-40B4-BE49-F238E27FC236}">
                <a16:creationId xmlns:a16="http://schemas.microsoft.com/office/drawing/2014/main" id="{4E14FC3A-C2D9-8EC7-1D67-CB44A6447298}"/>
              </a:ext>
            </a:extLst>
          </p:cNvPr>
          <p:cNvSpPr/>
          <p:nvPr/>
        </p:nvSpPr>
        <p:spPr>
          <a:xfrm>
            <a:off x="4808841" y="2640427"/>
            <a:ext cx="2717403" cy="2880663"/>
          </a:xfrm>
          <a:prstGeom prst="roundRect">
            <a:avLst/>
          </a:prstGeom>
          <a:solidFill>
            <a:srgbClr val="F4C86C"/>
          </a:solidFill>
          <a:ln w="57150">
            <a:solidFill>
              <a:srgbClr val="F4C86C"/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5400" b="1" spc="50" dirty="0">
                <a:ln w="0">
                  <a:noFill/>
                </a:ln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면적</a:t>
            </a:r>
          </a:p>
        </p:txBody>
      </p:sp>
      <p:sp>
        <p:nvSpPr>
          <p:cNvPr id="13" name="사각형: 둥근 모서리 12">
            <a:extLst>
              <a:ext uri="{FF2B5EF4-FFF2-40B4-BE49-F238E27FC236}">
                <a16:creationId xmlns:a16="http://schemas.microsoft.com/office/drawing/2014/main" id="{537B024B-F416-CE46-F26A-5A73D3592B2C}"/>
              </a:ext>
            </a:extLst>
          </p:cNvPr>
          <p:cNvSpPr/>
          <p:nvPr/>
        </p:nvSpPr>
        <p:spPr>
          <a:xfrm>
            <a:off x="8353425" y="2640427"/>
            <a:ext cx="2717403" cy="2880663"/>
          </a:xfrm>
          <a:prstGeom prst="roundRect">
            <a:avLst/>
          </a:prstGeom>
          <a:solidFill>
            <a:srgbClr val="ED8735"/>
          </a:solidFill>
          <a:ln w="57150">
            <a:solidFill>
              <a:srgbClr val="ED8735"/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5400" b="1" spc="50" dirty="0">
                <a:ln w="0">
                  <a:noFill/>
                </a:ln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인구</a:t>
            </a:r>
          </a:p>
        </p:txBody>
      </p:sp>
      <p:sp>
        <p:nvSpPr>
          <p:cNvPr id="14" name="제목 1">
            <a:extLst>
              <a:ext uri="{FF2B5EF4-FFF2-40B4-BE49-F238E27FC236}">
                <a16:creationId xmlns:a16="http://schemas.microsoft.com/office/drawing/2014/main" id="{72BBBB9C-4C4D-D99B-1465-49FFC4247A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altLang="ko-KR" dirty="0"/>
              <a:t> </a:t>
            </a:r>
            <a:endParaRPr lang="ko-KR" altLang="en-US" dirty="0"/>
          </a:p>
        </p:txBody>
      </p:sp>
      <p:sp>
        <p:nvSpPr>
          <p:cNvPr id="18" name="말풍선: 모서리가 둥근 사각형 17">
            <a:extLst>
              <a:ext uri="{FF2B5EF4-FFF2-40B4-BE49-F238E27FC236}">
                <a16:creationId xmlns:a16="http://schemas.microsoft.com/office/drawing/2014/main" id="{0B7A8334-5079-A62E-D350-7BC2222C259D}"/>
              </a:ext>
            </a:extLst>
          </p:cNvPr>
          <p:cNvSpPr/>
          <p:nvPr/>
        </p:nvSpPr>
        <p:spPr>
          <a:xfrm>
            <a:off x="1818244" y="802359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미국 땅은 얼마나 클까요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?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19" name="말풍선: 모서리가 둥근 사각형 18">
            <a:extLst>
              <a:ext uri="{FF2B5EF4-FFF2-40B4-BE49-F238E27FC236}">
                <a16:creationId xmlns:a16="http://schemas.microsoft.com/office/drawing/2014/main" id="{29A02FB9-9BB9-874D-C8D8-075870FAA8B8}"/>
              </a:ext>
            </a:extLst>
          </p:cNvPr>
          <p:cNvSpPr/>
          <p:nvPr/>
        </p:nvSpPr>
        <p:spPr>
          <a:xfrm>
            <a:off x="1832239" y="802696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미국에는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사람이 몇 명이나 살고 있을까요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?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21" name="말풍선: 모서리가 둥근 사각형 20">
            <a:extLst>
              <a:ext uri="{FF2B5EF4-FFF2-40B4-BE49-F238E27FC236}">
                <a16:creationId xmlns:a16="http://schemas.microsoft.com/office/drawing/2014/main" id="{6C5DDBFC-6315-870F-8665-D68024396808}"/>
              </a:ext>
            </a:extLst>
          </p:cNvPr>
          <p:cNvSpPr/>
          <p:nvPr/>
        </p:nvSpPr>
        <p:spPr>
          <a:xfrm>
            <a:off x="1832239" y="802359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마지막으로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, 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미국의 </a:t>
            </a:r>
            <a:r>
              <a:rPr lang="ko-KR" altLang="en-US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인구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에 대해 알아봅시다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22" name="사각형: 둥근 모서리 21">
            <a:extLst>
              <a:ext uri="{FF2B5EF4-FFF2-40B4-BE49-F238E27FC236}">
                <a16:creationId xmlns:a16="http://schemas.microsoft.com/office/drawing/2014/main" id="{70C19F3C-F8CB-A46C-B2F2-652E9186E1B7}"/>
              </a:ext>
            </a:extLst>
          </p:cNvPr>
          <p:cNvSpPr/>
          <p:nvPr/>
        </p:nvSpPr>
        <p:spPr>
          <a:xfrm>
            <a:off x="8353424" y="2651450"/>
            <a:ext cx="2717403" cy="2880663"/>
          </a:xfrm>
          <a:prstGeom prst="roundRect">
            <a:avLst/>
          </a:prstGeom>
          <a:solidFill>
            <a:srgbClr val="ED8735"/>
          </a:solidFill>
          <a:ln w="57150">
            <a:solidFill>
              <a:srgbClr val="ED8735"/>
            </a:solidFill>
          </a:ln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5400" b="1" spc="50" dirty="0">
                <a:ln w="0">
                  <a:noFill/>
                </a:ln>
                <a:solidFill>
                  <a:srgbClr val="F5532D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인구</a:t>
            </a:r>
          </a:p>
        </p:txBody>
      </p:sp>
      <p:pic>
        <p:nvPicPr>
          <p:cNvPr id="23" name="그래픽 22" descr="커서 단색으로 채워진">
            <a:extLst>
              <a:ext uri="{FF2B5EF4-FFF2-40B4-BE49-F238E27FC236}">
                <a16:creationId xmlns:a16="http://schemas.microsoft.com/office/drawing/2014/main" id="{8C8AD512-BCC6-1E4A-B802-445767A3506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1007143">
            <a:off x="10024810" y="4435358"/>
            <a:ext cx="1507587" cy="1507587"/>
          </a:xfrm>
          <a:prstGeom prst="rect">
            <a:avLst/>
          </a:prstGeom>
        </p:spPr>
      </p:pic>
      <p:grpSp>
        <p:nvGrpSpPr>
          <p:cNvPr id="2" name="그룹 1">
            <a:extLst>
              <a:ext uri="{FF2B5EF4-FFF2-40B4-BE49-F238E27FC236}">
                <a16:creationId xmlns:a16="http://schemas.microsoft.com/office/drawing/2014/main" id="{2430EFDC-8790-36FC-B446-35915F06B54A}"/>
              </a:ext>
            </a:extLst>
          </p:cNvPr>
          <p:cNvGrpSpPr/>
          <p:nvPr/>
        </p:nvGrpSpPr>
        <p:grpSpPr>
          <a:xfrm>
            <a:off x="627139" y="669318"/>
            <a:ext cx="1060768" cy="1060767"/>
            <a:chOff x="1355584" y="5173775"/>
            <a:chExt cx="1060768" cy="1060767"/>
          </a:xfrm>
        </p:grpSpPr>
        <p:sp>
          <p:nvSpPr>
            <p:cNvPr id="7" name="타원 6">
              <a:extLst>
                <a:ext uri="{FF2B5EF4-FFF2-40B4-BE49-F238E27FC236}">
                  <a16:creationId xmlns:a16="http://schemas.microsoft.com/office/drawing/2014/main" id="{5779FACC-F67B-6D44-CEA2-05662B4129F4}"/>
                </a:ext>
              </a:extLst>
            </p:cNvPr>
            <p:cNvSpPr/>
            <p:nvPr/>
          </p:nvSpPr>
          <p:spPr>
            <a:xfrm>
              <a:off x="1355584" y="5173775"/>
              <a:ext cx="1060767" cy="1060767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rgbClr val="8CCDD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8" name="그림 7" descr="의류, 인형, 드레스, 만화 영화이(가) 표시된 사진&#10;&#10;자동 생성된 설명">
              <a:extLst>
                <a:ext uri="{FF2B5EF4-FFF2-40B4-BE49-F238E27FC236}">
                  <a16:creationId xmlns:a16="http://schemas.microsoft.com/office/drawing/2014/main" id="{D9E935B5-BA86-7F4D-5495-18EBDFB7B8D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925" t="10439" r="54978" b="53209"/>
            <a:stretch/>
          </p:blipFill>
          <p:spPr>
            <a:xfrm>
              <a:off x="1370364" y="5334154"/>
              <a:ext cx="1045988" cy="884707"/>
            </a:xfrm>
            <a:prstGeom prst="ellipse">
              <a:avLst/>
            </a:prstGeom>
          </p:spPr>
        </p:pic>
        <p:sp>
          <p:nvSpPr>
            <p:cNvPr id="9" name="타원 8">
              <a:extLst>
                <a:ext uri="{FF2B5EF4-FFF2-40B4-BE49-F238E27FC236}">
                  <a16:creationId xmlns:a16="http://schemas.microsoft.com/office/drawing/2014/main" id="{CED86F4D-8E7B-FD9D-0E93-D45C7919ACCB}"/>
                </a:ext>
              </a:extLst>
            </p:cNvPr>
            <p:cNvSpPr/>
            <p:nvPr/>
          </p:nvSpPr>
          <p:spPr>
            <a:xfrm>
              <a:off x="1355585" y="5173775"/>
              <a:ext cx="1060767" cy="1060767"/>
            </a:xfrm>
            <a:prstGeom prst="ellipse">
              <a:avLst/>
            </a:prstGeom>
            <a:noFill/>
            <a:ln w="57150">
              <a:solidFill>
                <a:srgbClr val="8CCDD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1757193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13" grpId="0" animBg="1"/>
      <p:bldP spid="18" grpId="0" animBg="1"/>
      <p:bldP spid="19" grpId="0" animBg="1"/>
      <p:bldP spid="21" grpId="0" animBg="1"/>
      <p:bldP spid="2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단색 배경">
            <a:extLst>
              <a:ext uri="{FF2B5EF4-FFF2-40B4-BE49-F238E27FC236}">
                <a16:creationId xmlns:a16="http://schemas.microsoft.com/office/drawing/2014/main" id="{33861165-0C9E-6D5E-5343-6F2D09E532B7}"/>
              </a:ext>
            </a:extLst>
          </p:cNvPr>
          <p:cNvSpPr/>
          <p:nvPr/>
        </p:nvSpPr>
        <p:spPr>
          <a:xfrm>
            <a:off x="-22498" y="0"/>
            <a:ext cx="12279592" cy="6883570"/>
          </a:xfrm>
          <a:prstGeom prst="rect">
            <a:avLst/>
          </a:prstGeom>
          <a:solidFill>
            <a:srgbClr val="82D0D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2" name="그림 1" descr="텍스트, 국기, 지도이(가) 표시된 사진&#10;&#10;자동 생성된 설명">
            <a:extLst>
              <a:ext uri="{FF2B5EF4-FFF2-40B4-BE49-F238E27FC236}">
                <a16:creationId xmlns:a16="http://schemas.microsoft.com/office/drawing/2014/main" id="{13D6667A-03C2-12ED-ADD9-D7BFDE0D079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01" t="65832" r="55008" b="1621"/>
          <a:stretch/>
        </p:blipFill>
        <p:spPr>
          <a:xfrm>
            <a:off x="6393711" y="-2170"/>
            <a:ext cx="6287240" cy="3236940"/>
          </a:xfrm>
          <a:prstGeom prst="rect">
            <a:avLst/>
          </a:prstGeom>
        </p:spPr>
      </p:pic>
      <p:grpSp>
        <p:nvGrpSpPr>
          <p:cNvPr id="14" name="그룹 13">
            <a:extLst>
              <a:ext uri="{FF2B5EF4-FFF2-40B4-BE49-F238E27FC236}">
                <a16:creationId xmlns:a16="http://schemas.microsoft.com/office/drawing/2014/main" id="{040FE960-A546-92B4-17B7-9606A7A5A1D5}"/>
              </a:ext>
            </a:extLst>
          </p:cNvPr>
          <p:cNvGrpSpPr/>
          <p:nvPr/>
        </p:nvGrpSpPr>
        <p:grpSpPr>
          <a:xfrm>
            <a:off x="5736130" y="-4054671"/>
            <a:ext cx="12018241" cy="7851400"/>
            <a:chOff x="5736130" y="-4040157"/>
            <a:chExt cx="12018241" cy="7851400"/>
          </a:xfrm>
        </p:grpSpPr>
        <p:pic>
          <p:nvPicPr>
            <p:cNvPr id="13" name="내용 개체 틀 8" descr="텍스트, 스크린샷, 지도이(가) 표시된 사진&#10;&#10;자동 생성된 설명">
              <a:extLst>
                <a:ext uri="{FF2B5EF4-FFF2-40B4-BE49-F238E27FC236}">
                  <a16:creationId xmlns:a16="http://schemas.microsoft.com/office/drawing/2014/main" id="{8E1E6F46-2FFE-F1C4-3E58-CAE3BB297E7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6415" t="1723" r="720" b="68105"/>
            <a:stretch/>
          </p:blipFill>
          <p:spPr>
            <a:xfrm>
              <a:off x="6399060" y="0"/>
              <a:ext cx="6448440" cy="3208702"/>
            </a:xfrm>
            <a:prstGeom prst="rect">
              <a:avLst/>
            </a:prstGeom>
          </p:spPr>
        </p:pic>
        <p:pic>
          <p:nvPicPr>
            <p:cNvPr id="10" name="내용 개체 틀 8" descr="텍스트, 스크린샷, 지도이(가) 표시된 사진&#10;&#10;자동 생성된 설명">
              <a:extLst>
                <a:ext uri="{FF2B5EF4-FFF2-40B4-BE49-F238E27FC236}">
                  <a16:creationId xmlns:a16="http://schemas.microsoft.com/office/drawing/2014/main" id="{68C6F427-8010-96AC-1B25-00C586C2717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6415" t="1723" r="720" b="68105"/>
            <a:stretch/>
          </p:blipFill>
          <p:spPr>
            <a:xfrm>
              <a:off x="6854425" y="-2170"/>
              <a:ext cx="5416184" cy="2695058"/>
            </a:xfrm>
            <a:prstGeom prst="rect">
              <a:avLst/>
            </a:prstGeom>
          </p:spPr>
        </p:pic>
        <p:pic>
          <p:nvPicPr>
            <p:cNvPr id="5" name="내용 개체 틀 8" descr="텍스트, 스크린샷, 지도이(가) 표시된 사진&#10;&#10;자동 생성된 설명">
              <a:extLst>
                <a:ext uri="{FF2B5EF4-FFF2-40B4-BE49-F238E27FC236}">
                  <a16:creationId xmlns:a16="http://schemas.microsoft.com/office/drawing/2014/main" id="{A002AD9A-617A-755C-5D54-849B9304013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6415" t="1723" r="720" b="68105"/>
            <a:stretch/>
          </p:blipFill>
          <p:spPr>
            <a:xfrm>
              <a:off x="7523546" y="60475"/>
              <a:ext cx="4992967" cy="2484468"/>
            </a:xfrm>
            <a:prstGeom prst="rect">
              <a:avLst/>
            </a:prstGeom>
          </p:spPr>
        </p:pic>
        <p:sp>
          <p:nvSpPr>
            <p:cNvPr id="1056" name="직사각형 1055">
              <a:extLst>
                <a:ext uri="{FF2B5EF4-FFF2-40B4-BE49-F238E27FC236}">
                  <a16:creationId xmlns:a16="http://schemas.microsoft.com/office/drawing/2014/main" id="{9945BE7A-D6CD-C995-91A7-29963E4EAC6C}"/>
                </a:ext>
              </a:extLst>
            </p:cNvPr>
            <p:cNvSpPr/>
            <p:nvPr/>
          </p:nvSpPr>
          <p:spPr>
            <a:xfrm>
              <a:off x="5736130" y="-4040156"/>
              <a:ext cx="6615856" cy="7377986"/>
            </a:xfrm>
            <a:prstGeom prst="rect">
              <a:avLst/>
            </a:prstGeom>
            <a:solidFill>
              <a:srgbClr val="82D0D5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8" name="자유형: 도형 7">
              <a:extLst>
                <a:ext uri="{FF2B5EF4-FFF2-40B4-BE49-F238E27FC236}">
                  <a16:creationId xmlns:a16="http://schemas.microsoft.com/office/drawing/2014/main" id="{D8519061-2EE3-8316-6C18-87F29E155881}"/>
                </a:ext>
              </a:extLst>
            </p:cNvPr>
            <p:cNvSpPr/>
            <p:nvPr/>
          </p:nvSpPr>
          <p:spPr>
            <a:xfrm>
              <a:off x="11953873" y="-2914650"/>
              <a:ext cx="673996" cy="1831682"/>
            </a:xfrm>
            <a:custGeom>
              <a:avLst/>
              <a:gdLst>
                <a:gd name="connsiteX0" fmla="*/ 419102 w 723902"/>
                <a:gd name="connsiteY0" fmla="*/ 1819275 h 1831682"/>
                <a:gd name="connsiteX1" fmla="*/ 428627 w 723902"/>
                <a:gd name="connsiteY1" fmla="*/ 1771650 h 1831682"/>
                <a:gd name="connsiteX2" fmla="*/ 523877 w 723902"/>
                <a:gd name="connsiteY2" fmla="*/ 1676400 h 1831682"/>
                <a:gd name="connsiteX3" fmla="*/ 561977 w 723902"/>
                <a:gd name="connsiteY3" fmla="*/ 1638300 h 1831682"/>
                <a:gd name="connsiteX4" fmla="*/ 600077 w 723902"/>
                <a:gd name="connsiteY4" fmla="*/ 1571625 h 1831682"/>
                <a:gd name="connsiteX5" fmla="*/ 619127 w 723902"/>
                <a:gd name="connsiteY5" fmla="*/ 1323975 h 1831682"/>
                <a:gd name="connsiteX6" fmla="*/ 638177 w 723902"/>
                <a:gd name="connsiteY6" fmla="*/ 1247775 h 1831682"/>
                <a:gd name="connsiteX7" fmla="*/ 657227 w 723902"/>
                <a:gd name="connsiteY7" fmla="*/ 1104900 h 1831682"/>
                <a:gd name="connsiteX8" fmla="*/ 666752 w 723902"/>
                <a:gd name="connsiteY8" fmla="*/ 990600 h 1831682"/>
                <a:gd name="connsiteX9" fmla="*/ 676277 w 723902"/>
                <a:gd name="connsiteY9" fmla="*/ 942975 h 1831682"/>
                <a:gd name="connsiteX10" fmla="*/ 695327 w 723902"/>
                <a:gd name="connsiteY10" fmla="*/ 800100 h 1831682"/>
                <a:gd name="connsiteX11" fmla="*/ 704852 w 723902"/>
                <a:gd name="connsiteY11" fmla="*/ 771525 h 1831682"/>
                <a:gd name="connsiteX12" fmla="*/ 723902 w 723902"/>
                <a:gd name="connsiteY12" fmla="*/ 704850 h 1831682"/>
                <a:gd name="connsiteX13" fmla="*/ 704852 w 723902"/>
                <a:gd name="connsiteY13" fmla="*/ 533400 h 1831682"/>
                <a:gd name="connsiteX14" fmla="*/ 676277 w 723902"/>
                <a:gd name="connsiteY14" fmla="*/ 419100 h 1831682"/>
                <a:gd name="connsiteX15" fmla="*/ 619127 w 723902"/>
                <a:gd name="connsiteY15" fmla="*/ 314325 h 1831682"/>
                <a:gd name="connsiteX16" fmla="*/ 561977 w 723902"/>
                <a:gd name="connsiteY16" fmla="*/ 200025 h 1831682"/>
                <a:gd name="connsiteX17" fmla="*/ 428627 w 723902"/>
                <a:gd name="connsiteY17" fmla="*/ 85725 h 1831682"/>
                <a:gd name="connsiteX18" fmla="*/ 371477 w 723902"/>
                <a:gd name="connsiteY18" fmla="*/ 28575 h 1831682"/>
                <a:gd name="connsiteX19" fmla="*/ 276227 w 723902"/>
                <a:gd name="connsiteY19" fmla="*/ 0 h 1831682"/>
                <a:gd name="connsiteX20" fmla="*/ 209552 w 723902"/>
                <a:gd name="connsiteY20" fmla="*/ 9525 h 1831682"/>
                <a:gd name="connsiteX21" fmla="*/ 57152 w 723902"/>
                <a:gd name="connsiteY21" fmla="*/ 180975 h 1831682"/>
                <a:gd name="connsiteX22" fmla="*/ 2 w 723902"/>
                <a:gd name="connsiteY22" fmla="*/ 504825 h 1831682"/>
                <a:gd name="connsiteX23" fmla="*/ 19052 w 723902"/>
                <a:gd name="connsiteY23" fmla="*/ 714375 h 1831682"/>
                <a:gd name="connsiteX24" fmla="*/ 57152 w 723902"/>
                <a:gd name="connsiteY24" fmla="*/ 866775 h 1831682"/>
                <a:gd name="connsiteX25" fmla="*/ 95252 w 723902"/>
                <a:gd name="connsiteY25" fmla="*/ 1066800 h 1831682"/>
                <a:gd name="connsiteX26" fmla="*/ 104777 w 723902"/>
                <a:gd name="connsiteY26" fmla="*/ 1133475 h 1831682"/>
                <a:gd name="connsiteX27" fmla="*/ 133352 w 723902"/>
                <a:gd name="connsiteY27" fmla="*/ 1228725 h 1831682"/>
                <a:gd name="connsiteX28" fmla="*/ 142877 w 723902"/>
                <a:gd name="connsiteY28" fmla="*/ 1285875 h 1831682"/>
                <a:gd name="connsiteX29" fmla="*/ 171452 w 723902"/>
                <a:gd name="connsiteY29" fmla="*/ 1343025 h 1831682"/>
                <a:gd name="connsiteX30" fmla="*/ 238127 w 723902"/>
                <a:gd name="connsiteY30" fmla="*/ 1524000 h 1831682"/>
                <a:gd name="connsiteX31" fmla="*/ 285752 w 723902"/>
                <a:gd name="connsiteY31" fmla="*/ 1600200 h 1831682"/>
                <a:gd name="connsiteX32" fmla="*/ 314327 w 723902"/>
                <a:gd name="connsiteY32" fmla="*/ 1685925 h 1831682"/>
                <a:gd name="connsiteX33" fmla="*/ 342902 w 723902"/>
                <a:gd name="connsiteY33" fmla="*/ 1714500 h 1831682"/>
                <a:gd name="connsiteX34" fmla="*/ 361952 w 723902"/>
                <a:gd name="connsiteY34" fmla="*/ 1762125 h 1831682"/>
                <a:gd name="connsiteX35" fmla="*/ 390527 w 723902"/>
                <a:gd name="connsiteY35" fmla="*/ 1828800 h 1831682"/>
                <a:gd name="connsiteX36" fmla="*/ 419102 w 723902"/>
                <a:gd name="connsiteY36" fmla="*/ 1819275 h 1831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723902" h="1831682">
                  <a:moveTo>
                    <a:pt x="419102" y="1819275"/>
                  </a:moveTo>
                  <a:cubicBezTo>
                    <a:pt x="422277" y="1803400"/>
                    <a:pt x="419647" y="1785120"/>
                    <a:pt x="428627" y="1771650"/>
                  </a:cubicBezTo>
                  <a:lnTo>
                    <a:pt x="523877" y="1676400"/>
                  </a:lnTo>
                  <a:cubicBezTo>
                    <a:pt x="536577" y="1663700"/>
                    <a:pt x="553945" y="1654364"/>
                    <a:pt x="561977" y="1638300"/>
                  </a:cubicBezTo>
                  <a:cubicBezTo>
                    <a:pt x="586147" y="1589961"/>
                    <a:pt x="573151" y="1612014"/>
                    <a:pt x="600077" y="1571625"/>
                  </a:cubicBezTo>
                  <a:cubicBezTo>
                    <a:pt x="628757" y="1428226"/>
                    <a:pt x="583830" y="1665182"/>
                    <a:pt x="619127" y="1323975"/>
                  </a:cubicBezTo>
                  <a:cubicBezTo>
                    <a:pt x="621821" y="1297932"/>
                    <a:pt x="633691" y="1273570"/>
                    <a:pt x="638177" y="1247775"/>
                  </a:cubicBezTo>
                  <a:cubicBezTo>
                    <a:pt x="646409" y="1200439"/>
                    <a:pt x="651921" y="1152653"/>
                    <a:pt x="657227" y="1104900"/>
                  </a:cubicBezTo>
                  <a:cubicBezTo>
                    <a:pt x="661449" y="1066902"/>
                    <a:pt x="662285" y="1028570"/>
                    <a:pt x="666752" y="990600"/>
                  </a:cubicBezTo>
                  <a:cubicBezTo>
                    <a:pt x="668644" y="974522"/>
                    <a:pt x="673875" y="958985"/>
                    <a:pt x="676277" y="942975"/>
                  </a:cubicBezTo>
                  <a:cubicBezTo>
                    <a:pt x="683404" y="895460"/>
                    <a:pt x="687428" y="847493"/>
                    <a:pt x="695327" y="800100"/>
                  </a:cubicBezTo>
                  <a:cubicBezTo>
                    <a:pt x="696978" y="790196"/>
                    <a:pt x="701967" y="781142"/>
                    <a:pt x="704852" y="771525"/>
                  </a:cubicBezTo>
                  <a:cubicBezTo>
                    <a:pt x="711494" y="749385"/>
                    <a:pt x="717552" y="727075"/>
                    <a:pt x="723902" y="704850"/>
                  </a:cubicBezTo>
                  <a:cubicBezTo>
                    <a:pt x="705754" y="450771"/>
                    <a:pt x="727444" y="646362"/>
                    <a:pt x="704852" y="533400"/>
                  </a:cubicBezTo>
                  <a:cubicBezTo>
                    <a:pt x="694928" y="483782"/>
                    <a:pt x="698416" y="466146"/>
                    <a:pt x="676277" y="419100"/>
                  </a:cubicBezTo>
                  <a:cubicBezTo>
                    <a:pt x="659338" y="383104"/>
                    <a:pt x="636918" y="349908"/>
                    <a:pt x="619127" y="314325"/>
                  </a:cubicBezTo>
                  <a:cubicBezTo>
                    <a:pt x="605333" y="286737"/>
                    <a:pt x="587772" y="229505"/>
                    <a:pt x="561977" y="200025"/>
                  </a:cubicBezTo>
                  <a:cubicBezTo>
                    <a:pt x="462181" y="85972"/>
                    <a:pt x="574922" y="232020"/>
                    <a:pt x="428627" y="85725"/>
                  </a:cubicBezTo>
                  <a:cubicBezTo>
                    <a:pt x="409577" y="66675"/>
                    <a:pt x="393265" y="44421"/>
                    <a:pt x="371477" y="28575"/>
                  </a:cubicBezTo>
                  <a:cubicBezTo>
                    <a:pt x="347711" y="11290"/>
                    <a:pt x="303794" y="5513"/>
                    <a:pt x="276227" y="0"/>
                  </a:cubicBezTo>
                  <a:cubicBezTo>
                    <a:pt x="254002" y="3175"/>
                    <a:pt x="229177" y="-1378"/>
                    <a:pt x="209552" y="9525"/>
                  </a:cubicBezTo>
                  <a:cubicBezTo>
                    <a:pt x="106928" y="66538"/>
                    <a:pt x="106806" y="91597"/>
                    <a:pt x="57152" y="180975"/>
                  </a:cubicBezTo>
                  <a:cubicBezTo>
                    <a:pt x="25514" y="307526"/>
                    <a:pt x="8689" y="357138"/>
                    <a:pt x="2" y="504825"/>
                  </a:cubicBezTo>
                  <a:cubicBezTo>
                    <a:pt x="-242" y="508974"/>
                    <a:pt x="16088" y="699553"/>
                    <a:pt x="19052" y="714375"/>
                  </a:cubicBezTo>
                  <a:cubicBezTo>
                    <a:pt x="60505" y="921640"/>
                    <a:pt x="37908" y="722443"/>
                    <a:pt x="57152" y="866775"/>
                  </a:cubicBezTo>
                  <a:cubicBezTo>
                    <a:pt x="85672" y="1080679"/>
                    <a:pt x="39681" y="802837"/>
                    <a:pt x="95252" y="1066800"/>
                  </a:cubicBezTo>
                  <a:cubicBezTo>
                    <a:pt x="99877" y="1088769"/>
                    <a:pt x="99635" y="1111621"/>
                    <a:pt x="104777" y="1133475"/>
                  </a:cubicBezTo>
                  <a:cubicBezTo>
                    <a:pt x="112369" y="1165742"/>
                    <a:pt x="125312" y="1196567"/>
                    <a:pt x="133352" y="1228725"/>
                  </a:cubicBezTo>
                  <a:cubicBezTo>
                    <a:pt x="138036" y="1247461"/>
                    <a:pt x="136770" y="1267553"/>
                    <a:pt x="142877" y="1285875"/>
                  </a:cubicBezTo>
                  <a:cubicBezTo>
                    <a:pt x="149612" y="1306081"/>
                    <a:pt x="163260" y="1323365"/>
                    <a:pt x="171452" y="1343025"/>
                  </a:cubicBezTo>
                  <a:cubicBezTo>
                    <a:pt x="193501" y="1395943"/>
                    <a:pt x="207486" y="1483145"/>
                    <a:pt x="238127" y="1524000"/>
                  </a:cubicBezTo>
                  <a:cubicBezTo>
                    <a:pt x="260603" y="1553969"/>
                    <a:pt x="272677" y="1565334"/>
                    <a:pt x="285752" y="1600200"/>
                  </a:cubicBezTo>
                  <a:cubicBezTo>
                    <a:pt x="301066" y="1641038"/>
                    <a:pt x="288270" y="1644234"/>
                    <a:pt x="314327" y="1685925"/>
                  </a:cubicBezTo>
                  <a:cubicBezTo>
                    <a:pt x="321466" y="1697348"/>
                    <a:pt x="333377" y="1704975"/>
                    <a:pt x="342902" y="1714500"/>
                  </a:cubicBezTo>
                  <a:cubicBezTo>
                    <a:pt x="349252" y="1730375"/>
                    <a:pt x="355949" y="1746116"/>
                    <a:pt x="361952" y="1762125"/>
                  </a:cubicBezTo>
                  <a:cubicBezTo>
                    <a:pt x="375090" y="1797161"/>
                    <a:pt x="368227" y="1791633"/>
                    <a:pt x="390527" y="1828800"/>
                  </a:cubicBezTo>
                  <a:cubicBezTo>
                    <a:pt x="392837" y="1832650"/>
                    <a:pt x="396877" y="1835150"/>
                    <a:pt x="419102" y="1819275"/>
                  </a:cubicBezTo>
                  <a:close/>
                </a:path>
              </a:pathLst>
            </a:custGeom>
            <a:solidFill>
              <a:srgbClr val="82D0D5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9" name="자유형: 도형 8">
              <a:extLst>
                <a:ext uri="{FF2B5EF4-FFF2-40B4-BE49-F238E27FC236}">
                  <a16:creationId xmlns:a16="http://schemas.microsoft.com/office/drawing/2014/main" id="{44C0CF06-3DBC-BDDC-1B6A-F760020B9975}"/>
                </a:ext>
              </a:extLst>
            </p:cNvPr>
            <p:cNvSpPr/>
            <p:nvPr/>
          </p:nvSpPr>
          <p:spPr>
            <a:xfrm>
              <a:off x="12315825" y="-1019175"/>
              <a:ext cx="3173447" cy="533400"/>
            </a:xfrm>
            <a:custGeom>
              <a:avLst/>
              <a:gdLst>
                <a:gd name="connsiteX0" fmla="*/ 3171825 w 3173447"/>
                <a:gd name="connsiteY0" fmla="*/ 200025 h 533400"/>
                <a:gd name="connsiteX1" fmla="*/ 3133725 w 3173447"/>
                <a:gd name="connsiteY1" fmla="*/ 152400 h 533400"/>
                <a:gd name="connsiteX2" fmla="*/ 3114675 w 3173447"/>
                <a:gd name="connsiteY2" fmla="*/ 123825 h 533400"/>
                <a:gd name="connsiteX3" fmla="*/ 3067050 w 3173447"/>
                <a:gd name="connsiteY3" fmla="*/ 85725 h 533400"/>
                <a:gd name="connsiteX4" fmla="*/ 2924175 w 3173447"/>
                <a:gd name="connsiteY4" fmla="*/ 9525 h 533400"/>
                <a:gd name="connsiteX5" fmla="*/ 2676525 w 3173447"/>
                <a:gd name="connsiteY5" fmla="*/ 0 h 533400"/>
                <a:gd name="connsiteX6" fmla="*/ 1466850 w 3173447"/>
                <a:gd name="connsiteY6" fmla="*/ 9525 h 533400"/>
                <a:gd name="connsiteX7" fmla="*/ 1371600 w 3173447"/>
                <a:gd name="connsiteY7" fmla="*/ 19050 h 533400"/>
                <a:gd name="connsiteX8" fmla="*/ 1247775 w 3173447"/>
                <a:gd name="connsiteY8" fmla="*/ 28575 h 533400"/>
                <a:gd name="connsiteX9" fmla="*/ 1152525 w 3173447"/>
                <a:gd name="connsiteY9" fmla="*/ 38100 h 533400"/>
                <a:gd name="connsiteX10" fmla="*/ 704850 w 3173447"/>
                <a:gd name="connsiteY10" fmla="*/ 47625 h 533400"/>
                <a:gd name="connsiteX11" fmla="*/ 647700 w 3173447"/>
                <a:gd name="connsiteY11" fmla="*/ 66675 h 533400"/>
                <a:gd name="connsiteX12" fmla="*/ 533400 w 3173447"/>
                <a:gd name="connsiteY12" fmla="*/ 85725 h 533400"/>
                <a:gd name="connsiteX13" fmla="*/ 428625 w 3173447"/>
                <a:gd name="connsiteY13" fmla="*/ 104775 h 533400"/>
                <a:gd name="connsiteX14" fmla="*/ 390525 w 3173447"/>
                <a:gd name="connsiteY14" fmla="*/ 123825 h 533400"/>
                <a:gd name="connsiteX15" fmla="*/ 361950 w 3173447"/>
                <a:gd name="connsiteY15" fmla="*/ 142875 h 533400"/>
                <a:gd name="connsiteX16" fmla="*/ 333375 w 3173447"/>
                <a:gd name="connsiteY16" fmla="*/ 152400 h 533400"/>
                <a:gd name="connsiteX17" fmla="*/ 304800 w 3173447"/>
                <a:gd name="connsiteY17" fmla="*/ 171450 h 533400"/>
                <a:gd name="connsiteX18" fmla="*/ 66675 w 3173447"/>
                <a:gd name="connsiteY18" fmla="*/ 190500 h 533400"/>
                <a:gd name="connsiteX19" fmla="*/ 38100 w 3173447"/>
                <a:gd name="connsiteY19" fmla="*/ 200025 h 533400"/>
                <a:gd name="connsiteX20" fmla="*/ 0 w 3173447"/>
                <a:gd name="connsiteY20" fmla="*/ 295275 h 533400"/>
                <a:gd name="connsiteX21" fmla="*/ 28575 w 3173447"/>
                <a:gd name="connsiteY21" fmla="*/ 419100 h 533400"/>
                <a:gd name="connsiteX22" fmla="*/ 552450 w 3173447"/>
                <a:gd name="connsiteY22" fmla="*/ 533400 h 533400"/>
                <a:gd name="connsiteX23" fmla="*/ 1371600 w 3173447"/>
                <a:gd name="connsiteY23" fmla="*/ 514350 h 533400"/>
                <a:gd name="connsiteX24" fmla="*/ 2362200 w 3173447"/>
                <a:gd name="connsiteY24" fmla="*/ 485775 h 533400"/>
                <a:gd name="connsiteX25" fmla="*/ 2457450 w 3173447"/>
                <a:gd name="connsiteY25" fmla="*/ 466725 h 533400"/>
                <a:gd name="connsiteX26" fmla="*/ 2600325 w 3173447"/>
                <a:gd name="connsiteY26" fmla="*/ 419100 h 533400"/>
                <a:gd name="connsiteX27" fmla="*/ 2800350 w 3173447"/>
                <a:gd name="connsiteY27" fmla="*/ 361950 h 533400"/>
                <a:gd name="connsiteX28" fmla="*/ 2886075 w 3173447"/>
                <a:gd name="connsiteY28" fmla="*/ 342900 h 533400"/>
                <a:gd name="connsiteX29" fmla="*/ 2962275 w 3173447"/>
                <a:gd name="connsiteY29" fmla="*/ 323850 h 533400"/>
                <a:gd name="connsiteX30" fmla="*/ 3028950 w 3173447"/>
                <a:gd name="connsiteY30" fmla="*/ 314325 h 533400"/>
                <a:gd name="connsiteX31" fmla="*/ 3086100 w 3173447"/>
                <a:gd name="connsiteY31" fmla="*/ 304800 h 533400"/>
                <a:gd name="connsiteX32" fmla="*/ 3114675 w 3173447"/>
                <a:gd name="connsiteY32" fmla="*/ 257175 h 533400"/>
                <a:gd name="connsiteX33" fmla="*/ 3162300 w 3173447"/>
                <a:gd name="connsiteY33" fmla="*/ 238125 h 533400"/>
                <a:gd name="connsiteX34" fmla="*/ 3171825 w 3173447"/>
                <a:gd name="connsiteY34" fmla="*/ 200025 h 533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3173447" h="533400">
                  <a:moveTo>
                    <a:pt x="3171825" y="200025"/>
                  </a:moveTo>
                  <a:cubicBezTo>
                    <a:pt x="3167062" y="185737"/>
                    <a:pt x="3145923" y="168664"/>
                    <a:pt x="3133725" y="152400"/>
                  </a:cubicBezTo>
                  <a:cubicBezTo>
                    <a:pt x="3126856" y="143242"/>
                    <a:pt x="3122770" y="131920"/>
                    <a:pt x="3114675" y="123825"/>
                  </a:cubicBezTo>
                  <a:cubicBezTo>
                    <a:pt x="3100300" y="109450"/>
                    <a:pt x="3082350" y="99112"/>
                    <a:pt x="3067050" y="85725"/>
                  </a:cubicBezTo>
                  <a:cubicBezTo>
                    <a:pt x="3019358" y="43994"/>
                    <a:pt x="3020058" y="13213"/>
                    <a:pt x="2924175" y="9525"/>
                  </a:cubicBezTo>
                  <a:lnTo>
                    <a:pt x="2676525" y="0"/>
                  </a:lnTo>
                  <a:lnTo>
                    <a:pt x="1466850" y="9525"/>
                  </a:lnTo>
                  <a:cubicBezTo>
                    <a:pt x="1434945" y="9991"/>
                    <a:pt x="1403388" y="16286"/>
                    <a:pt x="1371600" y="19050"/>
                  </a:cubicBezTo>
                  <a:cubicBezTo>
                    <a:pt x="1330359" y="22636"/>
                    <a:pt x="1289016" y="24989"/>
                    <a:pt x="1247775" y="28575"/>
                  </a:cubicBezTo>
                  <a:cubicBezTo>
                    <a:pt x="1215987" y="31339"/>
                    <a:pt x="1184414" y="36981"/>
                    <a:pt x="1152525" y="38100"/>
                  </a:cubicBezTo>
                  <a:cubicBezTo>
                    <a:pt x="1003358" y="43334"/>
                    <a:pt x="854075" y="44450"/>
                    <a:pt x="704850" y="47625"/>
                  </a:cubicBezTo>
                  <a:cubicBezTo>
                    <a:pt x="685800" y="53975"/>
                    <a:pt x="667302" y="62319"/>
                    <a:pt x="647700" y="66675"/>
                  </a:cubicBezTo>
                  <a:cubicBezTo>
                    <a:pt x="609994" y="75054"/>
                    <a:pt x="571500" y="79375"/>
                    <a:pt x="533400" y="85725"/>
                  </a:cubicBezTo>
                  <a:cubicBezTo>
                    <a:pt x="460281" y="97912"/>
                    <a:pt x="495188" y="91462"/>
                    <a:pt x="428625" y="104775"/>
                  </a:cubicBezTo>
                  <a:cubicBezTo>
                    <a:pt x="415925" y="111125"/>
                    <a:pt x="402853" y="116780"/>
                    <a:pt x="390525" y="123825"/>
                  </a:cubicBezTo>
                  <a:cubicBezTo>
                    <a:pt x="380586" y="129505"/>
                    <a:pt x="372189" y="137755"/>
                    <a:pt x="361950" y="142875"/>
                  </a:cubicBezTo>
                  <a:cubicBezTo>
                    <a:pt x="352970" y="147365"/>
                    <a:pt x="342355" y="147910"/>
                    <a:pt x="333375" y="152400"/>
                  </a:cubicBezTo>
                  <a:cubicBezTo>
                    <a:pt x="323136" y="157520"/>
                    <a:pt x="316133" y="169831"/>
                    <a:pt x="304800" y="171450"/>
                  </a:cubicBezTo>
                  <a:cubicBezTo>
                    <a:pt x="225972" y="182711"/>
                    <a:pt x="146050" y="184150"/>
                    <a:pt x="66675" y="190500"/>
                  </a:cubicBezTo>
                  <a:cubicBezTo>
                    <a:pt x="57150" y="193675"/>
                    <a:pt x="45813" y="193597"/>
                    <a:pt x="38100" y="200025"/>
                  </a:cubicBezTo>
                  <a:cubicBezTo>
                    <a:pt x="1824" y="230255"/>
                    <a:pt x="7406" y="250836"/>
                    <a:pt x="0" y="295275"/>
                  </a:cubicBezTo>
                  <a:cubicBezTo>
                    <a:pt x="9525" y="336550"/>
                    <a:pt x="2113" y="386023"/>
                    <a:pt x="28575" y="419100"/>
                  </a:cubicBezTo>
                  <a:cubicBezTo>
                    <a:pt x="118345" y="531312"/>
                    <a:pt x="542128" y="532171"/>
                    <a:pt x="552450" y="533400"/>
                  </a:cubicBezTo>
                  <a:lnTo>
                    <a:pt x="1371600" y="514350"/>
                  </a:lnTo>
                  <a:cubicBezTo>
                    <a:pt x="2251472" y="497644"/>
                    <a:pt x="1788132" y="521654"/>
                    <a:pt x="2362200" y="485775"/>
                  </a:cubicBezTo>
                  <a:cubicBezTo>
                    <a:pt x="2393950" y="479425"/>
                    <a:pt x="2426270" y="475455"/>
                    <a:pt x="2457450" y="466725"/>
                  </a:cubicBezTo>
                  <a:cubicBezTo>
                    <a:pt x="2505792" y="453189"/>
                    <a:pt x="2552315" y="433770"/>
                    <a:pt x="2600325" y="419100"/>
                  </a:cubicBezTo>
                  <a:cubicBezTo>
                    <a:pt x="2666641" y="398837"/>
                    <a:pt x="2733348" y="379817"/>
                    <a:pt x="2800350" y="361950"/>
                  </a:cubicBezTo>
                  <a:cubicBezTo>
                    <a:pt x="2828634" y="354408"/>
                    <a:pt x="2857581" y="349604"/>
                    <a:pt x="2886075" y="342900"/>
                  </a:cubicBezTo>
                  <a:cubicBezTo>
                    <a:pt x="2911561" y="336903"/>
                    <a:pt x="2936602" y="328985"/>
                    <a:pt x="2962275" y="323850"/>
                  </a:cubicBezTo>
                  <a:cubicBezTo>
                    <a:pt x="2984290" y="319447"/>
                    <a:pt x="3006760" y="317739"/>
                    <a:pt x="3028950" y="314325"/>
                  </a:cubicBezTo>
                  <a:cubicBezTo>
                    <a:pt x="3048038" y="311388"/>
                    <a:pt x="3067050" y="307975"/>
                    <a:pt x="3086100" y="304800"/>
                  </a:cubicBezTo>
                  <a:cubicBezTo>
                    <a:pt x="3095625" y="288925"/>
                    <a:pt x="3100742" y="269366"/>
                    <a:pt x="3114675" y="257175"/>
                  </a:cubicBezTo>
                  <a:cubicBezTo>
                    <a:pt x="3127542" y="245916"/>
                    <a:pt x="3147455" y="246608"/>
                    <a:pt x="3162300" y="238125"/>
                  </a:cubicBezTo>
                  <a:cubicBezTo>
                    <a:pt x="3170097" y="233670"/>
                    <a:pt x="3176588" y="214313"/>
                    <a:pt x="3171825" y="200025"/>
                  </a:cubicBezTo>
                  <a:close/>
                </a:path>
              </a:pathLst>
            </a:custGeom>
            <a:solidFill>
              <a:srgbClr val="82D0D5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057" name="직사각형 1056">
              <a:extLst>
                <a:ext uri="{FF2B5EF4-FFF2-40B4-BE49-F238E27FC236}">
                  <a16:creationId xmlns:a16="http://schemas.microsoft.com/office/drawing/2014/main" id="{D76377C7-B0F1-51C4-6994-3EC47B4C7BB1}"/>
                </a:ext>
              </a:extLst>
            </p:cNvPr>
            <p:cNvSpPr/>
            <p:nvPr/>
          </p:nvSpPr>
          <p:spPr>
            <a:xfrm>
              <a:off x="7500351" y="-863599"/>
              <a:ext cx="10254020" cy="4674842"/>
            </a:xfrm>
            <a:prstGeom prst="rect">
              <a:avLst/>
            </a:prstGeom>
            <a:solidFill>
              <a:srgbClr val="82D0D5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pic>
          <p:nvPicPr>
            <p:cNvPr id="1061" name="그림 1060" descr="블랙, 예술이(가) 표시된 사진&#10;&#10;자동 생성된 설명">
              <a:extLst>
                <a:ext uri="{FF2B5EF4-FFF2-40B4-BE49-F238E27FC236}">
                  <a16:creationId xmlns:a16="http://schemas.microsoft.com/office/drawing/2014/main" id="{E456FAC6-DEE8-385A-0AF5-CD88D9818B66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407" b="3094"/>
            <a:stretch/>
          </p:blipFill>
          <p:spPr>
            <a:xfrm flipH="1" flipV="1">
              <a:off x="11631732" y="-4040157"/>
              <a:ext cx="6122639" cy="3793664"/>
            </a:xfrm>
            <a:prstGeom prst="rect">
              <a:avLst/>
            </a:prstGeom>
          </p:spPr>
        </p:pic>
        <p:pic>
          <p:nvPicPr>
            <p:cNvPr id="1062" name="그림 1061" descr="클립아트, 창의성, 예술, 일러스트레이션이(가) 표시된 사진&#10;&#10;자동 생성된 설명">
              <a:extLst>
                <a:ext uri="{FF2B5EF4-FFF2-40B4-BE49-F238E27FC236}">
                  <a16:creationId xmlns:a16="http://schemas.microsoft.com/office/drawing/2014/main" id="{BEDDB7AC-CA68-02A8-005D-18A8AA049715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956649" flipH="1">
              <a:off x="11566383" y="-1153892"/>
              <a:ext cx="988674" cy="941146"/>
            </a:xfrm>
            <a:prstGeom prst="rect">
              <a:avLst/>
            </a:prstGeom>
          </p:spPr>
        </p:pic>
      </p:grpSp>
      <p:pic>
        <p:nvPicPr>
          <p:cNvPr id="11" name="그림 10">
            <a:extLst>
              <a:ext uri="{FF2B5EF4-FFF2-40B4-BE49-F238E27FC236}">
                <a16:creationId xmlns:a16="http://schemas.microsoft.com/office/drawing/2014/main" id="{14F7C92B-E189-11B4-BC83-418F82AA5711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0" r="1050"/>
          <a:stretch/>
        </p:blipFill>
        <p:spPr>
          <a:xfrm rot="5400000">
            <a:off x="-353830" y="1055154"/>
            <a:ext cx="6142027" cy="4744894"/>
          </a:xfrm>
          <a:prstGeom prst="rect">
            <a:avLst/>
          </a:prstGeom>
          <a:effectLst>
            <a:outerShdw blurRad="190500" algn="ctr" rotWithShape="0">
              <a:prstClr val="black">
                <a:alpha val="70000"/>
              </a:prstClr>
            </a:outerShdw>
          </a:effectLst>
        </p:spPr>
      </p:pic>
      <p:grpSp>
        <p:nvGrpSpPr>
          <p:cNvPr id="54" name="let's go">
            <a:extLst>
              <a:ext uri="{FF2B5EF4-FFF2-40B4-BE49-F238E27FC236}">
                <a16:creationId xmlns:a16="http://schemas.microsoft.com/office/drawing/2014/main" id="{D7529192-2929-11AF-E4E7-0416DB4D0911}"/>
              </a:ext>
            </a:extLst>
          </p:cNvPr>
          <p:cNvGrpSpPr/>
          <p:nvPr/>
        </p:nvGrpSpPr>
        <p:grpSpPr>
          <a:xfrm>
            <a:off x="6354876" y="4803585"/>
            <a:ext cx="5200731" cy="1504384"/>
            <a:chOff x="5930481" y="4803585"/>
            <a:chExt cx="5200731" cy="1504384"/>
          </a:xfrm>
        </p:grpSpPr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FC21E7AA-2762-498E-A350-F0A48A72825E}"/>
                </a:ext>
              </a:extLst>
            </p:cNvPr>
            <p:cNvSpPr txBox="1"/>
            <p:nvPr/>
          </p:nvSpPr>
          <p:spPr>
            <a:xfrm>
              <a:off x="5930481" y="4803585"/>
              <a:ext cx="2619627" cy="14465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altLang="ko-KR" sz="4400" b="1" spc="50" dirty="0">
                  <a:ln w="9525" cmpd="sng">
                    <a:solidFill>
                      <a:schemeClr val="accent1"/>
                    </a:solidFill>
                    <a:prstDash val="solid"/>
                  </a:ln>
                  <a:pattFill prst="pct5">
                    <a:fgClr>
                      <a:srgbClr val="70AD47">
                        <a:tint val="1000"/>
                      </a:srgbClr>
                    </a:fgClr>
                    <a:bgClr>
                      <a:schemeClr val="bg1"/>
                    </a:bgClr>
                  </a:pattFill>
                  <a:effectLst>
                    <a:glow rad="38100">
                      <a:schemeClr val="accent1">
                        <a:alpha val="40000"/>
                      </a:schemeClr>
                    </a:glow>
                  </a:effectLst>
                  <a:latin typeface="배달의민족 도현" panose="020B0600000101010101" pitchFamily="50" charset="-127"/>
                  <a:ea typeface="배달의민족 도현" panose="020B0600000101010101" pitchFamily="50" charset="-127"/>
                </a:rPr>
                <a:t>Let’s Go</a:t>
              </a:r>
            </a:p>
            <a:p>
              <a:pPr algn="r"/>
              <a:r>
                <a:rPr lang="en-US" altLang="ko-KR" sz="4400" b="1" spc="50" dirty="0">
                  <a:ln w="9525" cmpd="sng">
                    <a:solidFill>
                      <a:schemeClr val="accent1"/>
                    </a:solidFill>
                    <a:prstDash val="solid"/>
                  </a:ln>
                  <a:pattFill prst="pct5">
                    <a:fgClr>
                      <a:srgbClr val="70AD47">
                        <a:tint val="1000"/>
                      </a:srgbClr>
                    </a:fgClr>
                    <a:bgClr>
                      <a:schemeClr val="bg1"/>
                    </a:bgClr>
                  </a:pattFill>
                  <a:effectLst>
                    <a:glow rad="38100">
                      <a:schemeClr val="accent1">
                        <a:alpha val="40000"/>
                      </a:schemeClr>
                    </a:glow>
                  </a:effectLst>
                  <a:latin typeface="배달의민족 도현" panose="020B0600000101010101" pitchFamily="50" charset="-127"/>
                  <a:ea typeface="배달의민족 도현" panose="020B0600000101010101" pitchFamily="50" charset="-127"/>
                </a:rPr>
                <a:t>to the</a:t>
              </a:r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FE0FA26D-1069-E57A-8803-2D537D0DBCAE}"/>
                </a:ext>
              </a:extLst>
            </p:cNvPr>
            <p:cNvSpPr txBox="1"/>
            <p:nvPr/>
          </p:nvSpPr>
          <p:spPr>
            <a:xfrm>
              <a:off x="8776080" y="4861419"/>
              <a:ext cx="2355132" cy="14465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8800" b="1" dirty="0">
                  <a:ln w="12700">
                    <a:solidFill>
                      <a:schemeClr val="tx2">
                        <a:lumMod val="75000"/>
                      </a:schemeClr>
                    </a:solidFill>
                    <a:prstDash val="solid"/>
                  </a:ln>
                  <a:solidFill>
                    <a:srgbClr val="000099"/>
                  </a:solidFill>
                  <a:effectLst>
                    <a:outerShdw dist="38100" dir="2640000" algn="bl" rotWithShape="0">
                      <a:schemeClr val="tx2">
                        <a:lumMod val="75000"/>
                      </a:schemeClr>
                    </a:outerShdw>
                  </a:effectLst>
                  <a:latin typeface="배달의민족 도현" panose="020B0600000101010101" pitchFamily="50" charset="-127"/>
                  <a:ea typeface="배달의민족 도현" panose="020B0600000101010101" pitchFamily="50" charset="-127"/>
                </a:rPr>
                <a:t>미</a:t>
              </a:r>
              <a:r>
                <a:rPr lang="ko-KR" altLang="en-US" sz="8800" b="1" dirty="0">
                  <a:ln w="12700">
                    <a:solidFill>
                      <a:schemeClr val="tx2">
                        <a:lumMod val="75000"/>
                      </a:schemeClr>
                    </a:solidFill>
                    <a:prstDash val="solid"/>
                  </a:ln>
                  <a:solidFill>
                    <a:srgbClr val="FF0000"/>
                  </a:solidFill>
                  <a:effectLst>
                    <a:outerShdw dist="38100" dir="2640000" algn="bl" rotWithShape="0">
                      <a:schemeClr val="tx2">
                        <a:lumMod val="75000"/>
                      </a:schemeClr>
                    </a:outerShdw>
                  </a:effectLst>
                  <a:latin typeface="배달의민족 도현" panose="020B0600000101010101" pitchFamily="50" charset="-127"/>
                  <a:ea typeface="배달의민족 도현" panose="020B0600000101010101" pitchFamily="50" charset="-127"/>
                </a:rPr>
                <a:t>국</a:t>
              </a:r>
              <a:endParaRPr lang="ko-KR" altLang="en-US" sz="9600" b="1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배달의민족 도현" panose="020B0600000101010101" pitchFamily="50" charset="-127"/>
                <a:ea typeface="배달의민족 도현" panose="020B0600000101010101" pitchFamily="50" charset="-127"/>
              </a:endParaRPr>
            </a:p>
          </p:txBody>
        </p:sp>
      </p:grpSp>
      <p:grpSp>
        <p:nvGrpSpPr>
          <p:cNvPr id="1037" name="접어서 세계속으로">
            <a:extLst>
              <a:ext uri="{FF2B5EF4-FFF2-40B4-BE49-F238E27FC236}">
                <a16:creationId xmlns:a16="http://schemas.microsoft.com/office/drawing/2014/main" id="{54CADAFB-8DF9-12BF-C011-BA1E71904BF1}"/>
              </a:ext>
            </a:extLst>
          </p:cNvPr>
          <p:cNvGrpSpPr/>
          <p:nvPr/>
        </p:nvGrpSpPr>
        <p:grpSpPr>
          <a:xfrm>
            <a:off x="3008004" y="955210"/>
            <a:ext cx="6242667" cy="6001044"/>
            <a:chOff x="3008004" y="955210"/>
            <a:chExt cx="6242667" cy="6001044"/>
          </a:xfrm>
        </p:grpSpPr>
        <p:pic>
          <p:nvPicPr>
            <p:cNvPr id="1038" name="그림 1037" descr="지도, 세계, 블랙, 흑백이(가) 표시된 사진&#10;&#10;자동 생성된 설명">
              <a:extLst>
                <a:ext uri="{FF2B5EF4-FFF2-40B4-BE49-F238E27FC236}">
                  <a16:creationId xmlns:a16="http://schemas.microsoft.com/office/drawing/2014/main" id="{604E7652-62D6-F521-9FF9-79CF462456D2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72739" y="1080333"/>
              <a:ext cx="6177932" cy="3351427"/>
            </a:xfrm>
            <a:prstGeom prst="rect">
              <a:avLst/>
            </a:prstGeom>
          </p:spPr>
        </p:pic>
        <p:pic>
          <p:nvPicPr>
            <p:cNvPr id="1039" name="그림 1038">
              <a:extLst>
                <a:ext uri="{FF2B5EF4-FFF2-40B4-BE49-F238E27FC236}">
                  <a16:creationId xmlns:a16="http://schemas.microsoft.com/office/drawing/2014/main" id="{C37EEB27-4034-0A1E-67E7-9957C4867F60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61250" b="32857"/>
            <a:stretch/>
          </p:blipFill>
          <p:spPr>
            <a:xfrm>
              <a:off x="4261404" y="955210"/>
              <a:ext cx="3679838" cy="3516048"/>
            </a:xfrm>
            <a:prstGeom prst="rect">
              <a:avLst/>
            </a:prstGeom>
          </p:spPr>
        </p:pic>
        <p:pic>
          <p:nvPicPr>
            <p:cNvPr id="1040" name="그림 1039">
              <a:extLst>
                <a:ext uri="{FF2B5EF4-FFF2-40B4-BE49-F238E27FC236}">
                  <a16:creationId xmlns:a16="http://schemas.microsoft.com/office/drawing/2014/main" id="{09C0CC0D-A568-30FA-BAB9-06CB0C3E4CDF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1719" t="50645" b="1234"/>
            <a:stretch/>
          </p:blipFill>
          <p:spPr>
            <a:xfrm>
              <a:off x="3008004" y="4213134"/>
              <a:ext cx="6024789" cy="274312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4745247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0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-3.46945E-18 L -0.44831 0.59074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422" y="29537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4" presetClass="entr" presetSubtype="1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FE7B1EE-D0AA-395E-CF79-16E604647A8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그룹 19">
            <a:extLst>
              <a:ext uri="{FF2B5EF4-FFF2-40B4-BE49-F238E27FC236}">
                <a16:creationId xmlns:a16="http://schemas.microsoft.com/office/drawing/2014/main" id="{015FA984-C443-75D4-534A-0280A59B5FC4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-14288" y="-6730"/>
            <a:ext cx="12287250" cy="6940929"/>
            <a:chOff x="-14288" y="-6730"/>
            <a:chExt cx="12287250" cy="6940929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pic>
          <p:nvPicPr>
            <p:cNvPr id="4" name="내용 개체 틀 4" descr="스크린샷, 아쿠아, 터쿼이즈색, 청록색이(가) 표시된 사진&#10;&#10;자동 생성된 설명">
              <a:extLst>
                <a:ext uri="{FF2B5EF4-FFF2-40B4-BE49-F238E27FC236}">
                  <a16:creationId xmlns:a16="http://schemas.microsoft.com/office/drawing/2014/main" id="{F209D5FF-EB91-AA23-28BD-1A52DFE8A1F4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4288" y="-6730"/>
              <a:ext cx="12287250" cy="6940929"/>
            </a:xfrm>
            <a:prstGeom prst="rect">
              <a:avLst/>
            </a:prstGeom>
          </p:spPr>
        </p:pic>
        <p:sp>
          <p:nvSpPr>
            <p:cNvPr id="6" name="직사각형 5">
              <a:extLst>
                <a:ext uri="{FF2B5EF4-FFF2-40B4-BE49-F238E27FC236}">
                  <a16:creationId xmlns:a16="http://schemas.microsoft.com/office/drawing/2014/main" id="{DF880592-2DF3-42EB-C43A-99D49C25F68D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435825" y="464883"/>
              <a:ext cx="11387024" cy="602799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glow rad="101600">
                <a:schemeClr val="bg2">
                  <a:lumMod val="50000"/>
                  <a:alpha val="40000"/>
                </a:schemeClr>
              </a:glo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14" name="제목 1">
            <a:extLst>
              <a:ext uri="{FF2B5EF4-FFF2-40B4-BE49-F238E27FC236}">
                <a16:creationId xmlns:a16="http://schemas.microsoft.com/office/drawing/2014/main" id="{A639CFCC-4F1D-1125-6C22-A68DAD2DB7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altLang="ko-KR" dirty="0"/>
              <a:t> </a:t>
            </a:r>
            <a:endParaRPr lang="ko-KR" altLang="en-US" dirty="0"/>
          </a:p>
        </p:txBody>
      </p:sp>
      <p:sp>
        <p:nvSpPr>
          <p:cNvPr id="18" name="말풍선: 모서리가 둥근 사각형 17">
            <a:extLst>
              <a:ext uri="{FF2B5EF4-FFF2-40B4-BE49-F238E27FC236}">
                <a16:creationId xmlns:a16="http://schemas.microsoft.com/office/drawing/2014/main" id="{97EAB246-16C3-ECAC-3CF0-F225D24FEA4B}"/>
              </a:ext>
            </a:extLst>
          </p:cNvPr>
          <p:cNvSpPr/>
          <p:nvPr/>
        </p:nvSpPr>
        <p:spPr>
          <a:xfrm>
            <a:off x="1818244" y="802359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미국과 한국의 </a:t>
            </a:r>
            <a:r>
              <a:rPr lang="ko-KR" altLang="en-US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인구 수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를 비교해 봅시다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grpSp>
        <p:nvGrpSpPr>
          <p:cNvPr id="29" name="그룹 28">
            <a:extLst>
              <a:ext uri="{FF2B5EF4-FFF2-40B4-BE49-F238E27FC236}">
                <a16:creationId xmlns:a16="http://schemas.microsoft.com/office/drawing/2014/main" id="{99AB6C93-6AFE-80D6-8A35-AB4BCE660888}"/>
              </a:ext>
            </a:extLst>
          </p:cNvPr>
          <p:cNvGrpSpPr/>
          <p:nvPr/>
        </p:nvGrpSpPr>
        <p:grpSpPr>
          <a:xfrm>
            <a:off x="838200" y="4378886"/>
            <a:ext cx="4241800" cy="1445826"/>
            <a:chOff x="838200" y="4139400"/>
            <a:chExt cx="4241800" cy="1445826"/>
          </a:xfrm>
        </p:grpSpPr>
        <p:sp>
          <p:nvSpPr>
            <p:cNvPr id="26" name="사각형: 둥근 모서리 25">
              <a:extLst>
                <a:ext uri="{FF2B5EF4-FFF2-40B4-BE49-F238E27FC236}">
                  <a16:creationId xmlns:a16="http://schemas.microsoft.com/office/drawing/2014/main" id="{0C3FF400-CCDC-F436-C7C8-E7C2B9C85E37}"/>
                </a:ext>
              </a:extLst>
            </p:cNvPr>
            <p:cNvSpPr/>
            <p:nvPr/>
          </p:nvSpPr>
          <p:spPr>
            <a:xfrm>
              <a:off x="838200" y="4395054"/>
              <a:ext cx="4241800" cy="1190172"/>
            </a:xfrm>
            <a:prstGeom prst="roundRect">
              <a:avLst/>
            </a:prstGeom>
            <a:ln w="571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 sz="1400" dirty="0"/>
            </a:p>
          </p:txBody>
        </p:sp>
        <p:sp>
          <p:nvSpPr>
            <p:cNvPr id="22" name="제목 2">
              <a:extLst>
                <a:ext uri="{FF2B5EF4-FFF2-40B4-BE49-F238E27FC236}">
                  <a16:creationId xmlns:a16="http://schemas.microsoft.com/office/drawing/2014/main" id="{6C8AD2BC-D7C7-D66D-CB1B-D815568F05FD}"/>
                </a:ext>
              </a:extLst>
            </p:cNvPr>
            <p:cNvSpPr txBox="1">
              <a:spLocks/>
            </p:cNvSpPr>
            <p:nvPr/>
          </p:nvSpPr>
          <p:spPr>
            <a:xfrm>
              <a:off x="1432831" y="4676194"/>
              <a:ext cx="3478893" cy="788249"/>
            </a:xfrm>
            <a:prstGeom prst="rect">
              <a:avLst/>
            </a:prstGeom>
          </p:spPr>
          <p:txBody>
            <a:bodyPr lIns="109728" tIns="109728" rIns="109728" bIns="91440" anchor="ctr"/>
            <a:lstStyle>
              <a:lvl1pPr marL="0"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lang="en-US" sz="5200" b="1" kern="1200" spc="50" dirty="0">
                  <a:gradFill flip="none" rotWithShape="1">
                    <a:gsLst>
                      <a:gs pos="0">
                        <a:schemeClr val="accent5"/>
                      </a:gs>
                      <a:gs pos="100000">
                        <a:schemeClr val="accent1">
                          <a:alpha val="70000"/>
                        </a:schemeClr>
                      </a:gs>
                    </a:gsLst>
                    <a:lin ang="0" scaled="1"/>
                    <a:tileRect/>
                  </a:gradFill>
                  <a:latin typeface="+mj-lt"/>
                  <a:ea typeface="+mn-ea"/>
                  <a:cs typeface="Angsana New" panose="02020603050405020304" pitchFamily="18" charset="-34"/>
                </a:defRPr>
              </a:lvl1pPr>
            </a:lstStyle>
            <a:p>
              <a:pPr algn="r"/>
              <a:r>
                <a:rPr lang="en-US" altLang="ko-KR" sz="2800" spc="0" dirty="0">
                  <a:ln w="22225">
                    <a:solidFill>
                      <a:srgbClr val="1D91B3"/>
                    </a:solidFill>
                    <a:prstDash val="solid"/>
                  </a:ln>
                  <a:solidFill>
                    <a:srgbClr val="99DBEF"/>
                  </a:solidFill>
                  <a:latin typeface="배달의민족 도현" panose="020B0600000101010101" pitchFamily="50" charset="-127"/>
                  <a:ea typeface="배달의민족 도현" panose="020B0600000101010101" pitchFamily="50" charset="-127"/>
                </a:rPr>
                <a:t>5,175</a:t>
              </a:r>
              <a:r>
                <a:rPr lang="ko-KR" altLang="en-US" sz="2800" spc="0" dirty="0">
                  <a:ln w="22225">
                    <a:solidFill>
                      <a:srgbClr val="1D91B3"/>
                    </a:solidFill>
                    <a:prstDash val="solid"/>
                  </a:ln>
                  <a:solidFill>
                    <a:srgbClr val="99DBEF"/>
                  </a:solidFill>
                  <a:latin typeface="배달의민족 도현" panose="020B0600000101010101" pitchFamily="50" charset="-127"/>
                  <a:ea typeface="배달의민족 도현" panose="020B0600000101010101" pitchFamily="50" charset="-127"/>
                </a:rPr>
                <a:t>만 </a:t>
              </a:r>
              <a:r>
                <a:rPr lang="en-US" altLang="ko-KR" sz="2800" spc="0" dirty="0">
                  <a:ln w="22225">
                    <a:solidFill>
                      <a:srgbClr val="1D91B3"/>
                    </a:solidFill>
                    <a:prstDash val="solid"/>
                  </a:ln>
                  <a:solidFill>
                    <a:srgbClr val="99DBEF"/>
                  </a:solidFill>
                  <a:latin typeface="배달의민족 도현" panose="020B0600000101010101" pitchFamily="50" charset="-127"/>
                  <a:ea typeface="배달의민족 도현" panose="020B0600000101010101" pitchFamily="50" charset="-127"/>
                </a:rPr>
                <a:t>1,065</a:t>
              </a:r>
              <a:r>
                <a:rPr lang="ko-KR" altLang="en-US" sz="2800" spc="0" dirty="0">
                  <a:ln w="22225">
                    <a:solidFill>
                      <a:srgbClr val="1D91B3"/>
                    </a:solidFill>
                    <a:prstDash val="solid"/>
                  </a:ln>
                  <a:solidFill>
                    <a:srgbClr val="99DBEF"/>
                  </a:solidFill>
                  <a:latin typeface="배달의민족 도현" panose="020B0600000101010101" pitchFamily="50" charset="-127"/>
                  <a:ea typeface="배달의민족 도현" panose="020B0600000101010101" pitchFamily="50" charset="-127"/>
                </a:rPr>
                <a:t>명</a:t>
              </a:r>
            </a:p>
          </p:txBody>
        </p:sp>
        <p:pic>
          <p:nvPicPr>
            <p:cNvPr id="1026" name="Picture 2">
              <a:extLst>
                <a:ext uri="{FF2B5EF4-FFF2-40B4-BE49-F238E27FC236}">
                  <a16:creationId xmlns:a16="http://schemas.microsoft.com/office/drawing/2014/main" id="{5C56C728-0B75-2AD4-2D09-99EEBFB810F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11146" y="4139400"/>
              <a:ext cx="624016" cy="416011"/>
            </a:xfrm>
            <a:prstGeom prst="rect">
              <a:avLst/>
            </a:prstGeom>
            <a:noFill/>
            <a:ln w="28575">
              <a:solidFill>
                <a:schemeClr val="tx1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8" name="그래픽 7" descr="남자 단색으로 채워진">
            <a:extLst>
              <a:ext uri="{FF2B5EF4-FFF2-40B4-BE49-F238E27FC236}">
                <a16:creationId xmlns:a16="http://schemas.microsoft.com/office/drawing/2014/main" id="{D68D9783-B25B-AE3E-8434-BC70AB2B0B7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5647586" y="2109209"/>
            <a:ext cx="715306" cy="715306"/>
          </a:xfrm>
          <a:prstGeom prst="rect">
            <a:avLst/>
          </a:prstGeom>
        </p:spPr>
      </p:pic>
      <p:sp>
        <p:nvSpPr>
          <p:cNvPr id="38" name="말풍선: 모서리가 둥근 사각형 37">
            <a:extLst>
              <a:ext uri="{FF2B5EF4-FFF2-40B4-BE49-F238E27FC236}">
                <a16:creationId xmlns:a16="http://schemas.microsoft.com/office/drawing/2014/main" id="{809D6563-EC0B-5098-CF46-35901634B872}"/>
              </a:ext>
            </a:extLst>
          </p:cNvPr>
          <p:cNvSpPr/>
          <p:nvPr/>
        </p:nvSpPr>
        <p:spPr>
          <a:xfrm>
            <a:off x="1818244" y="802359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먼저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, 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한국의 인구수는 </a:t>
            </a:r>
            <a:r>
              <a:rPr lang="ko-KR" altLang="en-US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약 </a:t>
            </a:r>
            <a:r>
              <a:rPr lang="en-US" altLang="ko-KR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5</a:t>
            </a:r>
            <a:r>
              <a:rPr lang="ko-KR" altLang="en-US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천만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명 입니다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39" name="말풍선: 모서리가 둥근 사각형 38">
            <a:extLst>
              <a:ext uri="{FF2B5EF4-FFF2-40B4-BE49-F238E27FC236}">
                <a16:creationId xmlns:a16="http://schemas.microsoft.com/office/drawing/2014/main" id="{EA71A866-94AB-B9F9-C366-BB772F5D219D}"/>
              </a:ext>
            </a:extLst>
          </p:cNvPr>
          <p:cNvSpPr/>
          <p:nvPr/>
        </p:nvSpPr>
        <p:spPr>
          <a:xfrm>
            <a:off x="1818244" y="802359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미국의 인구수는 </a:t>
            </a:r>
            <a:r>
              <a:rPr lang="ko-KR" altLang="en-US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약 </a:t>
            </a:r>
            <a:r>
              <a:rPr lang="en-US" altLang="ko-KR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3</a:t>
            </a:r>
            <a:r>
              <a:rPr lang="ko-KR" altLang="en-US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억 </a:t>
            </a:r>
            <a:r>
              <a:rPr lang="en-US" altLang="ko-KR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4</a:t>
            </a:r>
            <a:r>
              <a:rPr lang="ko-KR" altLang="en-US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천만 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명 입니다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1239" name="사각형: 둥근 모서리 1238">
            <a:extLst>
              <a:ext uri="{FF2B5EF4-FFF2-40B4-BE49-F238E27FC236}">
                <a16:creationId xmlns:a16="http://schemas.microsoft.com/office/drawing/2014/main" id="{365A7161-8D72-30D5-F9F1-7FB0610CB607}"/>
              </a:ext>
            </a:extLst>
          </p:cNvPr>
          <p:cNvSpPr/>
          <p:nvPr/>
        </p:nvSpPr>
        <p:spPr>
          <a:xfrm>
            <a:off x="6506504" y="935809"/>
            <a:ext cx="2091396" cy="552450"/>
          </a:xfrm>
          <a:prstGeom prst="roundRect">
            <a:avLst/>
          </a:prstGeom>
          <a:solidFill>
            <a:srgbClr val="FCEFD4"/>
          </a:solidFill>
          <a:ln w="57150">
            <a:solidFill>
              <a:srgbClr val="40B4B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51" name="그래픽 50" descr="남자 단색으로 채워진">
            <a:extLst>
              <a:ext uri="{FF2B5EF4-FFF2-40B4-BE49-F238E27FC236}">
                <a16:creationId xmlns:a16="http://schemas.microsoft.com/office/drawing/2014/main" id="{8118A662-A107-0CA5-F57B-9B9C535C678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6023866" y="2109209"/>
            <a:ext cx="715306" cy="715306"/>
          </a:xfrm>
          <a:prstGeom prst="rect">
            <a:avLst/>
          </a:prstGeom>
        </p:spPr>
      </p:pic>
      <p:pic>
        <p:nvPicPr>
          <p:cNvPr id="52" name="그래픽 51" descr="남자 단색으로 채워진">
            <a:extLst>
              <a:ext uri="{FF2B5EF4-FFF2-40B4-BE49-F238E27FC236}">
                <a16:creationId xmlns:a16="http://schemas.microsoft.com/office/drawing/2014/main" id="{05D969F1-5D93-021A-ECFF-B0A10F86061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6407600" y="2109209"/>
            <a:ext cx="715306" cy="715306"/>
          </a:xfrm>
          <a:prstGeom prst="rect">
            <a:avLst/>
          </a:prstGeom>
        </p:spPr>
      </p:pic>
      <p:pic>
        <p:nvPicPr>
          <p:cNvPr id="53" name="그래픽 52" descr="남자 단색으로 채워진">
            <a:extLst>
              <a:ext uri="{FF2B5EF4-FFF2-40B4-BE49-F238E27FC236}">
                <a16:creationId xmlns:a16="http://schemas.microsoft.com/office/drawing/2014/main" id="{BE9C88C3-EA24-6CA2-AE89-4F2829E2604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6790653" y="2109209"/>
            <a:ext cx="715306" cy="715306"/>
          </a:xfrm>
          <a:prstGeom prst="rect">
            <a:avLst/>
          </a:prstGeom>
        </p:spPr>
      </p:pic>
      <p:pic>
        <p:nvPicPr>
          <p:cNvPr id="54" name="그래픽 53" descr="남자 단색으로 채워진">
            <a:extLst>
              <a:ext uri="{FF2B5EF4-FFF2-40B4-BE49-F238E27FC236}">
                <a16:creationId xmlns:a16="http://schemas.microsoft.com/office/drawing/2014/main" id="{C30185FE-E27B-E267-765C-0D0B9214890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7189327" y="2109209"/>
            <a:ext cx="715306" cy="715306"/>
          </a:xfrm>
          <a:prstGeom prst="rect">
            <a:avLst/>
          </a:prstGeom>
        </p:spPr>
      </p:pic>
      <p:pic>
        <p:nvPicPr>
          <p:cNvPr id="55" name="그래픽 54" descr="남자 단색으로 채워진">
            <a:extLst>
              <a:ext uri="{FF2B5EF4-FFF2-40B4-BE49-F238E27FC236}">
                <a16:creationId xmlns:a16="http://schemas.microsoft.com/office/drawing/2014/main" id="{FB7B43B6-B737-09A0-4A47-89E5D951841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7555709" y="2109209"/>
            <a:ext cx="715306" cy="715306"/>
          </a:xfrm>
          <a:prstGeom prst="rect">
            <a:avLst/>
          </a:prstGeom>
        </p:spPr>
      </p:pic>
      <p:pic>
        <p:nvPicPr>
          <p:cNvPr id="56" name="그래픽 55" descr="남자 단색으로 채워진">
            <a:extLst>
              <a:ext uri="{FF2B5EF4-FFF2-40B4-BE49-F238E27FC236}">
                <a16:creationId xmlns:a16="http://schemas.microsoft.com/office/drawing/2014/main" id="{2885DE97-D5D0-43B5-9215-62F31B10BB9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7949300" y="2109209"/>
            <a:ext cx="715306" cy="715306"/>
          </a:xfrm>
          <a:prstGeom prst="rect">
            <a:avLst/>
          </a:prstGeom>
        </p:spPr>
      </p:pic>
      <p:pic>
        <p:nvPicPr>
          <p:cNvPr id="57" name="그래픽 56" descr="남자 단색으로 채워진">
            <a:extLst>
              <a:ext uri="{FF2B5EF4-FFF2-40B4-BE49-F238E27FC236}">
                <a16:creationId xmlns:a16="http://schemas.microsoft.com/office/drawing/2014/main" id="{8AE14BE1-7120-96C2-4268-C275A6E0E0F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8321893" y="2109209"/>
            <a:ext cx="715306" cy="715306"/>
          </a:xfrm>
          <a:prstGeom prst="rect">
            <a:avLst/>
          </a:prstGeom>
        </p:spPr>
      </p:pic>
      <p:pic>
        <p:nvPicPr>
          <p:cNvPr id="58" name="그래픽 57" descr="남자 단색으로 채워진">
            <a:extLst>
              <a:ext uri="{FF2B5EF4-FFF2-40B4-BE49-F238E27FC236}">
                <a16:creationId xmlns:a16="http://schemas.microsoft.com/office/drawing/2014/main" id="{61D4ED6B-DF78-C342-83DF-1F06FBB3678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8664648" y="2109209"/>
            <a:ext cx="715306" cy="715306"/>
          </a:xfrm>
          <a:prstGeom prst="rect">
            <a:avLst/>
          </a:prstGeom>
        </p:spPr>
      </p:pic>
      <p:pic>
        <p:nvPicPr>
          <p:cNvPr id="59" name="그래픽 58" descr="남자 단색으로 채워진">
            <a:extLst>
              <a:ext uri="{FF2B5EF4-FFF2-40B4-BE49-F238E27FC236}">
                <a16:creationId xmlns:a16="http://schemas.microsoft.com/office/drawing/2014/main" id="{C23B8150-9467-688A-80A4-1CE1D5FC9C6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9034114" y="2109209"/>
            <a:ext cx="715306" cy="715306"/>
          </a:xfrm>
          <a:prstGeom prst="rect">
            <a:avLst/>
          </a:prstGeom>
        </p:spPr>
      </p:pic>
      <p:grpSp>
        <p:nvGrpSpPr>
          <p:cNvPr id="1038" name="그룹 1037">
            <a:extLst>
              <a:ext uri="{FF2B5EF4-FFF2-40B4-BE49-F238E27FC236}">
                <a16:creationId xmlns:a16="http://schemas.microsoft.com/office/drawing/2014/main" id="{81358A77-030A-CEA5-BF8B-FCE8AE108CE3}"/>
              </a:ext>
            </a:extLst>
          </p:cNvPr>
          <p:cNvGrpSpPr/>
          <p:nvPr/>
        </p:nvGrpSpPr>
        <p:grpSpPr>
          <a:xfrm>
            <a:off x="5647586" y="2842306"/>
            <a:ext cx="4101834" cy="715306"/>
            <a:chOff x="7959725" y="2222201"/>
            <a:chExt cx="2621757" cy="457200"/>
          </a:xfrm>
        </p:grpSpPr>
        <p:pic>
          <p:nvPicPr>
            <p:cNvPr id="1025" name="그래픽 1024" descr="남자 단색으로 채워진">
              <a:extLst>
                <a:ext uri="{FF2B5EF4-FFF2-40B4-BE49-F238E27FC236}">
                  <a16:creationId xmlns:a16="http://schemas.microsoft.com/office/drawing/2014/main" id="{13D1BBF1-48C3-3B0A-D1EE-B8D04814CD29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7959725" y="2222201"/>
              <a:ext cx="457200" cy="457200"/>
            </a:xfrm>
            <a:prstGeom prst="rect">
              <a:avLst/>
            </a:prstGeom>
          </p:spPr>
        </p:pic>
        <p:pic>
          <p:nvPicPr>
            <p:cNvPr id="1027" name="그래픽 1026" descr="남자 단색으로 채워진">
              <a:extLst>
                <a:ext uri="{FF2B5EF4-FFF2-40B4-BE49-F238E27FC236}">
                  <a16:creationId xmlns:a16="http://schemas.microsoft.com/office/drawing/2014/main" id="{16E02268-6CA7-7E1E-1681-306915538325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8200231" y="2222201"/>
              <a:ext cx="457200" cy="457200"/>
            </a:xfrm>
            <a:prstGeom prst="rect">
              <a:avLst/>
            </a:prstGeom>
          </p:spPr>
        </p:pic>
        <p:pic>
          <p:nvPicPr>
            <p:cNvPr id="1029" name="그래픽 1028" descr="남자 단색으로 채워진">
              <a:extLst>
                <a:ext uri="{FF2B5EF4-FFF2-40B4-BE49-F238E27FC236}">
                  <a16:creationId xmlns:a16="http://schemas.microsoft.com/office/drawing/2014/main" id="{6E29E0E1-B768-3877-FF33-A50B739F8BFB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8445501" y="2222201"/>
              <a:ext cx="457200" cy="457200"/>
            </a:xfrm>
            <a:prstGeom prst="rect">
              <a:avLst/>
            </a:prstGeom>
          </p:spPr>
        </p:pic>
        <p:pic>
          <p:nvPicPr>
            <p:cNvPr id="1030" name="그래픽 1029" descr="남자 단색으로 채워진">
              <a:extLst>
                <a:ext uri="{FF2B5EF4-FFF2-40B4-BE49-F238E27FC236}">
                  <a16:creationId xmlns:a16="http://schemas.microsoft.com/office/drawing/2014/main" id="{4F9508E3-A75A-4EDB-3E92-BFC5A17FA315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8686007" y="2222201"/>
              <a:ext cx="457200" cy="457200"/>
            </a:xfrm>
            <a:prstGeom prst="rect">
              <a:avLst/>
            </a:prstGeom>
          </p:spPr>
        </p:pic>
        <p:pic>
          <p:nvPicPr>
            <p:cNvPr id="1031" name="그래픽 1030" descr="남자 단색으로 채워진">
              <a:extLst>
                <a:ext uri="{FF2B5EF4-FFF2-40B4-BE49-F238E27FC236}">
                  <a16:creationId xmlns:a16="http://schemas.microsoft.com/office/drawing/2014/main" id="{BECC73EC-B45E-09FB-73E0-6A957BB1F2BB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8940800" y="2222201"/>
              <a:ext cx="457200" cy="457200"/>
            </a:xfrm>
            <a:prstGeom prst="rect">
              <a:avLst/>
            </a:prstGeom>
          </p:spPr>
        </p:pic>
        <p:pic>
          <p:nvPicPr>
            <p:cNvPr id="1032" name="그래픽 1031" descr="남자 단색으로 채워진">
              <a:extLst>
                <a:ext uri="{FF2B5EF4-FFF2-40B4-BE49-F238E27FC236}">
                  <a16:creationId xmlns:a16="http://schemas.microsoft.com/office/drawing/2014/main" id="{BC65C658-CBDD-A9D1-E397-CAE2837F0B7C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9181306" y="2222201"/>
              <a:ext cx="457200" cy="457200"/>
            </a:xfrm>
            <a:prstGeom prst="rect">
              <a:avLst/>
            </a:prstGeom>
          </p:spPr>
        </p:pic>
        <p:pic>
          <p:nvPicPr>
            <p:cNvPr id="1033" name="그래픽 1032" descr="남자 단색으로 채워진">
              <a:extLst>
                <a:ext uri="{FF2B5EF4-FFF2-40B4-BE49-F238E27FC236}">
                  <a16:creationId xmlns:a16="http://schemas.microsoft.com/office/drawing/2014/main" id="{5A5F8E8A-7FFE-1D38-48A7-E4A2F1A3F7FC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9426576" y="2222201"/>
              <a:ext cx="457200" cy="457200"/>
            </a:xfrm>
            <a:prstGeom prst="rect">
              <a:avLst/>
            </a:prstGeom>
          </p:spPr>
        </p:pic>
        <p:pic>
          <p:nvPicPr>
            <p:cNvPr id="1034" name="그래픽 1033" descr="남자 단색으로 채워진">
              <a:extLst>
                <a:ext uri="{FF2B5EF4-FFF2-40B4-BE49-F238E27FC236}">
                  <a16:creationId xmlns:a16="http://schemas.microsoft.com/office/drawing/2014/main" id="{BD00A412-8790-9D10-B616-EAA14BCC0FB0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9667082" y="2222201"/>
              <a:ext cx="457200" cy="457200"/>
            </a:xfrm>
            <a:prstGeom prst="rect">
              <a:avLst/>
            </a:prstGeom>
          </p:spPr>
        </p:pic>
        <p:pic>
          <p:nvPicPr>
            <p:cNvPr id="1035" name="그래픽 1034" descr="남자 단색으로 채워진">
              <a:extLst>
                <a:ext uri="{FF2B5EF4-FFF2-40B4-BE49-F238E27FC236}">
                  <a16:creationId xmlns:a16="http://schemas.microsoft.com/office/drawing/2014/main" id="{36EA6E33-7972-9D8A-EB73-9BAA926A5C97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9883776" y="2222201"/>
              <a:ext cx="457200" cy="457200"/>
            </a:xfrm>
            <a:prstGeom prst="rect">
              <a:avLst/>
            </a:prstGeom>
          </p:spPr>
        </p:pic>
        <p:pic>
          <p:nvPicPr>
            <p:cNvPr id="1036" name="그래픽 1035" descr="남자 단색으로 채워진">
              <a:extLst>
                <a:ext uri="{FF2B5EF4-FFF2-40B4-BE49-F238E27FC236}">
                  <a16:creationId xmlns:a16="http://schemas.microsoft.com/office/drawing/2014/main" id="{C92C6B56-4D46-0BAC-5FE1-AD3756CDF65E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10124282" y="2222201"/>
              <a:ext cx="457200" cy="457200"/>
            </a:xfrm>
            <a:prstGeom prst="rect">
              <a:avLst/>
            </a:prstGeom>
          </p:spPr>
        </p:pic>
      </p:grpSp>
      <p:grpSp>
        <p:nvGrpSpPr>
          <p:cNvPr id="1053" name="그룹 1052">
            <a:extLst>
              <a:ext uri="{FF2B5EF4-FFF2-40B4-BE49-F238E27FC236}">
                <a16:creationId xmlns:a16="http://schemas.microsoft.com/office/drawing/2014/main" id="{08992557-3FFB-74D0-9D10-E057EB20434A}"/>
              </a:ext>
            </a:extLst>
          </p:cNvPr>
          <p:cNvGrpSpPr/>
          <p:nvPr/>
        </p:nvGrpSpPr>
        <p:grpSpPr>
          <a:xfrm>
            <a:off x="5647586" y="3575403"/>
            <a:ext cx="4101834" cy="715306"/>
            <a:chOff x="7959725" y="2222201"/>
            <a:chExt cx="2621757" cy="457200"/>
          </a:xfrm>
        </p:grpSpPr>
        <p:pic>
          <p:nvPicPr>
            <p:cNvPr id="1054" name="그래픽 1053" descr="남자 단색으로 채워진">
              <a:extLst>
                <a:ext uri="{FF2B5EF4-FFF2-40B4-BE49-F238E27FC236}">
                  <a16:creationId xmlns:a16="http://schemas.microsoft.com/office/drawing/2014/main" id="{A02A2C2D-051E-2AD5-687C-D9D042079A1C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7959725" y="2222201"/>
              <a:ext cx="457200" cy="457200"/>
            </a:xfrm>
            <a:prstGeom prst="rect">
              <a:avLst/>
            </a:prstGeom>
          </p:spPr>
        </p:pic>
        <p:pic>
          <p:nvPicPr>
            <p:cNvPr id="1055" name="그래픽 1054" descr="남자 단색으로 채워진">
              <a:extLst>
                <a:ext uri="{FF2B5EF4-FFF2-40B4-BE49-F238E27FC236}">
                  <a16:creationId xmlns:a16="http://schemas.microsoft.com/office/drawing/2014/main" id="{06BD6D55-0488-C6D1-46DB-7AF3BFA6CECB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8200231" y="2222201"/>
              <a:ext cx="457200" cy="457200"/>
            </a:xfrm>
            <a:prstGeom prst="rect">
              <a:avLst/>
            </a:prstGeom>
          </p:spPr>
        </p:pic>
        <p:pic>
          <p:nvPicPr>
            <p:cNvPr id="1056" name="그래픽 1055" descr="남자 단색으로 채워진">
              <a:extLst>
                <a:ext uri="{FF2B5EF4-FFF2-40B4-BE49-F238E27FC236}">
                  <a16:creationId xmlns:a16="http://schemas.microsoft.com/office/drawing/2014/main" id="{D5E5395E-B322-8CA9-12F9-F768D1BEE04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8445501" y="2222201"/>
              <a:ext cx="457200" cy="457200"/>
            </a:xfrm>
            <a:prstGeom prst="rect">
              <a:avLst/>
            </a:prstGeom>
          </p:spPr>
        </p:pic>
        <p:pic>
          <p:nvPicPr>
            <p:cNvPr id="1057" name="그래픽 1056" descr="남자 단색으로 채워진">
              <a:extLst>
                <a:ext uri="{FF2B5EF4-FFF2-40B4-BE49-F238E27FC236}">
                  <a16:creationId xmlns:a16="http://schemas.microsoft.com/office/drawing/2014/main" id="{31B36C1B-253D-7277-0E90-1087EE2CDDB1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8686007" y="2222201"/>
              <a:ext cx="457200" cy="457200"/>
            </a:xfrm>
            <a:prstGeom prst="rect">
              <a:avLst/>
            </a:prstGeom>
          </p:spPr>
        </p:pic>
        <p:pic>
          <p:nvPicPr>
            <p:cNvPr id="1058" name="그래픽 1057" descr="남자 단색으로 채워진">
              <a:extLst>
                <a:ext uri="{FF2B5EF4-FFF2-40B4-BE49-F238E27FC236}">
                  <a16:creationId xmlns:a16="http://schemas.microsoft.com/office/drawing/2014/main" id="{12997034-4CFA-51FE-E84E-C3225749EB57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8940800" y="2222201"/>
              <a:ext cx="457200" cy="457200"/>
            </a:xfrm>
            <a:prstGeom prst="rect">
              <a:avLst/>
            </a:prstGeom>
          </p:spPr>
        </p:pic>
        <p:pic>
          <p:nvPicPr>
            <p:cNvPr id="1059" name="그래픽 1058" descr="남자 단색으로 채워진">
              <a:extLst>
                <a:ext uri="{FF2B5EF4-FFF2-40B4-BE49-F238E27FC236}">
                  <a16:creationId xmlns:a16="http://schemas.microsoft.com/office/drawing/2014/main" id="{5D114CC6-E10F-722F-89A3-3C8F9343737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9181306" y="2222201"/>
              <a:ext cx="457200" cy="457200"/>
            </a:xfrm>
            <a:prstGeom prst="rect">
              <a:avLst/>
            </a:prstGeom>
          </p:spPr>
        </p:pic>
        <p:pic>
          <p:nvPicPr>
            <p:cNvPr id="1060" name="그래픽 1059" descr="남자 단색으로 채워진">
              <a:extLst>
                <a:ext uri="{FF2B5EF4-FFF2-40B4-BE49-F238E27FC236}">
                  <a16:creationId xmlns:a16="http://schemas.microsoft.com/office/drawing/2014/main" id="{8F805A80-B014-8A25-1B09-3900A78995E7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9426576" y="2222201"/>
              <a:ext cx="457200" cy="457200"/>
            </a:xfrm>
            <a:prstGeom prst="rect">
              <a:avLst/>
            </a:prstGeom>
          </p:spPr>
        </p:pic>
        <p:pic>
          <p:nvPicPr>
            <p:cNvPr id="1061" name="그래픽 1060" descr="남자 단색으로 채워진">
              <a:extLst>
                <a:ext uri="{FF2B5EF4-FFF2-40B4-BE49-F238E27FC236}">
                  <a16:creationId xmlns:a16="http://schemas.microsoft.com/office/drawing/2014/main" id="{051A2BAD-04CF-EDCE-0064-674AF55224C1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9667082" y="2222201"/>
              <a:ext cx="457200" cy="457200"/>
            </a:xfrm>
            <a:prstGeom prst="rect">
              <a:avLst/>
            </a:prstGeom>
          </p:spPr>
        </p:pic>
        <p:pic>
          <p:nvPicPr>
            <p:cNvPr id="1062" name="그래픽 1061" descr="남자 단색으로 채워진">
              <a:extLst>
                <a:ext uri="{FF2B5EF4-FFF2-40B4-BE49-F238E27FC236}">
                  <a16:creationId xmlns:a16="http://schemas.microsoft.com/office/drawing/2014/main" id="{2C9E9AC3-EDB2-87AE-DC31-E76FF19B7087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9883776" y="2222201"/>
              <a:ext cx="457200" cy="457200"/>
            </a:xfrm>
            <a:prstGeom prst="rect">
              <a:avLst/>
            </a:prstGeom>
          </p:spPr>
        </p:pic>
        <p:pic>
          <p:nvPicPr>
            <p:cNvPr id="1063" name="그래픽 1062" descr="남자 단색으로 채워진">
              <a:extLst>
                <a:ext uri="{FF2B5EF4-FFF2-40B4-BE49-F238E27FC236}">
                  <a16:creationId xmlns:a16="http://schemas.microsoft.com/office/drawing/2014/main" id="{BAAA347E-0D1C-4B95-DA0C-F3CE019A845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10124282" y="2222201"/>
              <a:ext cx="457200" cy="457200"/>
            </a:xfrm>
            <a:prstGeom prst="rect">
              <a:avLst/>
            </a:prstGeom>
          </p:spPr>
        </p:pic>
      </p:grpSp>
      <p:pic>
        <p:nvPicPr>
          <p:cNvPr id="1409" name="그래픽 1408" descr="남자 단색으로 채워진">
            <a:extLst>
              <a:ext uri="{FF2B5EF4-FFF2-40B4-BE49-F238E27FC236}">
                <a16:creationId xmlns:a16="http://schemas.microsoft.com/office/drawing/2014/main" id="{C6AC295E-E869-406F-722B-077EABBFA4F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9654110" y="3575403"/>
            <a:ext cx="715306" cy="715306"/>
          </a:xfrm>
          <a:prstGeom prst="rect">
            <a:avLst/>
          </a:prstGeom>
        </p:spPr>
      </p:pic>
      <p:pic>
        <p:nvPicPr>
          <p:cNvPr id="1410" name="그래픽 1409" descr="남자 단색으로 채워진">
            <a:extLst>
              <a:ext uri="{FF2B5EF4-FFF2-40B4-BE49-F238E27FC236}">
                <a16:creationId xmlns:a16="http://schemas.microsoft.com/office/drawing/2014/main" id="{8942847D-853E-3E16-2125-CBFF3164967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0035111" y="3575403"/>
            <a:ext cx="715306" cy="715306"/>
          </a:xfrm>
          <a:prstGeom prst="rect">
            <a:avLst/>
          </a:prstGeom>
        </p:spPr>
      </p:pic>
      <p:pic>
        <p:nvPicPr>
          <p:cNvPr id="1411" name="그래픽 1410" descr="남자 단색으로 채워진">
            <a:extLst>
              <a:ext uri="{FF2B5EF4-FFF2-40B4-BE49-F238E27FC236}">
                <a16:creationId xmlns:a16="http://schemas.microsoft.com/office/drawing/2014/main" id="{2D63CDB2-7DD6-BDEA-E742-6F1FBD61100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5691671" y="4848301"/>
            <a:ext cx="715306" cy="715306"/>
          </a:xfrm>
          <a:prstGeom prst="rect">
            <a:avLst/>
          </a:prstGeom>
        </p:spPr>
      </p:pic>
      <p:pic>
        <p:nvPicPr>
          <p:cNvPr id="1412" name="그래픽 1411" descr="남자 단색으로 채워진">
            <a:extLst>
              <a:ext uri="{FF2B5EF4-FFF2-40B4-BE49-F238E27FC236}">
                <a16:creationId xmlns:a16="http://schemas.microsoft.com/office/drawing/2014/main" id="{0D5CE7CF-36DA-C6B4-EBE0-5BC4DB7A5A2F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6067951" y="4848301"/>
            <a:ext cx="715306" cy="715306"/>
          </a:xfrm>
          <a:prstGeom prst="rect">
            <a:avLst/>
          </a:prstGeom>
        </p:spPr>
      </p:pic>
      <p:pic>
        <p:nvPicPr>
          <p:cNvPr id="1413" name="그래픽 1412" descr="남자 단색으로 채워진">
            <a:extLst>
              <a:ext uri="{FF2B5EF4-FFF2-40B4-BE49-F238E27FC236}">
                <a16:creationId xmlns:a16="http://schemas.microsoft.com/office/drawing/2014/main" id="{BF04BB9A-8971-7DFE-BF79-818BE6F66E5C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6459093" y="4848301"/>
            <a:ext cx="715306" cy="715306"/>
          </a:xfrm>
          <a:prstGeom prst="rect">
            <a:avLst/>
          </a:prstGeom>
        </p:spPr>
      </p:pic>
      <p:pic>
        <p:nvPicPr>
          <p:cNvPr id="1414" name="그래픽 1413" descr="남자 단색으로 채워진">
            <a:extLst>
              <a:ext uri="{FF2B5EF4-FFF2-40B4-BE49-F238E27FC236}">
                <a16:creationId xmlns:a16="http://schemas.microsoft.com/office/drawing/2014/main" id="{C2BF6ABD-5670-1F3F-2B52-F1B8683E4025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6837290" y="4848301"/>
            <a:ext cx="715306" cy="715306"/>
          </a:xfrm>
          <a:prstGeom prst="rect">
            <a:avLst/>
          </a:prstGeom>
        </p:spPr>
      </p:pic>
      <p:pic>
        <p:nvPicPr>
          <p:cNvPr id="1415" name="그래픽 1414" descr="남자 단색으로 채워진">
            <a:extLst>
              <a:ext uri="{FF2B5EF4-FFF2-40B4-BE49-F238E27FC236}">
                <a16:creationId xmlns:a16="http://schemas.microsoft.com/office/drawing/2014/main" id="{75ECB9AD-7FA5-B307-A421-6AC0FDC07CC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7239610" y="4848301"/>
            <a:ext cx="715306" cy="715306"/>
          </a:xfrm>
          <a:prstGeom prst="rect">
            <a:avLst/>
          </a:prstGeom>
        </p:spPr>
      </p:pic>
      <p:sp>
        <p:nvSpPr>
          <p:cNvPr id="1417" name="말풍선: 모서리가 둥근 사각형 1416">
            <a:extLst>
              <a:ext uri="{FF2B5EF4-FFF2-40B4-BE49-F238E27FC236}">
                <a16:creationId xmlns:a16="http://schemas.microsoft.com/office/drawing/2014/main" id="{08782311-A669-2D40-8A00-DD8002BEC82E}"/>
              </a:ext>
            </a:extLst>
          </p:cNvPr>
          <p:cNvSpPr/>
          <p:nvPr/>
        </p:nvSpPr>
        <p:spPr>
          <a:xfrm>
            <a:off x="1818244" y="802359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미국의 인구수는 한국의 </a:t>
            </a:r>
            <a:r>
              <a:rPr lang="ko-KR" altLang="en-US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약 </a:t>
            </a:r>
            <a:r>
              <a:rPr lang="en-US" altLang="ko-KR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6.5</a:t>
            </a:r>
            <a:r>
              <a:rPr lang="ko-KR" altLang="en-US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배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입니다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1418" name="사각형: 둥근 모서리 1417">
            <a:extLst>
              <a:ext uri="{FF2B5EF4-FFF2-40B4-BE49-F238E27FC236}">
                <a16:creationId xmlns:a16="http://schemas.microsoft.com/office/drawing/2014/main" id="{95B6C8B9-22F6-13D5-E2AD-60FDD87778BD}"/>
              </a:ext>
            </a:extLst>
          </p:cNvPr>
          <p:cNvSpPr/>
          <p:nvPr/>
        </p:nvSpPr>
        <p:spPr>
          <a:xfrm>
            <a:off x="8008144" y="926334"/>
            <a:ext cx="637615" cy="552450"/>
          </a:xfrm>
          <a:prstGeom prst="roundRect">
            <a:avLst/>
          </a:prstGeom>
          <a:solidFill>
            <a:srgbClr val="FCEFD4"/>
          </a:solidFill>
          <a:ln w="57150">
            <a:solidFill>
              <a:srgbClr val="40B4B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1421" name="그룹 1420">
            <a:extLst>
              <a:ext uri="{FF2B5EF4-FFF2-40B4-BE49-F238E27FC236}">
                <a16:creationId xmlns:a16="http://schemas.microsoft.com/office/drawing/2014/main" id="{BBBC956E-1732-948F-ABF4-8A1FFF6964C1}"/>
              </a:ext>
            </a:extLst>
          </p:cNvPr>
          <p:cNvGrpSpPr/>
          <p:nvPr/>
        </p:nvGrpSpPr>
        <p:grpSpPr>
          <a:xfrm>
            <a:off x="10334170" y="5981989"/>
            <a:ext cx="1684847" cy="361806"/>
            <a:chOff x="9149713" y="5864824"/>
            <a:chExt cx="2129076" cy="457200"/>
          </a:xfrm>
        </p:grpSpPr>
        <p:pic>
          <p:nvPicPr>
            <p:cNvPr id="1419" name="그래픽 1418" descr="남자 단색으로 채워진">
              <a:extLst>
                <a:ext uri="{FF2B5EF4-FFF2-40B4-BE49-F238E27FC236}">
                  <a16:creationId xmlns:a16="http://schemas.microsoft.com/office/drawing/2014/main" id="{417930AC-3604-0025-B521-BAE57064B6ED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p:blipFill>
          <p:spPr>
            <a:xfrm>
              <a:off x="9149713" y="5864824"/>
              <a:ext cx="457200" cy="457200"/>
            </a:xfrm>
            <a:prstGeom prst="rect">
              <a:avLst/>
            </a:prstGeom>
          </p:spPr>
        </p:pic>
        <p:sp>
          <p:nvSpPr>
            <p:cNvPr id="1420" name="TextBox 1419">
              <a:extLst>
                <a:ext uri="{FF2B5EF4-FFF2-40B4-BE49-F238E27FC236}">
                  <a16:creationId xmlns:a16="http://schemas.microsoft.com/office/drawing/2014/main" id="{A15CE1EC-EFA7-3ACA-7B5F-A5785669E3F5}"/>
                </a:ext>
              </a:extLst>
            </p:cNvPr>
            <p:cNvSpPr txBox="1"/>
            <p:nvPr/>
          </p:nvSpPr>
          <p:spPr>
            <a:xfrm>
              <a:off x="9499518" y="5930114"/>
              <a:ext cx="1779271" cy="3889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400" dirty="0">
                  <a:latin typeface="배달의민족 도현" panose="020B0600000101010101" pitchFamily="50" charset="-127"/>
                  <a:ea typeface="배달의민족 도현" panose="020B0600000101010101" pitchFamily="50" charset="-127"/>
                </a:rPr>
                <a:t>: 1000</a:t>
              </a:r>
              <a:r>
                <a:rPr lang="ko-KR" altLang="en-US" sz="1400" dirty="0">
                  <a:latin typeface="배달의민족 도현" panose="020B0600000101010101" pitchFamily="50" charset="-127"/>
                  <a:ea typeface="배달의민족 도현" panose="020B0600000101010101" pitchFamily="50" charset="-127"/>
                </a:rPr>
                <a:t>만 명</a:t>
              </a:r>
            </a:p>
          </p:txBody>
        </p:sp>
      </p:grpSp>
      <p:grpSp>
        <p:nvGrpSpPr>
          <p:cNvPr id="7" name="그룹 6">
            <a:extLst>
              <a:ext uri="{FF2B5EF4-FFF2-40B4-BE49-F238E27FC236}">
                <a16:creationId xmlns:a16="http://schemas.microsoft.com/office/drawing/2014/main" id="{15B04B6E-B276-E01A-C1F5-542C3F26F95C}"/>
              </a:ext>
            </a:extLst>
          </p:cNvPr>
          <p:cNvGrpSpPr/>
          <p:nvPr/>
        </p:nvGrpSpPr>
        <p:grpSpPr>
          <a:xfrm>
            <a:off x="838200" y="2379946"/>
            <a:ext cx="4241800" cy="1418868"/>
            <a:chOff x="838200" y="2379946"/>
            <a:chExt cx="4241800" cy="1418868"/>
          </a:xfrm>
        </p:grpSpPr>
        <p:grpSp>
          <p:nvGrpSpPr>
            <p:cNvPr id="28" name="그룹 27">
              <a:extLst>
                <a:ext uri="{FF2B5EF4-FFF2-40B4-BE49-F238E27FC236}">
                  <a16:creationId xmlns:a16="http://schemas.microsoft.com/office/drawing/2014/main" id="{DDEADF82-D035-7D92-56A6-8F1CF004E08B}"/>
                </a:ext>
              </a:extLst>
            </p:cNvPr>
            <p:cNvGrpSpPr/>
            <p:nvPr/>
          </p:nvGrpSpPr>
          <p:grpSpPr>
            <a:xfrm>
              <a:off x="838200" y="2608642"/>
              <a:ext cx="4241800" cy="1190172"/>
              <a:chOff x="838200" y="2608642"/>
              <a:chExt cx="4241800" cy="1190172"/>
            </a:xfrm>
          </p:grpSpPr>
          <p:sp>
            <p:nvSpPr>
              <p:cNvPr id="25" name="사각형: 둥근 모서리 24">
                <a:extLst>
                  <a:ext uri="{FF2B5EF4-FFF2-40B4-BE49-F238E27FC236}">
                    <a16:creationId xmlns:a16="http://schemas.microsoft.com/office/drawing/2014/main" id="{28C73F6B-95AE-773B-93D0-215A890A40D2}"/>
                  </a:ext>
                </a:extLst>
              </p:cNvPr>
              <p:cNvSpPr/>
              <p:nvPr/>
            </p:nvSpPr>
            <p:spPr>
              <a:xfrm>
                <a:off x="838200" y="2608642"/>
                <a:ext cx="4241800" cy="1190172"/>
              </a:xfrm>
              <a:prstGeom prst="roundRect">
                <a:avLst/>
              </a:prstGeom>
              <a:ln w="5715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4"/>
              </a:lnRef>
              <a:fillRef idx="1">
                <a:schemeClr val="lt1"/>
              </a:fillRef>
              <a:effectRef idx="0">
                <a:schemeClr val="accent4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ko-KR" altLang="en-US" sz="1400"/>
              </a:p>
            </p:txBody>
          </p:sp>
          <p:sp>
            <p:nvSpPr>
              <p:cNvPr id="21" name="제목 2">
                <a:extLst>
                  <a:ext uri="{FF2B5EF4-FFF2-40B4-BE49-F238E27FC236}">
                    <a16:creationId xmlns:a16="http://schemas.microsoft.com/office/drawing/2014/main" id="{B100807B-01D7-08E9-6AD3-0BE680835E69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150257" y="2907148"/>
                <a:ext cx="3929743" cy="788249"/>
              </a:xfrm>
              <a:prstGeom prst="rect">
                <a:avLst/>
              </a:prstGeom>
            </p:spPr>
            <p:txBody>
              <a:bodyPr lIns="109728" tIns="109728" rIns="109728" bIns="91440" anchor="ctr"/>
              <a:lstStyle>
                <a:lvl1pPr marL="0"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lang="en-US" sz="5200" b="1" kern="1200" spc="50" dirty="0">
                    <a:gradFill flip="none" rotWithShape="1">
                      <a:gsLst>
                        <a:gs pos="0">
                          <a:schemeClr val="accent5"/>
                        </a:gs>
                        <a:gs pos="100000">
                          <a:schemeClr val="accent1">
                            <a:alpha val="70000"/>
                          </a:schemeClr>
                        </a:gs>
                      </a:gsLst>
                      <a:lin ang="0" scaled="1"/>
                      <a:tileRect/>
                    </a:gradFill>
                    <a:latin typeface="+mj-lt"/>
                    <a:ea typeface="+mn-ea"/>
                    <a:cs typeface="Angsana New" panose="02020603050405020304" pitchFamily="18" charset="-34"/>
                  </a:defRPr>
                </a:lvl1pPr>
              </a:lstStyle>
              <a:p>
                <a:r>
                  <a:rPr lang="en-US" altLang="ko-KR" sz="2800" spc="0" dirty="0">
                    <a:ln w="22225">
                      <a:solidFill>
                        <a:schemeClr val="accent2"/>
                      </a:solidFill>
                      <a:prstDash val="solid"/>
                    </a:ln>
                    <a:solidFill>
                      <a:schemeClr val="accent2">
                        <a:lumMod val="40000"/>
                        <a:lumOff val="60000"/>
                      </a:schemeClr>
                    </a:solidFill>
                    <a:latin typeface="배달의민족 도현" panose="020B0600000101010101" pitchFamily="50" charset="-127"/>
                    <a:ea typeface="배달의민족 도현" panose="020B0600000101010101" pitchFamily="50" charset="-127"/>
                  </a:rPr>
                  <a:t> 3</a:t>
                </a:r>
                <a:r>
                  <a:rPr lang="ko-KR" altLang="en-US" sz="2800" spc="0" dirty="0">
                    <a:ln w="22225">
                      <a:solidFill>
                        <a:schemeClr val="accent2"/>
                      </a:solidFill>
                      <a:prstDash val="solid"/>
                    </a:ln>
                    <a:solidFill>
                      <a:schemeClr val="accent2">
                        <a:lumMod val="40000"/>
                        <a:lumOff val="60000"/>
                      </a:schemeClr>
                    </a:solidFill>
                    <a:latin typeface="배달의민족 도현" panose="020B0600000101010101" pitchFamily="50" charset="-127"/>
                    <a:ea typeface="배달의민족 도현" panose="020B0600000101010101" pitchFamily="50" charset="-127"/>
                  </a:rPr>
                  <a:t>억 </a:t>
                </a:r>
                <a:r>
                  <a:rPr lang="en-US" altLang="ko-KR" sz="2800" spc="0" dirty="0">
                    <a:ln w="22225">
                      <a:solidFill>
                        <a:schemeClr val="accent2"/>
                      </a:solidFill>
                      <a:prstDash val="solid"/>
                    </a:ln>
                    <a:solidFill>
                      <a:schemeClr val="accent2">
                        <a:lumMod val="40000"/>
                        <a:lumOff val="60000"/>
                      </a:schemeClr>
                    </a:solidFill>
                    <a:latin typeface="배달의민족 도현" panose="020B0600000101010101" pitchFamily="50" charset="-127"/>
                    <a:ea typeface="배달의민족 도현" panose="020B0600000101010101" pitchFamily="50" charset="-127"/>
                  </a:rPr>
                  <a:t>4,181</a:t>
                </a:r>
                <a:r>
                  <a:rPr lang="ko-KR" altLang="en-US" sz="2800" spc="0" dirty="0">
                    <a:ln w="22225">
                      <a:solidFill>
                        <a:schemeClr val="accent2"/>
                      </a:solidFill>
                      <a:prstDash val="solid"/>
                    </a:ln>
                    <a:solidFill>
                      <a:schemeClr val="accent2">
                        <a:lumMod val="40000"/>
                        <a:lumOff val="60000"/>
                      </a:schemeClr>
                    </a:solidFill>
                    <a:latin typeface="배달의민족 도현" panose="020B0600000101010101" pitchFamily="50" charset="-127"/>
                    <a:ea typeface="배달의민족 도현" panose="020B0600000101010101" pitchFamily="50" charset="-127"/>
                  </a:rPr>
                  <a:t>만 </a:t>
                </a:r>
                <a:r>
                  <a:rPr lang="en-US" altLang="ko-KR" sz="2800" spc="0" dirty="0">
                    <a:ln w="22225">
                      <a:solidFill>
                        <a:schemeClr val="accent2"/>
                      </a:solidFill>
                      <a:prstDash val="solid"/>
                    </a:ln>
                    <a:solidFill>
                      <a:schemeClr val="accent2">
                        <a:lumMod val="40000"/>
                        <a:lumOff val="60000"/>
                      </a:schemeClr>
                    </a:solidFill>
                    <a:latin typeface="배달의민족 도현" panose="020B0600000101010101" pitchFamily="50" charset="-127"/>
                    <a:ea typeface="배달의민족 도현" panose="020B0600000101010101" pitchFamily="50" charset="-127"/>
                  </a:rPr>
                  <a:t>4,420</a:t>
                </a:r>
                <a:r>
                  <a:rPr lang="ko-KR" altLang="en-US" sz="2800" spc="0" dirty="0">
                    <a:ln w="22225">
                      <a:solidFill>
                        <a:schemeClr val="accent2"/>
                      </a:solidFill>
                      <a:prstDash val="solid"/>
                    </a:ln>
                    <a:solidFill>
                      <a:schemeClr val="accent2">
                        <a:lumMod val="40000"/>
                        <a:lumOff val="60000"/>
                      </a:schemeClr>
                    </a:solidFill>
                    <a:latin typeface="배달의민족 도현" panose="020B0600000101010101" pitchFamily="50" charset="-127"/>
                    <a:ea typeface="배달의민족 도현" panose="020B0600000101010101" pitchFamily="50" charset="-127"/>
                  </a:rPr>
                  <a:t>명</a:t>
                </a:r>
              </a:p>
            </p:txBody>
          </p:sp>
        </p:grpSp>
        <p:pic>
          <p:nvPicPr>
            <p:cNvPr id="5" name="그림 4" descr="텍스트, 국기, 지도이(가) 표시된 사진&#10;&#10;자동 생성된 설명">
              <a:extLst>
                <a:ext uri="{FF2B5EF4-FFF2-40B4-BE49-F238E27FC236}">
                  <a16:creationId xmlns:a16="http://schemas.microsoft.com/office/drawing/2014/main" id="{2D3D25E0-7EAF-9A61-E987-B724E85F77C6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59" t="65687" r="55272" b="2034"/>
            <a:stretch/>
          </p:blipFill>
          <p:spPr>
            <a:xfrm>
              <a:off x="1003411" y="2379946"/>
              <a:ext cx="826579" cy="434923"/>
            </a:xfrm>
            <a:prstGeom prst="rect">
              <a:avLst/>
            </a:prstGeom>
            <a:ln w="28575">
              <a:solidFill>
                <a:schemeClr val="tx1"/>
              </a:solidFill>
            </a:ln>
          </p:spPr>
        </p:pic>
      </p:grpSp>
      <p:pic>
        <p:nvPicPr>
          <p:cNvPr id="10" name="그래픽 9" descr="남자 단색으로 채워진">
            <a:extLst>
              <a:ext uri="{FF2B5EF4-FFF2-40B4-BE49-F238E27FC236}">
                <a16:creationId xmlns:a16="http://schemas.microsoft.com/office/drawing/2014/main" id="{9AEA4AD5-C6CD-0CF0-1C69-F02AC5502D5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0419682" y="3575403"/>
            <a:ext cx="715306" cy="715306"/>
          </a:xfrm>
          <a:prstGeom prst="rect">
            <a:avLst/>
          </a:prstGeom>
        </p:spPr>
      </p:pic>
      <p:pic>
        <p:nvPicPr>
          <p:cNvPr id="11" name="그래픽 10" descr="남자 단색으로 채워진">
            <a:extLst>
              <a:ext uri="{FF2B5EF4-FFF2-40B4-BE49-F238E27FC236}">
                <a16:creationId xmlns:a16="http://schemas.microsoft.com/office/drawing/2014/main" id="{A7365094-73E1-8EC0-5B27-E660D48EEB9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0823501" y="3575403"/>
            <a:ext cx="715306" cy="715306"/>
          </a:xfrm>
          <a:prstGeom prst="rect">
            <a:avLst/>
          </a:prstGeom>
        </p:spPr>
      </p:pic>
      <p:grpSp>
        <p:nvGrpSpPr>
          <p:cNvPr id="2" name="그룹 1">
            <a:extLst>
              <a:ext uri="{FF2B5EF4-FFF2-40B4-BE49-F238E27FC236}">
                <a16:creationId xmlns:a16="http://schemas.microsoft.com/office/drawing/2014/main" id="{DB3ACD12-2A8D-978A-155A-C17FC4652DE7}"/>
              </a:ext>
            </a:extLst>
          </p:cNvPr>
          <p:cNvGrpSpPr/>
          <p:nvPr/>
        </p:nvGrpSpPr>
        <p:grpSpPr>
          <a:xfrm>
            <a:off x="627139" y="669318"/>
            <a:ext cx="1060768" cy="1060767"/>
            <a:chOff x="1355584" y="5173775"/>
            <a:chExt cx="1060768" cy="1060767"/>
          </a:xfrm>
        </p:grpSpPr>
        <p:sp>
          <p:nvSpPr>
            <p:cNvPr id="3" name="타원 2">
              <a:extLst>
                <a:ext uri="{FF2B5EF4-FFF2-40B4-BE49-F238E27FC236}">
                  <a16:creationId xmlns:a16="http://schemas.microsoft.com/office/drawing/2014/main" id="{A54301A0-4EEF-E30C-5E12-EF5B9EA148E6}"/>
                </a:ext>
              </a:extLst>
            </p:cNvPr>
            <p:cNvSpPr/>
            <p:nvPr/>
          </p:nvSpPr>
          <p:spPr>
            <a:xfrm>
              <a:off x="1355584" y="5173775"/>
              <a:ext cx="1060767" cy="1060767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rgbClr val="8CCDD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9" name="그림 8" descr="의류, 인형, 드레스, 만화 영화이(가) 표시된 사진&#10;&#10;자동 생성된 설명">
              <a:extLst>
                <a:ext uri="{FF2B5EF4-FFF2-40B4-BE49-F238E27FC236}">
                  <a16:creationId xmlns:a16="http://schemas.microsoft.com/office/drawing/2014/main" id="{366BE161-3491-0D69-7B41-020620B1E212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925" t="10439" r="54978" b="53209"/>
            <a:stretch/>
          </p:blipFill>
          <p:spPr>
            <a:xfrm>
              <a:off x="1370364" y="5334154"/>
              <a:ext cx="1045988" cy="884707"/>
            </a:xfrm>
            <a:prstGeom prst="ellipse">
              <a:avLst/>
            </a:prstGeom>
          </p:spPr>
        </p:pic>
        <p:sp>
          <p:nvSpPr>
            <p:cNvPr id="12" name="타원 11">
              <a:extLst>
                <a:ext uri="{FF2B5EF4-FFF2-40B4-BE49-F238E27FC236}">
                  <a16:creationId xmlns:a16="http://schemas.microsoft.com/office/drawing/2014/main" id="{16E0AE79-2C97-738A-C58A-143762C1D4CA}"/>
                </a:ext>
              </a:extLst>
            </p:cNvPr>
            <p:cNvSpPr/>
            <p:nvPr/>
          </p:nvSpPr>
          <p:spPr>
            <a:xfrm>
              <a:off x="1355585" y="5173775"/>
              <a:ext cx="1060767" cy="1060767"/>
            </a:xfrm>
            <a:prstGeom prst="ellipse">
              <a:avLst/>
            </a:prstGeom>
            <a:noFill/>
            <a:ln w="57150">
              <a:solidFill>
                <a:srgbClr val="8CCDD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40" name="사각형: 둥근 모서리 39">
            <a:extLst>
              <a:ext uri="{FF2B5EF4-FFF2-40B4-BE49-F238E27FC236}">
                <a16:creationId xmlns:a16="http://schemas.microsoft.com/office/drawing/2014/main" id="{AB7E1371-8825-9820-DCE2-2396C8875D4B}"/>
              </a:ext>
            </a:extLst>
          </p:cNvPr>
          <p:cNvSpPr/>
          <p:nvPr/>
        </p:nvSpPr>
        <p:spPr>
          <a:xfrm>
            <a:off x="1378358" y="3005162"/>
            <a:ext cx="3019426" cy="552450"/>
          </a:xfrm>
          <a:prstGeom prst="roundRect">
            <a:avLst/>
          </a:prstGeom>
          <a:solidFill>
            <a:srgbClr val="FCEFD4"/>
          </a:solidFill>
          <a:ln w="57150">
            <a:solidFill>
              <a:srgbClr val="40B4B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0" name="TextBox 187">
            <a:extLst>
              <a:ext uri="{FF2B5EF4-FFF2-40B4-BE49-F238E27FC236}">
                <a16:creationId xmlns:a16="http://schemas.microsoft.com/office/drawing/2014/main" id="{DFFDC466-1E59-4715-94D5-CF72F48F3638}"/>
              </a:ext>
            </a:extLst>
          </p:cNvPr>
          <p:cNvSpPr txBox="1"/>
          <p:nvPr/>
        </p:nvSpPr>
        <p:spPr>
          <a:xfrm>
            <a:off x="460899" y="6187545"/>
            <a:ext cx="1408028" cy="307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400" dirty="0">
                <a:solidFill>
                  <a:schemeClr val="bg1">
                    <a:lumMod val="65000"/>
                  </a:schemeClr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2024</a:t>
            </a:r>
            <a:r>
              <a:rPr lang="ko-KR" altLang="en-US" sz="1400" dirty="0">
                <a:solidFill>
                  <a:schemeClr val="bg1">
                    <a:lumMod val="65000"/>
                  </a:schemeClr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년 기준</a:t>
            </a:r>
          </a:p>
        </p:txBody>
      </p:sp>
    </p:spTree>
    <p:extLst>
      <p:ext uri="{BB962C8B-B14F-4D97-AF65-F5344CB8AC3E}">
        <p14:creationId xmlns:p14="http://schemas.microsoft.com/office/powerpoint/2010/main" val="35856893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12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"/>
                            </p:stCondLst>
                            <p:childTnLst>
                              <p:par>
                                <p:cTn id="4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000"/>
                            </p:stCondLst>
                            <p:childTnLst>
                              <p:par>
                                <p:cTn id="5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500"/>
                            </p:stCondLst>
                            <p:childTnLst>
                              <p:par>
                                <p:cTn id="6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2000"/>
                            </p:stCondLst>
                            <p:childTnLst>
                              <p:par>
                                <p:cTn id="6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4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2500"/>
                            </p:stCondLst>
                            <p:childTnLst>
                              <p:par>
                                <p:cTn id="7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3000"/>
                            </p:stCondLst>
                            <p:childTnLst>
                              <p:par>
                                <p:cTn id="8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3500"/>
                            </p:stCondLst>
                            <p:childTnLst>
                              <p:par>
                                <p:cTn id="8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4000"/>
                            </p:stCondLst>
                            <p:childTnLst>
                              <p:par>
                                <p:cTn id="8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4500"/>
                            </p:stCondLst>
                            <p:childTnLst>
                              <p:par>
                                <p:cTn id="9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5000"/>
                            </p:stCondLst>
                            <p:childTnLst>
                              <p:par>
                                <p:cTn id="9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10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5500"/>
                            </p:stCondLst>
                            <p:childTnLst>
                              <p:par>
                                <p:cTn id="10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1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6000"/>
                            </p:stCondLst>
                            <p:childTnLst>
                              <p:par>
                                <p:cTn id="10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14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6500"/>
                            </p:stCondLst>
                            <p:childTnLst>
                              <p:par>
                                <p:cTn id="10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1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7000"/>
                            </p:stCondLst>
                            <p:childTnLst>
                              <p:par>
                                <p:cTn id="1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7500"/>
                            </p:stCondLst>
                            <p:childTnLst>
                              <p:par>
                                <p:cTn id="1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8" dur="500"/>
                                        <p:tgtEl>
                                          <p:spTgt spid="14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38" grpId="0" animBg="1"/>
      <p:bldP spid="39" grpId="0" animBg="1"/>
      <p:bldP spid="1239" grpId="0" animBg="1"/>
      <p:bldP spid="1239" grpId="1" animBg="1"/>
      <p:bldP spid="1417" grpId="0" animBg="1"/>
      <p:bldP spid="1418" grpId="0" animBg="1"/>
      <p:bldP spid="1418" grpId="1" animBg="1"/>
      <p:bldP spid="40" grpId="0" animBg="1"/>
      <p:bldP spid="40" grpId="1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200B802-B555-7D22-C521-2DBF5D82DFB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016DD830-3488-2028-8662-075882DC47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ko-KR" altLang="en-US"/>
          </a:p>
        </p:txBody>
      </p:sp>
      <p:pic>
        <p:nvPicPr>
          <p:cNvPr id="7" name="내용 개체 틀 6" descr="기본 셰이프 윤곽선">
            <a:extLst>
              <a:ext uri="{FF2B5EF4-FFF2-40B4-BE49-F238E27FC236}">
                <a16:creationId xmlns:a16="http://schemas.microsoft.com/office/drawing/2014/main" id="{9637252B-1576-3678-E3CF-66F4D49E968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798457" y="4275321"/>
            <a:ext cx="914400" cy="914400"/>
          </a:xfrm>
        </p:spPr>
      </p:pic>
      <p:pic>
        <p:nvPicPr>
          <p:cNvPr id="4" name="표지 배경" descr="스크린샷, 아쿠아, 터쿼이즈색, 청록색이(가) 표시된 사진">
            <a:extLst>
              <a:ext uri="{FF2B5EF4-FFF2-40B4-BE49-F238E27FC236}">
                <a16:creationId xmlns:a16="http://schemas.microsoft.com/office/drawing/2014/main" id="{0D52CF1F-7B65-C65A-3428-2FD5D2E1E037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169"/>
            <a:ext cx="12287250" cy="6940929"/>
          </a:xfrm>
          <a:prstGeom prst="rect">
            <a:avLst/>
          </a:prstGeom>
        </p:spPr>
      </p:pic>
      <p:pic>
        <p:nvPicPr>
          <p:cNvPr id="15" name="그래픽 14" descr="표식 단색으로 채워진">
            <a:extLst>
              <a:ext uri="{FF2B5EF4-FFF2-40B4-BE49-F238E27FC236}">
                <a16:creationId xmlns:a16="http://schemas.microsoft.com/office/drawing/2014/main" id="{53CC32D1-AEC6-4CC3-CA4B-17AD495B9B4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2035477" y="2723362"/>
            <a:ext cx="766123" cy="705638"/>
          </a:xfrm>
          <a:prstGeom prst="rect">
            <a:avLst/>
          </a:prstGeom>
        </p:spPr>
      </p:pic>
      <p:pic>
        <p:nvPicPr>
          <p:cNvPr id="29" name="그림 28" descr="블랙, 어둠, 달이(가) 표시된 사진&#10;&#10;자동 생성된 설명">
            <a:extLst>
              <a:ext uri="{FF2B5EF4-FFF2-40B4-BE49-F238E27FC236}">
                <a16:creationId xmlns:a16="http://schemas.microsoft.com/office/drawing/2014/main" id="{CBF5CA98-F12F-5E3C-88A1-3DA6AC711A9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167" t="88354" r="29669"/>
          <a:stretch/>
        </p:blipFill>
        <p:spPr>
          <a:xfrm>
            <a:off x="1418321" y="2652179"/>
            <a:ext cx="1323256" cy="1001621"/>
          </a:xfrm>
          <a:prstGeom prst="rect">
            <a:avLst/>
          </a:prstGeom>
        </p:spPr>
      </p:pic>
      <p:sp>
        <p:nvSpPr>
          <p:cNvPr id="39" name="별: 꼭짓점 12개 38">
            <a:extLst>
              <a:ext uri="{FF2B5EF4-FFF2-40B4-BE49-F238E27FC236}">
                <a16:creationId xmlns:a16="http://schemas.microsoft.com/office/drawing/2014/main" id="{3257200C-D563-051D-DB57-66BB467F2A3B}"/>
              </a:ext>
            </a:extLst>
          </p:cNvPr>
          <p:cNvSpPr/>
          <p:nvPr/>
        </p:nvSpPr>
        <p:spPr>
          <a:xfrm>
            <a:off x="9717161" y="1461653"/>
            <a:ext cx="1433993" cy="1433993"/>
          </a:xfrm>
          <a:prstGeom prst="star12">
            <a:avLst/>
          </a:prstGeom>
          <a:noFill/>
          <a:ln w="76200">
            <a:solidFill>
              <a:srgbClr val="EDC36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n>
                <a:solidFill>
                  <a:srgbClr val="DF9C1C"/>
                </a:solidFill>
              </a:ln>
            </a:endParaRPr>
          </a:p>
        </p:txBody>
      </p:sp>
      <p:sp>
        <p:nvSpPr>
          <p:cNvPr id="44" name="타원 43">
            <a:extLst>
              <a:ext uri="{FF2B5EF4-FFF2-40B4-BE49-F238E27FC236}">
                <a16:creationId xmlns:a16="http://schemas.microsoft.com/office/drawing/2014/main" id="{0ACE39B1-3D8F-DCA1-7AA7-3FF0A7055291}"/>
              </a:ext>
            </a:extLst>
          </p:cNvPr>
          <p:cNvSpPr/>
          <p:nvPr/>
        </p:nvSpPr>
        <p:spPr>
          <a:xfrm rot="624029">
            <a:off x="3100521" y="5761671"/>
            <a:ext cx="2158226" cy="1974421"/>
          </a:xfrm>
          <a:custGeom>
            <a:avLst/>
            <a:gdLst>
              <a:gd name="connsiteX0" fmla="*/ 0 w 1958166"/>
              <a:gd name="connsiteY0" fmla="*/ 979083 h 1958166"/>
              <a:gd name="connsiteX1" fmla="*/ 979083 w 1958166"/>
              <a:gd name="connsiteY1" fmla="*/ 0 h 1958166"/>
              <a:gd name="connsiteX2" fmla="*/ 1958166 w 1958166"/>
              <a:gd name="connsiteY2" fmla="*/ 979083 h 1958166"/>
              <a:gd name="connsiteX3" fmla="*/ 979083 w 1958166"/>
              <a:gd name="connsiteY3" fmla="*/ 1958166 h 1958166"/>
              <a:gd name="connsiteX4" fmla="*/ 0 w 1958166"/>
              <a:gd name="connsiteY4" fmla="*/ 979083 h 1958166"/>
              <a:gd name="connsiteX0" fmla="*/ 0 w 1973757"/>
              <a:gd name="connsiteY0" fmla="*/ 982599 h 1961682"/>
              <a:gd name="connsiteX1" fmla="*/ 979083 w 1973757"/>
              <a:gd name="connsiteY1" fmla="*/ 3516 h 1961682"/>
              <a:gd name="connsiteX2" fmla="*/ 1290509 w 1973757"/>
              <a:gd name="connsiteY2" fmla="*/ 666865 h 1961682"/>
              <a:gd name="connsiteX3" fmla="*/ 1958166 w 1973757"/>
              <a:gd name="connsiteY3" fmla="*/ 982599 h 1961682"/>
              <a:gd name="connsiteX4" fmla="*/ 979083 w 1973757"/>
              <a:gd name="connsiteY4" fmla="*/ 1961682 h 1961682"/>
              <a:gd name="connsiteX5" fmla="*/ 0 w 1973757"/>
              <a:gd name="connsiteY5" fmla="*/ 982599 h 1961682"/>
              <a:gd name="connsiteX0" fmla="*/ 0 w 2146897"/>
              <a:gd name="connsiteY0" fmla="*/ 982599 h 1964666"/>
              <a:gd name="connsiteX1" fmla="*/ 979083 w 2146897"/>
              <a:gd name="connsiteY1" fmla="*/ 3516 h 1964666"/>
              <a:gd name="connsiteX2" fmla="*/ 1290509 w 2146897"/>
              <a:gd name="connsiteY2" fmla="*/ 666865 h 1964666"/>
              <a:gd name="connsiteX3" fmla="*/ 2134379 w 2146897"/>
              <a:gd name="connsiteY3" fmla="*/ 1254062 h 1964666"/>
              <a:gd name="connsiteX4" fmla="*/ 979083 w 2146897"/>
              <a:gd name="connsiteY4" fmla="*/ 1961682 h 1964666"/>
              <a:gd name="connsiteX5" fmla="*/ 0 w 2146897"/>
              <a:gd name="connsiteY5" fmla="*/ 982599 h 1964666"/>
              <a:gd name="connsiteX0" fmla="*/ 0 w 2155528"/>
              <a:gd name="connsiteY0" fmla="*/ 982599 h 1964666"/>
              <a:gd name="connsiteX1" fmla="*/ 979083 w 2155528"/>
              <a:gd name="connsiteY1" fmla="*/ 3516 h 1964666"/>
              <a:gd name="connsiteX2" fmla="*/ 1290509 w 2155528"/>
              <a:gd name="connsiteY2" fmla="*/ 666865 h 1964666"/>
              <a:gd name="connsiteX3" fmla="*/ 2134379 w 2155528"/>
              <a:gd name="connsiteY3" fmla="*/ 1254062 h 1964666"/>
              <a:gd name="connsiteX4" fmla="*/ 979083 w 2155528"/>
              <a:gd name="connsiteY4" fmla="*/ 1961682 h 1964666"/>
              <a:gd name="connsiteX5" fmla="*/ 0 w 2155528"/>
              <a:gd name="connsiteY5" fmla="*/ 982599 h 1964666"/>
              <a:gd name="connsiteX0" fmla="*/ 0 w 2155528"/>
              <a:gd name="connsiteY0" fmla="*/ 1009788 h 1991855"/>
              <a:gd name="connsiteX1" fmla="*/ 979083 w 2155528"/>
              <a:gd name="connsiteY1" fmla="*/ 30705 h 1991855"/>
              <a:gd name="connsiteX2" fmla="*/ 1290509 w 2155528"/>
              <a:gd name="connsiteY2" fmla="*/ 694054 h 1991855"/>
              <a:gd name="connsiteX3" fmla="*/ 2134379 w 2155528"/>
              <a:gd name="connsiteY3" fmla="*/ 1281251 h 1991855"/>
              <a:gd name="connsiteX4" fmla="*/ 979083 w 2155528"/>
              <a:gd name="connsiteY4" fmla="*/ 1988871 h 1991855"/>
              <a:gd name="connsiteX5" fmla="*/ 0 w 2155528"/>
              <a:gd name="connsiteY5" fmla="*/ 1009788 h 1991855"/>
              <a:gd name="connsiteX0" fmla="*/ 0 w 2158226"/>
              <a:gd name="connsiteY0" fmla="*/ 987315 h 1969382"/>
              <a:gd name="connsiteX1" fmla="*/ 979083 w 2158226"/>
              <a:gd name="connsiteY1" fmla="*/ 8232 h 1969382"/>
              <a:gd name="connsiteX2" fmla="*/ 1400047 w 2158226"/>
              <a:gd name="connsiteY2" fmla="*/ 542993 h 1969382"/>
              <a:gd name="connsiteX3" fmla="*/ 2134379 w 2158226"/>
              <a:gd name="connsiteY3" fmla="*/ 1258778 h 1969382"/>
              <a:gd name="connsiteX4" fmla="*/ 979083 w 2158226"/>
              <a:gd name="connsiteY4" fmla="*/ 1966398 h 1969382"/>
              <a:gd name="connsiteX5" fmla="*/ 0 w 2158226"/>
              <a:gd name="connsiteY5" fmla="*/ 987315 h 1969382"/>
              <a:gd name="connsiteX0" fmla="*/ 0 w 2158226"/>
              <a:gd name="connsiteY0" fmla="*/ 983899 h 1965966"/>
              <a:gd name="connsiteX1" fmla="*/ 979083 w 2158226"/>
              <a:gd name="connsiteY1" fmla="*/ 4816 h 1965966"/>
              <a:gd name="connsiteX2" fmla="*/ 1400047 w 2158226"/>
              <a:gd name="connsiteY2" fmla="*/ 539577 h 1965966"/>
              <a:gd name="connsiteX3" fmla="*/ 2134379 w 2158226"/>
              <a:gd name="connsiteY3" fmla="*/ 1255362 h 1965966"/>
              <a:gd name="connsiteX4" fmla="*/ 979083 w 2158226"/>
              <a:gd name="connsiteY4" fmla="*/ 1962982 h 1965966"/>
              <a:gd name="connsiteX5" fmla="*/ 0 w 2158226"/>
              <a:gd name="connsiteY5" fmla="*/ 983899 h 1965966"/>
              <a:gd name="connsiteX0" fmla="*/ 0 w 2158226"/>
              <a:gd name="connsiteY0" fmla="*/ 983899 h 1974421"/>
              <a:gd name="connsiteX1" fmla="*/ 979083 w 2158226"/>
              <a:gd name="connsiteY1" fmla="*/ 4816 h 1974421"/>
              <a:gd name="connsiteX2" fmla="*/ 1400047 w 2158226"/>
              <a:gd name="connsiteY2" fmla="*/ 539577 h 1974421"/>
              <a:gd name="connsiteX3" fmla="*/ 2134379 w 2158226"/>
              <a:gd name="connsiteY3" fmla="*/ 1255362 h 1974421"/>
              <a:gd name="connsiteX4" fmla="*/ 979083 w 2158226"/>
              <a:gd name="connsiteY4" fmla="*/ 1962982 h 1974421"/>
              <a:gd name="connsiteX5" fmla="*/ 0 w 2158226"/>
              <a:gd name="connsiteY5" fmla="*/ 983899 h 19744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158226" h="1974421">
                <a:moveTo>
                  <a:pt x="0" y="983899"/>
                </a:moveTo>
                <a:cubicBezTo>
                  <a:pt x="0" y="443166"/>
                  <a:pt x="488567" y="-54480"/>
                  <a:pt x="979083" y="4816"/>
                </a:cubicBezTo>
                <a:cubicBezTo>
                  <a:pt x="1469599" y="64112"/>
                  <a:pt x="1236867" y="376397"/>
                  <a:pt x="1400047" y="539577"/>
                </a:cubicBezTo>
                <a:cubicBezTo>
                  <a:pt x="1563227" y="702757"/>
                  <a:pt x="2298996" y="325184"/>
                  <a:pt x="2134379" y="1255362"/>
                </a:cubicBezTo>
                <a:cubicBezTo>
                  <a:pt x="1898325" y="1947415"/>
                  <a:pt x="1334813" y="2008226"/>
                  <a:pt x="979083" y="1962982"/>
                </a:cubicBezTo>
                <a:cubicBezTo>
                  <a:pt x="623353" y="1917738"/>
                  <a:pt x="0" y="1524632"/>
                  <a:pt x="0" y="983899"/>
                </a:cubicBezTo>
                <a:close/>
              </a:path>
            </a:pathLst>
          </a:custGeom>
          <a:solidFill>
            <a:schemeClr val="accent6">
              <a:lumMod val="20000"/>
              <a:lumOff val="80000"/>
              <a:alpha val="38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/>
              <a:t> </a:t>
            </a:r>
            <a:endParaRPr lang="ko-KR" altLang="en-US" dirty="0"/>
          </a:p>
        </p:txBody>
      </p:sp>
      <p:sp>
        <p:nvSpPr>
          <p:cNvPr id="5" name="제목 4">
            <a:extLst>
              <a:ext uri="{FF2B5EF4-FFF2-40B4-BE49-F238E27FC236}">
                <a16:creationId xmlns:a16="http://schemas.microsoft.com/office/drawing/2014/main" id="{A4809562-FCFC-3508-9B2E-456AA6327DC1}"/>
              </a:ext>
            </a:extLst>
          </p:cNvPr>
          <p:cNvSpPr txBox="1">
            <a:spLocks/>
          </p:cNvSpPr>
          <p:nvPr/>
        </p:nvSpPr>
        <p:spPr>
          <a:xfrm>
            <a:off x="885825" y="210343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en-US" altLang="ko-KR" sz="7200" dirty="0">
                <a:solidFill>
                  <a:schemeClr val="bg1"/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[ 2 ]</a:t>
            </a:r>
            <a:br>
              <a:rPr lang="en-US" altLang="ko-KR" sz="7200" dirty="0"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</a:br>
            <a:r>
              <a:rPr lang="ko-KR" altLang="en-US" sz="7200" b="1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미국의 랜드마크</a:t>
            </a:r>
            <a:endParaRPr lang="ko-KR" altLang="en-US" sz="7200" dirty="0">
              <a:latin typeface="배달의민족 도현" panose="020B0600000101010101" pitchFamily="50" charset="-127"/>
              <a:ea typeface="배달의민족 도현" panose="020B0600000101010101" pitchFamily="50" charset="-127"/>
            </a:endParaRPr>
          </a:p>
        </p:txBody>
      </p:sp>
      <p:sp>
        <p:nvSpPr>
          <p:cNvPr id="46" name="타원 45">
            <a:extLst>
              <a:ext uri="{FF2B5EF4-FFF2-40B4-BE49-F238E27FC236}">
                <a16:creationId xmlns:a16="http://schemas.microsoft.com/office/drawing/2014/main" id="{99CB6BA4-E3CF-495C-56E3-12F8D9AB278D}"/>
              </a:ext>
            </a:extLst>
          </p:cNvPr>
          <p:cNvSpPr/>
          <p:nvPr/>
        </p:nvSpPr>
        <p:spPr>
          <a:xfrm>
            <a:off x="692931" y="5441563"/>
            <a:ext cx="3451216" cy="2813926"/>
          </a:xfrm>
          <a:custGeom>
            <a:avLst/>
            <a:gdLst>
              <a:gd name="connsiteX0" fmla="*/ 0 w 1836057"/>
              <a:gd name="connsiteY0" fmla="*/ 918029 h 1836057"/>
              <a:gd name="connsiteX1" fmla="*/ 918029 w 1836057"/>
              <a:gd name="connsiteY1" fmla="*/ 0 h 1836057"/>
              <a:gd name="connsiteX2" fmla="*/ 1836058 w 1836057"/>
              <a:gd name="connsiteY2" fmla="*/ 918029 h 1836057"/>
              <a:gd name="connsiteX3" fmla="*/ 918029 w 1836057"/>
              <a:gd name="connsiteY3" fmla="*/ 1836058 h 1836057"/>
              <a:gd name="connsiteX4" fmla="*/ 0 w 1836057"/>
              <a:gd name="connsiteY4" fmla="*/ 918029 h 1836057"/>
              <a:gd name="connsiteX0" fmla="*/ 0 w 2024712"/>
              <a:gd name="connsiteY0" fmla="*/ 1022919 h 1940948"/>
              <a:gd name="connsiteX1" fmla="*/ 918029 w 2024712"/>
              <a:gd name="connsiteY1" fmla="*/ 104890 h 1940948"/>
              <a:gd name="connsiteX2" fmla="*/ 1962513 w 2024712"/>
              <a:gd name="connsiteY2" fmla="*/ 123033 h 1940948"/>
              <a:gd name="connsiteX3" fmla="*/ 1836058 w 2024712"/>
              <a:gd name="connsiteY3" fmla="*/ 1022919 h 1940948"/>
              <a:gd name="connsiteX4" fmla="*/ 918029 w 2024712"/>
              <a:gd name="connsiteY4" fmla="*/ 1940948 h 1940948"/>
              <a:gd name="connsiteX5" fmla="*/ 0 w 2024712"/>
              <a:gd name="connsiteY5" fmla="*/ 1022919 h 1940948"/>
              <a:gd name="connsiteX0" fmla="*/ 0 w 2098419"/>
              <a:gd name="connsiteY0" fmla="*/ 1022919 h 1948376"/>
              <a:gd name="connsiteX1" fmla="*/ 918029 w 2098419"/>
              <a:gd name="connsiteY1" fmla="*/ 104890 h 1948376"/>
              <a:gd name="connsiteX2" fmla="*/ 1962513 w 2098419"/>
              <a:gd name="connsiteY2" fmla="*/ 123033 h 1948376"/>
              <a:gd name="connsiteX3" fmla="*/ 2026558 w 2098419"/>
              <a:gd name="connsiteY3" fmla="*/ 1400109 h 1948376"/>
              <a:gd name="connsiteX4" fmla="*/ 918029 w 2098419"/>
              <a:gd name="connsiteY4" fmla="*/ 1940948 h 1948376"/>
              <a:gd name="connsiteX5" fmla="*/ 0 w 2098419"/>
              <a:gd name="connsiteY5" fmla="*/ 1022919 h 1948376"/>
              <a:gd name="connsiteX0" fmla="*/ 0 w 2132989"/>
              <a:gd name="connsiteY0" fmla="*/ 1022919 h 1948376"/>
              <a:gd name="connsiteX1" fmla="*/ 918029 w 2132989"/>
              <a:gd name="connsiteY1" fmla="*/ 104890 h 1948376"/>
              <a:gd name="connsiteX2" fmla="*/ 1962513 w 2132989"/>
              <a:gd name="connsiteY2" fmla="*/ 123033 h 1948376"/>
              <a:gd name="connsiteX3" fmla="*/ 2026558 w 2132989"/>
              <a:gd name="connsiteY3" fmla="*/ 1400109 h 1948376"/>
              <a:gd name="connsiteX4" fmla="*/ 918029 w 2132989"/>
              <a:gd name="connsiteY4" fmla="*/ 1940948 h 1948376"/>
              <a:gd name="connsiteX5" fmla="*/ 0 w 2132989"/>
              <a:gd name="connsiteY5" fmla="*/ 1022919 h 1948376"/>
              <a:gd name="connsiteX0" fmla="*/ 0 w 2132989"/>
              <a:gd name="connsiteY0" fmla="*/ 1022919 h 1958126"/>
              <a:gd name="connsiteX1" fmla="*/ 918029 w 2132989"/>
              <a:gd name="connsiteY1" fmla="*/ 104890 h 1958126"/>
              <a:gd name="connsiteX2" fmla="*/ 1962513 w 2132989"/>
              <a:gd name="connsiteY2" fmla="*/ 123033 h 1958126"/>
              <a:gd name="connsiteX3" fmla="*/ 2026558 w 2132989"/>
              <a:gd name="connsiteY3" fmla="*/ 1400109 h 1958126"/>
              <a:gd name="connsiteX4" fmla="*/ 918029 w 2132989"/>
              <a:gd name="connsiteY4" fmla="*/ 1940948 h 1958126"/>
              <a:gd name="connsiteX5" fmla="*/ 0 w 2132989"/>
              <a:gd name="connsiteY5" fmla="*/ 1022919 h 1958126"/>
              <a:gd name="connsiteX0" fmla="*/ 0 w 2132989"/>
              <a:gd name="connsiteY0" fmla="*/ 1022919 h 1952743"/>
              <a:gd name="connsiteX1" fmla="*/ 918029 w 2132989"/>
              <a:gd name="connsiteY1" fmla="*/ 104890 h 1952743"/>
              <a:gd name="connsiteX2" fmla="*/ 1962513 w 2132989"/>
              <a:gd name="connsiteY2" fmla="*/ 123033 h 1952743"/>
              <a:gd name="connsiteX3" fmla="*/ 2026558 w 2132989"/>
              <a:gd name="connsiteY3" fmla="*/ 1400109 h 1952743"/>
              <a:gd name="connsiteX4" fmla="*/ 918029 w 2132989"/>
              <a:gd name="connsiteY4" fmla="*/ 1940948 h 1952743"/>
              <a:gd name="connsiteX5" fmla="*/ 0 w 2132989"/>
              <a:gd name="connsiteY5" fmla="*/ 1022919 h 1952743"/>
              <a:gd name="connsiteX0" fmla="*/ 0 w 2132989"/>
              <a:gd name="connsiteY0" fmla="*/ 1019186 h 1949010"/>
              <a:gd name="connsiteX1" fmla="*/ 918029 w 2132989"/>
              <a:gd name="connsiteY1" fmla="*/ 101157 h 1949010"/>
              <a:gd name="connsiteX2" fmla="*/ 1962513 w 2132989"/>
              <a:gd name="connsiteY2" fmla="*/ 119300 h 1949010"/>
              <a:gd name="connsiteX3" fmla="*/ 2026558 w 2132989"/>
              <a:gd name="connsiteY3" fmla="*/ 1396376 h 1949010"/>
              <a:gd name="connsiteX4" fmla="*/ 918029 w 2132989"/>
              <a:gd name="connsiteY4" fmla="*/ 1937215 h 1949010"/>
              <a:gd name="connsiteX5" fmla="*/ 0 w 2132989"/>
              <a:gd name="connsiteY5" fmla="*/ 1019186 h 1949010"/>
              <a:gd name="connsiteX0" fmla="*/ 0 w 2100043"/>
              <a:gd name="connsiteY0" fmla="*/ 1019186 h 1949010"/>
              <a:gd name="connsiteX1" fmla="*/ 918029 w 2100043"/>
              <a:gd name="connsiteY1" fmla="*/ 101157 h 1949010"/>
              <a:gd name="connsiteX2" fmla="*/ 1962513 w 2100043"/>
              <a:gd name="connsiteY2" fmla="*/ 119300 h 1949010"/>
              <a:gd name="connsiteX3" fmla="*/ 2026558 w 2100043"/>
              <a:gd name="connsiteY3" fmla="*/ 1396376 h 1949010"/>
              <a:gd name="connsiteX4" fmla="*/ 918029 w 2100043"/>
              <a:gd name="connsiteY4" fmla="*/ 1937215 h 1949010"/>
              <a:gd name="connsiteX5" fmla="*/ 0 w 2100043"/>
              <a:gd name="connsiteY5" fmla="*/ 1019186 h 1949010"/>
              <a:gd name="connsiteX0" fmla="*/ 0 w 2116787"/>
              <a:gd name="connsiteY0" fmla="*/ 1019186 h 1963604"/>
              <a:gd name="connsiteX1" fmla="*/ 918029 w 2116787"/>
              <a:gd name="connsiteY1" fmla="*/ 101157 h 1963604"/>
              <a:gd name="connsiteX2" fmla="*/ 1962513 w 2116787"/>
              <a:gd name="connsiteY2" fmla="*/ 119300 h 1963604"/>
              <a:gd name="connsiteX3" fmla="*/ 2051958 w 2116787"/>
              <a:gd name="connsiteY3" fmla="*/ 1507501 h 1963604"/>
              <a:gd name="connsiteX4" fmla="*/ 918029 w 2116787"/>
              <a:gd name="connsiteY4" fmla="*/ 1937215 h 1963604"/>
              <a:gd name="connsiteX5" fmla="*/ 0 w 2116787"/>
              <a:gd name="connsiteY5" fmla="*/ 1019186 h 1963604"/>
              <a:gd name="connsiteX0" fmla="*/ 0 w 2219412"/>
              <a:gd name="connsiteY0" fmla="*/ 1019186 h 1963604"/>
              <a:gd name="connsiteX1" fmla="*/ 918029 w 2219412"/>
              <a:gd name="connsiteY1" fmla="*/ 101157 h 1963604"/>
              <a:gd name="connsiteX2" fmla="*/ 1962513 w 2219412"/>
              <a:gd name="connsiteY2" fmla="*/ 119300 h 1963604"/>
              <a:gd name="connsiteX3" fmla="*/ 2051958 w 2219412"/>
              <a:gd name="connsiteY3" fmla="*/ 1507501 h 1963604"/>
              <a:gd name="connsiteX4" fmla="*/ 918029 w 2219412"/>
              <a:gd name="connsiteY4" fmla="*/ 1937215 h 1963604"/>
              <a:gd name="connsiteX5" fmla="*/ 0 w 2219412"/>
              <a:gd name="connsiteY5" fmla="*/ 1019186 h 1963604"/>
              <a:gd name="connsiteX0" fmla="*/ 0 w 2184200"/>
              <a:gd name="connsiteY0" fmla="*/ 1019186 h 1963604"/>
              <a:gd name="connsiteX1" fmla="*/ 918029 w 2184200"/>
              <a:gd name="connsiteY1" fmla="*/ 101157 h 1963604"/>
              <a:gd name="connsiteX2" fmla="*/ 1962513 w 2184200"/>
              <a:gd name="connsiteY2" fmla="*/ 119300 h 1963604"/>
              <a:gd name="connsiteX3" fmla="*/ 2051958 w 2184200"/>
              <a:gd name="connsiteY3" fmla="*/ 1507501 h 1963604"/>
              <a:gd name="connsiteX4" fmla="*/ 918029 w 2184200"/>
              <a:gd name="connsiteY4" fmla="*/ 1937215 h 1963604"/>
              <a:gd name="connsiteX5" fmla="*/ 0 w 2184200"/>
              <a:gd name="connsiteY5" fmla="*/ 1019186 h 1963604"/>
              <a:gd name="connsiteX0" fmla="*/ 0 w 2174082"/>
              <a:gd name="connsiteY0" fmla="*/ 998967 h 1943385"/>
              <a:gd name="connsiteX1" fmla="*/ 918029 w 2174082"/>
              <a:gd name="connsiteY1" fmla="*/ 80938 h 1943385"/>
              <a:gd name="connsiteX2" fmla="*/ 1924413 w 2174082"/>
              <a:gd name="connsiteY2" fmla="*/ 149881 h 1943385"/>
              <a:gd name="connsiteX3" fmla="*/ 2051958 w 2174082"/>
              <a:gd name="connsiteY3" fmla="*/ 1487282 h 1943385"/>
              <a:gd name="connsiteX4" fmla="*/ 918029 w 2174082"/>
              <a:gd name="connsiteY4" fmla="*/ 1916996 h 1943385"/>
              <a:gd name="connsiteX5" fmla="*/ 0 w 2174082"/>
              <a:gd name="connsiteY5" fmla="*/ 998967 h 1943385"/>
              <a:gd name="connsiteX0" fmla="*/ 0 w 2174082"/>
              <a:gd name="connsiteY0" fmla="*/ 1017785 h 1962203"/>
              <a:gd name="connsiteX1" fmla="*/ 918029 w 2174082"/>
              <a:gd name="connsiteY1" fmla="*/ 99756 h 1962203"/>
              <a:gd name="connsiteX2" fmla="*/ 1924413 w 2174082"/>
              <a:gd name="connsiteY2" fmla="*/ 168699 h 1962203"/>
              <a:gd name="connsiteX3" fmla="*/ 2051958 w 2174082"/>
              <a:gd name="connsiteY3" fmla="*/ 1506100 h 1962203"/>
              <a:gd name="connsiteX4" fmla="*/ 918029 w 2174082"/>
              <a:gd name="connsiteY4" fmla="*/ 1935814 h 1962203"/>
              <a:gd name="connsiteX5" fmla="*/ 0 w 2174082"/>
              <a:gd name="connsiteY5" fmla="*/ 1017785 h 1962203"/>
              <a:gd name="connsiteX0" fmla="*/ 0 w 2251539"/>
              <a:gd name="connsiteY0" fmla="*/ 1017785 h 1962203"/>
              <a:gd name="connsiteX1" fmla="*/ 918029 w 2251539"/>
              <a:gd name="connsiteY1" fmla="*/ 99756 h 1962203"/>
              <a:gd name="connsiteX2" fmla="*/ 1924413 w 2251539"/>
              <a:gd name="connsiteY2" fmla="*/ 168699 h 1962203"/>
              <a:gd name="connsiteX3" fmla="*/ 2051958 w 2251539"/>
              <a:gd name="connsiteY3" fmla="*/ 1506100 h 1962203"/>
              <a:gd name="connsiteX4" fmla="*/ 918029 w 2251539"/>
              <a:gd name="connsiteY4" fmla="*/ 1935814 h 1962203"/>
              <a:gd name="connsiteX5" fmla="*/ 0 w 2251539"/>
              <a:gd name="connsiteY5" fmla="*/ 1017785 h 1962203"/>
              <a:gd name="connsiteX0" fmla="*/ 0 w 2216550"/>
              <a:gd name="connsiteY0" fmla="*/ 1017785 h 1962203"/>
              <a:gd name="connsiteX1" fmla="*/ 918029 w 2216550"/>
              <a:gd name="connsiteY1" fmla="*/ 99756 h 1962203"/>
              <a:gd name="connsiteX2" fmla="*/ 1924413 w 2216550"/>
              <a:gd name="connsiteY2" fmla="*/ 168699 h 1962203"/>
              <a:gd name="connsiteX3" fmla="*/ 2051958 w 2216550"/>
              <a:gd name="connsiteY3" fmla="*/ 1506100 h 1962203"/>
              <a:gd name="connsiteX4" fmla="*/ 918029 w 2216550"/>
              <a:gd name="connsiteY4" fmla="*/ 1935814 h 1962203"/>
              <a:gd name="connsiteX5" fmla="*/ 0 w 2216550"/>
              <a:gd name="connsiteY5" fmla="*/ 1017785 h 1962203"/>
              <a:gd name="connsiteX0" fmla="*/ 0 w 2195977"/>
              <a:gd name="connsiteY0" fmla="*/ 1017785 h 1962203"/>
              <a:gd name="connsiteX1" fmla="*/ 918029 w 2195977"/>
              <a:gd name="connsiteY1" fmla="*/ 99756 h 1962203"/>
              <a:gd name="connsiteX2" fmla="*/ 1924413 w 2195977"/>
              <a:gd name="connsiteY2" fmla="*/ 168699 h 1962203"/>
              <a:gd name="connsiteX3" fmla="*/ 2051958 w 2195977"/>
              <a:gd name="connsiteY3" fmla="*/ 1506100 h 1962203"/>
              <a:gd name="connsiteX4" fmla="*/ 918029 w 2195977"/>
              <a:gd name="connsiteY4" fmla="*/ 1935814 h 1962203"/>
              <a:gd name="connsiteX5" fmla="*/ 0 w 2195977"/>
              <a:gd name="connsiteY5" fmla="*/ 1017785 h 1962203"/>
              <a:gd name="connsiteX0" fmla="*/ 0 w 2218466"/>
              <a:gd name="connsiteY0" fmla="*/ 1017785 h 1962203"/>
              <a:gd name="connsiteX1" fmla="*/ 918029 w 2218466"/>
              <a:gd name="connsiteY1" fmla="*/ 99756 h 1962203"/>
              <a:gd name="connsiteX2" fmla="*/ 1924413 w 2218466"/>
              <a:gd name="connsiteY2" fmla="*/ 168699 h 1962203"/>
              <a:gd name="connsiteX3" fmla="*/ 2051958 w 2218466"/>
              <a:gd name="connsiteY3" fmla="*/ 1506100 h 1962203"/>
              <a:gd name="connsiteX4" fmla="*/ 918029 w 2218466"/>
              <a:gd name="connsiteY4" fmla="*/ 1935814 h 1962203"/>
              <a:gd name="connsiteX5" fmla="*/ 0 w 2218466"/>
              <a:gd name="connsiteY5" fmla="*/ 1017785 h 19622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218466" h="1962203">
                <a:moveTo>
                  <a:pt x="0" y="1017785"/>
                </a:moveTo>
                <a:cubicBezTo>
                  <a:pt x="0" y="510772"/>
                  <a:pt x="597294" y="241270"/>
                  <a:pt x="918029" y="99756"/>
                </a:cubicBezTo>
                <a:cubicBezTo>
                  <a:pt x="1238764" y="-41758"/>
                  <a:pt x="1704733" y="-44631"/>
                  <a:pt x="1924413" y="168699"/>
                </a:cubicBezTo>
                <a:cubicBezTo>
                  <a:pt x="2248868" y="509029"/>
                  <a:pt x="2324464" y="906569"/>
                  <a:pt x="2051958" y="1506100"/>
                </a:cubicBezTo>
                <a:cubicBezTo>
                  <a:pt x="1863272" y="1920211"/>
                  <a:pt x="1260022" y="2017200"/>
                  <a:pt x="918029" y="1935814"/>
                </a:cubicBezTo>
                <a:cubicBezTo>
                  <a:pt x="576036" y="1854428"/>
                  <a:pt x="0" y="1524798"/>
                  <a:pt x="0" y="1017785"/>
                </a:cubicBezTo>
                <a:close/>
              </a:path>
            </a:pathLst>
          </a:cu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47" name="그림 46" descr="블랙, 어둠, 달이(가) 표시된 사진&#10;&#10;자동 생성된 설명">
            <a:extLst>
              <a:ext uri="{FF2B5EF4-FFF2-40B4-BE49-F238E27FC236}">
                <a16:creationId xmlns:a16="http://schemas.microsoft.com/office/drawing/2014/main" id="{91E8FB98-9EC0-4E6E-D00B-66B01ACEE23C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167" t="88354" r="29669"/>
          <a:stretch/>
        </p:blipFill>
        <p:spPr>
          <a:xfrm>
            <a:off x="8837065" y="5396347"/>
            <a:ext cx="1323256" cy="10016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452510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CC8CDD8-192D-0C43-15EB-57C0EC879CE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그룹 19">
            <a:extLst>
              <a:ext uri="{FF2B5EF4-FFF2-40B4-BE49-F238E27FC236}">
                <a16:creationId xmlns:a16="http://schemas.microsoft.com/office/drawing/2014/main" id="{19952206-62FF-54E7-5682-25208B2DDDE5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-14288" y="-6730"/>
            <a:ext cx="12287250" cy="6940929"/>
            <a:chOff x="-14288" y="-6730"/>
            <a:chExt cx="12287250" cy="6940929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pic>
          <p:nvPicPr>
            <p:cNvPr id="4" name="내용 개체 틀 4" descr="스크린샷, 아쿠아, 터쿼이즈색, 청록색이(가) 표시된 사진&#10;&#10;자동 생성된 설명">
              <a:extLst>
                <a:ext uri="{FF2B5EF4-FFF2-40B4-BE49-F238E27FC236}">
                  <a16:creationId xmlns:a16="http://schemas.microsoft.com/office/drawing/2014/main" id="{9ADB8B89-7BAD-2B67-6734-E61BCDC4E2AE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4288" y="-6730"/>
              <a:ext cx="12287250" cy="6940929"/>
            </a:xfrm>
            <a:prstGeom prst="rect">
              <a:avLst/>
            </a:prstGeom>
          </p:spPr>
        </p:pic>
        <p:sp>
          <p:nvSpPr>
            <p:cNvPr id="6" name="직사각형 5">
              <a:extLst>
                <a:ext uri="{FF2B5EF4-FFF2-40B4-BE49-F238E27FC236}">
                  <a16:creationId xmlns:a16="http://schemas.microsoft.com/office/drawing/2014/main" id="{56616AE3-7837-79C5-B35C-BBE905371D31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435825" y="464883"/>
              <a:ext cx="11387024" cy="602799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glow rad="101600">
                <a:schemeClr val="bg2">
                  <a:lumMod val="50000"/>
                  <a:alpha val="40000"/>
                </a:schemeClr>
              </a:glo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7" name="그룹 6">
            <a:extLst>
              <a:ext uri="{FF2B5EF4-FFF2-40B4-BE49-F238E27FC236}">
                <a16:creationId xmlns:a16="http://schemas.microsoft.com/office/drawing/2014/main" id="{26C1EB1D-402C-A03D-891D-8116632550E0}"/>
              </a:ext>
            </a:extLst>
          </p:cNvPr>
          <p:cNvGrpSpPr/>
          <p:nvPr/>
        </p:nvGrpSpPr>
        <p:grpSpPr>
          <a:xfrm>
            <a:off x="-14288" y="-6730"/>
            <a:ext cx="12287250" cy="6940929"/>
            <a:chOff x="-14288" y="-6730"/>
            <a:chExt cx="12287250" cy="6940929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pic>
          <p:nvPicPr>
            <p:cNvPr id="8" name="내용 개체 틀 4" descr="스크린샷, 아쿠아, 터쿼이즈색, 청록색이(가) 표시된 사진&#10;&#10;자동 생성된 설명">
              <a:extLst>
                <a:ext uri="{FF2B5EF4-FFF2-40B4-BE49-F238E27FC236}">
                  <a16:creationId xmlns:a16="http://schemas.microsoft.com/office/drawing/2014/main" id="{BB6E992C-C2F3-8E0A-870A-187949F1DDFC}"/>
                </a:ext>
              </a:extLst>
            </p:cNvPr>
            <p:cNvPicPr/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4288" y="-6730"/>
              <a:ext cx="12287250" cy="6940929"/>
            </a:xfrm>
            <a:prstGeom prst="rect">
              <a:avLst/>
            </a:prstGeom>
          </p:spPr>
        </p:pic>
        <p:sp>
          <p:nvSpPr>
            <p:cNvPr id="10" name="직사각형 9">
              <a:extLst>
                <a:ext uri="{FF2B5EF4-FFF2-40B4-BE49-F238E27FC236}">
                  <a16:creationId xmlns:a16="http://schemas.microsoft.com/office/drawing/2014/main" id="{2AC295C2-13DC-59CB-37A6-F98A2B2CAD7E}"/>
                </a:ext>
              </a:extLst>
            </p:cNvPr>
            <p:cNvSpPr/>
            <p:nvPr/>
          </p:nvSpPr>
          <p:spPr>
            <a:xfrm>
              <a:off x="435825" y="464883"/>
              <a:ext cx="11387024" cy="602799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glow rad="101600">
                <a:schemeClr val="bg2">
                  <a:lumMod val="50000"/>
                  <a:alpha val="40000"/>
                </a:schemeClr>
              </a:glo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pic>
        <p:nvPicPr>
          <p:cNvPr id="3" name="그림 2" descr="야외, 구름, 하늘, 기념물이(가) 표시된 사진&#10;&#10;자동 생성된 설명">
            <a:extLst>
              <a:ext uri="{FF2B5EF4-FFF2-40B4-BE49-F238E27FC236}">
                <a16:creationId xmlns:a16="http://schemas.microsoft.com/office/drawing/2014/main" id="{4E7A9D26-8622-7093-E573-D004063D85C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449" t="11977" r="12456" b="15583"/>
          <a:stretch/>
        </p:blipFill>
        <p:spPr>
          <a:xfrm>
            <a:off x="4171261" y="622246"/>
            <a:ext cx="4504810" cy="5738043"/>
          </a:xfrm>
          <a:prstGeom prst="rect">
            <a:avLst/>
          </a:prstGeom>
        </p:spPr>
      </p:pic>
      <p:sp>
        <p:nvSpPr>
          <p:cNvPr id="13" name="말풍선: 모서리가 둥근 사각형 12">
            <a:extLst>
              <a:ext uri="{FF2B5EF4-FFF2-40B4-BE49-F238E27FC236}">
                <a16:creationId xmlns:a16="http://schemas.microsoft.com/office/drawing/2014/main" id="{40862A7D-F16D-C70B-7C17-B5A8B98F752E}"/>
              </a:ext>
            </a:extLst>
          </p:cNvPr>
          <p:cNvSpPr/>
          <p:nvPr/>
        </p:nvSpPr>
        <p:spPr>
          <a:xfrm>
            <a:off x="1818244" y="771147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헬로우</a:t>
            </a:r>
            <a:r>
              <a:rPr lang="en-US" altLang="ko-KR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! 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저는 미국의 유명 </a:t>
            </a:r>
            <a:r>
              <a:rPr lang="ko-KR" altLang="en-US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건축물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을 </a:t>
            </a:r>
            <a:r>
              <a:rPr lang="ko-KR" altLang="en-US" sz="4000" dirty="0" err="1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소개할게요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14" name="직사각형 13">
            <a:extLst>
              <a:ext uri="{FF2B5EF4-FFF2-40B4-BE49-F238E27FC236}">
                <a16:creationId xmlns:a16="http://schemas.microsoft.com/office/drawing/2014/main" id="{61AF97E8-8EFE-38E7-A78E-D53A77D840CD}"/>
              </a:ext>
            </a:extLst>
          </p:cNvPr>
          <p:cNvSpPr/>
          <p:nvPr/>
        </p:nvSpPr>
        <p:spPr>
          <a:xfrm>
            <a:off x="4159140" y="611123"/>
            <a:ext cx="1124783" cy="1431341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FC4BE4B3-F1D2-5011-1CC5-41742B3275C4}"/>
              </a:ext>
            </a:extLst>
          </p:cNvPr>
          <p:cNvSpPr/>
          <p:nvPr/>
        </p:nvSpPr>
        <p:spPr>
          <a:xfrm>
            <a:off x="5283922" y="611123"/>
            <a:ext cx="1124783" cy="1431341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6" name="직사각형 15">
            <a:extLst>
              <a:ext uri="{FF2B5EF4-FFF2-40B4-BE49-F238E27FC236}">
                <a16:creationId xmlns:a16="http://schemas.microsoft.com/office/drawing/2014/main" id="{8D064EC3-4711-57C2-22D0-25343B3C105F}"/>
              </a:ext>
            </a:extLst>
          </p:cNvPr>
          <p:cNvSpPr/>
          <p:nvPr/>
        </p:nvSpPr>
        <p:spPr>
          <a:xfrm>
            <a:off x="6417605" y="611123"/>
            <a:ext cx="1124783" cy="1431341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7" name="직사각형 16">
            <a:extLst>
              <a:ext uri="{FF2B5EF4-FFF2-40B4-BE49-F238E27FC236}">
                <a16:creationId xmlns:a16="http://schemas.microsoft.com/office/drawing/2014/main" id="{1B84F639-1158-4800-F64E-27FD5236E98C}"/>
              </a:ext>
            </a:extLst>
          </p:cNvPr>
          <p:cNvSpPr/>
          <p:nvPr/>
        </p:nvSpPr>
        <p:spPr>
          <a:xfrm>
            <a:off x="7551288" y="611123"/>
            <a:ext cx="1124783" cy="1431341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" name="말풍선: 모서리가 둥근 사각형 17">
            <a:extLst>
              <a:ext uri="{FF2B5EF4-FFF2-40B4-BE49-F238E27FC236}">
                <a16:creationId xmlns:a16="http://schemas.microsoft.com/office/drawing/2014/main" id="{09474C6D-2745-2523-A8C3-20D472016076}"/>
              </a:ext>
            </a:extLst>
          </p:cNvPr>
          <p:cNvSpPr/>
          <p:nvPr/>
        </p:nvSpPr>
        <p:spPr>
          <a:xfrm>
            <a:off x="1818244" y="771147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이것은 무엇일까요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?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19" name="직사각형 18">
            <a:extLst>
              <a:ext uri="{FF2B5EF4-FFF2-40B4-BE49-F238E27FC236}">
                <a16:creationId xmlns:a16="http://schemas.microsoft.com/office/drawing/2014/main" id="{42B1F265-7F46-9D3C-60E7-5B7421AAC2B2}"/>
              </a:ext>
            </a:extLst>
          </p:cNvPr>
          <p:cNvSpPr/>
          <p:nvPr/>
        </p:nvSpPr>
        <p:spPr>
          <a:xfrm>
            <a:off x="4159140" y="2050398"/>
            <a:ext cx="1124783" cy="1431341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1" name="직사각형 20">
            <a:extLst>
              <a:ext uri="{FF2B5EF4-FFF2-40B4-BE49-F238E27FC236}">
                <a16:creationId xmlns:a16="http://schemas.microsoft.com/office/drawing/2014/main" id="{4ACFFE44-1FCD-F131-1CF7-0015B7069D53}"/>
              </a:ext>
            </a:extLst>
          </p:cNvPr>
          <p:cNvSpPr/>
          <p:nvPr/>
        </p:nvSpPr>
        <p:spPr>
          <a:xfrm>
            <a:off x="5283922" y="2058332"/>
            <a:ext cx="1124783" cy="1431341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2" name="직사각형 21">
            <a:extLst>
              <a:ext uri="{FF2B5EF4-FFF2-40B4-BE49-F238E27FC236}">
                <a16:creationId xmlns:a16="http://schemas.microsoft.com/office/drawing/2014/main" id="{503730A4-41DA-41B3-0A12-4D23FFEDE614}"/>
              </a:ext>
            </a:extLst>
          </p:cNvPr>
          <p:cNvSpPr/>
          <p:nvPr/>
        </p:nvSpPr>
        <p:spPr>
          <a:xfrm>
            <a:off x="6417605" y="2058332"/>
            <a:ext cx="1124783" cy="1431341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3" name="직사각형 22">
            <a:extLst>
              <a:ext uri="{FF2B5EF4-FFF2-40B4-BE49-F238E27FC236}">
                <a16:creationId xmlns:a16="http://schemas.microsoft.com/office/drawing/2014/main" id="{B212FD8E-7B36-8998-A4DE-AFC70F64D148}"/>
              </a:ext>
            </a:extLst>
          </p:cNvPr>
          <p:cNvSpPr/>
          <p:nvPr/>
        </p:nvSpPr>
        <p:spPr>
          <a:xfrm>
            <a:off x="7551288" y="2058332"/>
            <a:ext cx="1124783" cy="1431341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4" name="직사각형 23">
            <a:extLst>
              <a:ext uri="{FF2B5EF4-FFF2-40B4-BE49-F238E27FC236}">
                <a16:creationId xmlns:a16="http://schemas.microsoft.com/office/drawing/2014/main" id="{465EAB5E-0FE0-C7A7-D9B7-8645CEE0F280}"/>
              </a:ext>
            </a:extLst>
          </p:cNvPr>
          <p:cNvSpPr/>
          <p:nvPr/>
        </p:nvSpPr>
        <p:spPr>
          <a:xfrm>
            <a:off x="4159139" y="3489673"/>
            <a:ext cx="1124783" cy="1431341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5" name="직사각형 24">
            <a:extLst>
              <a:ext uri="{FF2B5EF4-FFF2-40B4-BE49-F238E27FC236}">
                <a16:creationId xmlns:a16="http://schemas.microsoft.com/office/drawing/2014/main" id="{EE394BE1-1585-DA2C-6A9D-8870E85D6467}"/>
              </a:ext>
            </a:extLst>
          </p:cNvPr>
          <p:cNvSpPr/>
          <p:nvPr/>
        </p:nvSpPr>
        <p:spPr>
          <a:xfrm>
            <a:off x="5283922" y="3497607"/>
            <a:ext cx="1124783" cy="1431341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6" name="직사각형 25">
            <a:extLst>
              <a:ext uri="{FF2B5EF4-FFF2-40B4-BE49-F238E27FC236}">
                <a16:creationId xmlns:a16="http://schemas.microsoft.com/office/drawing/2014/main" id="{0F44D49B-772D-0DC1-F335-08B0027CACB9}"/>
              </a:ext>
            </a:extLst>
          </p:cNvPr>
          <p:cNvSpPr/>
          <p:nvPr/>
        </p:nvSpPr>
        <p:spPr>
          <a:xfrm>
            <a:off x="6417605" y="3497607"/>
            <a:ext cx="1124783" cy="1431341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7" name="직사각형 26">
            <a:extLst>
              <a:ext uri="{FF2B5EF4-FFF2-40B4-BE49-F238E27FC236}">
                <a16:creationId xmlns:a16="http://schemas.microsoft.com/office/drawing/2014/main" id="{9203A86E-668D-9CC1-8BD2-41BC2168DEB1}"/>
              </a:ext>
            </a:extLst>
          </p:cNvPr>
          <p:cNvSpPr/>
          <p:nvPr/>
        </p:nvSpPr>
        <p:spPr>
          <a:xfrm>
            <a:off x="7551288" y="3497607"/>
            <a:ext cx="1124783" cy="1431341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8" name="직사각형 27">
            <a:extLst>
              <a:ext uri="{FF2B5EF4-FFF2-40B4-BE49-F238E27FC236}">
                <a16:creationId xmlns:a16="http://schemas.microsoft.com/office/drawing/2014/main" id="{EA2BF1DF-A042-726A-5A0B-9DEA8E9E7192}"/>
              </a:ext>
            </a:extLst>
          </p:cNvPr>
          <p:cNvSpPr/>
          <p:nvPr/>
        </p:nvSpPr>
        <p:spPr>
          <a:xfrm>
            <a:off x="4159139" y="4928948"/>
            <a:ext cx="1124783" cy="1431341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9" name="직사각형 28">
            <a:extLst>
              <a:ext uri="{FF2B5EF4-FFF2-40B4-BE49-F238E27FC236}">
                <a16:creationId xmlns:a16="http://schemas.microsoft.com/office/drawing/2014/main" id="{174BF8B3-E2DB-7C69-BDEA-CFD0C779782E}"/>
              </a:ext>
            </a:extLst>
          </p:cNvPr>
          <p:cNvSpPr/>
          <p:nvPr/>
        </p:nvSpPr>
        <p:spPr>
          <a:xfrm>
            <a:off x="5283922" y="4928948"/>
            <a:ext cx="1124783" cy="1431341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0" name="직사각형 29">
            <a:extLst>
              <a:ext uri="{FF2B5EF4-FFF2-40B4-BE49-F238E27FC236}">
                <a16:creationId xmlns:a16="http://schemas.microsoft.com/office/drawing/2014/main" id="{1F876414-A7FF-DF78-65FC-9F41151C08AC}"/>
              </a:ext>
            </a:extLst>
          </p:cNvPr>
          <p:cNvSpPr/>
          <p:nvPr/>
        </p:nvSpPr>
        <p:spPr>
          <a:xfrm>
            <a:off x="6417605" y="4928948"/>
            <a:ext cx="1124783" cy="1431341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1" name="직사각형 30">
            <a:extLst>
              <a:ext uri="{FF2B5EF4-FFF2-40B4-BE49-F238E27FC236}">
                <a16:creationId xmlns:a16="http://schemas.microsoft.com/office/drawing/2014/main" id="{62E93D7B-9DA0-4F99-6943-1B51BADCDAEC}"/>
              </a:ext>
            </a:extLst>
          </p:cNvPr>
          <p:cNvSpPr/>
          <p:nvPr/>
        </p:nvSpPr>
        <p:spPr>
          <a:xfrm>
            <a:off x="7551287" y="4928948"/>
            <a:ext cx="1124783" cy="1431341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grpSp>
        <p:nvGrpSpPr>
          <p:cNvPr id="40" name="그룹 39">
            <a:extLst>
              <a:ext uri="{FF2B5EF4-FFF2-40B4-BE49-F238E27FC236}">
                <a16:creationId xmlns:a16="http://schemas.microsoft.com/office/drawing/2014/main" id="{D6A69C17-E71C-D4E1-5F2B-4B22A3AE9264}"/>
              </a:ext>
            </a:extLst>
          </p:cNvPr>
          <p:cNvGrpSpPr/>
          <p:nvPr/>
        </p:nvGrpSpPr>
        <p:grpSpPr>
          <a:xfrm flipH="1">
            <a:off x="625630" y="640962"/>
            <a:ext cx="1060769" cy="1060769"/>
            <a:chOff x="2661261" y="5158093"/>
            <a:chExt cx="1060769" cy="1060769"/>
          </a:xfrm>
        </p:grpSpPr>
        <p:sp>
          <p:nvSpPr>
            <p:cNvPr id="41" name="타원 40">
              <a:extLst>
                <a:ext uri="{FF2B5EF4-FFF2-40B4-BE49-F238E27FC236}">
                  <a16:creationId xmlns:a16="http://schemas.microsoft.com/office/drawing/2014/main" id="{BA40328D-736D-E1F2-A675-2416F44C6091}"/>
                </a:ext>
              </a:extLst>
            </p:cNvPr>
            <p:cNvSpPr/>
            <p:nvPr/>
          </p:nvSpPr>
          <p:spPr>
            <a:xfrm>
              <a:off x="2661261" y="5158093"/>
              <a:ext cx="1060767" cy="1060767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rgbClr val="8CCDD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42" name="그림 41" descr="의류, 인형, 드레스, 만화 영화이(가) 표시된 사진&#10;&#10;자동 생성된 설명">
              <a:extLst>
                <a:ext uri="{FF2B5EF4-FFF2-40B4-BE49-F238E27FC236}">
                  <a16:creationId xmlns:a16="http://schemas.microsoft.com/office/drawing/2014/main" id="{36D9B193-824A-C58E-E1DB-303FEA5DC41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2519" t="4417" r="17423" b="53208"/>
            <a:stretch/>
          </p:blipFill>
          <p:spPr>
            <a:xfrm>
              <a:off x="2687242" y="5187553"/>
              <a:ext cx="1034788" cy="1031309"/>
            </a:xfrm>
            <a:prstGeom prst="ellipse">
              <a:avLst/>
            </a:prstGeom>
          </p:spPr>
        </p:pic>
        <p:sp>
          <p:nvSpPr>
            <p:cNvPr id="43" name="타원 42">
              <a:extLst>
                <a:ext uri="{FF2B5EF4-FFF2-40B4-BE49-F238E27FC236}">
                  <a16:creationId xmlns:a16="http://schemas.microsoft.com/office/drawing/2014/main" id="{21F7BF4D-D18C-4017-BB94-726F78465909}"/>
                </a:ext>
              </a:extLst>
            </p:cNvPr>
            <p:cNvSpPr/>
            <p:nvPr/>
          </p:nvSpPr>
          <p:spPr>
            <a:xfrm>
              <a:off x="2661262" y="5158094"/>
              <a:ext cx="1060767" cy="1060767"/>
            </a:xfrm>
            <a:prstGeom prst="ellipse">
              <a:avLst/>
            </a:prstGeom>
            <a:noFill/>
            <a:ln w="57150">
              <a:solidFill>
                <a:srgbClr val="8CCDD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8329049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3" grpId="1" animBg="1"/>
      <p:bldP spid="14" grpId="0" animBg="1"/>
      <p:bldP spid="14" grpId="1" animBg="1"/>
      <p:bldP spid="15" grpId="0" animBg="1"/>
      <p:bldP spid="15" grpId="1" animBg="1"/>
      <p:bldP spid="16" grpId="0" animBg="1"/>
      <p:bldP spid="16" grpId="1" animBg="1"/>
      <p:bldP spid="17" grpId="0" animBg="1"/>
      <p:bldP spid="17" grpId="1" animBg="1"/>
      <p:bldP spid="18" grpId="0" animBg="1"/>
      <p:bldP spid="18" grpId="1" animBg="1"/>
      <p:bldP spid="19" grpId="0" animBg="1"/>
      <p:bldP spid="19" grpId="1" animBg="1"/>
      <p:bldP spid="21" grpId="0" animBg="1"/>
      <p:bldP spid="21" grpId="1" animBg="1"/>
      <p:bldP spid="22" grpId="0" animBg="1"/>
      <p:bldP spid="22" grpId="1" animBg="1"/>
      <p:bldP spid="23" grpId="0" animBg="1"/>
      <p:bldP spid="23" grpId="1" animBg="1"/>
      <p:bldP spid="24" grpId="0" animBg="1"/>
      <p:bldP spid="24" grpId="1" animBg="1"/>
      <p:bldP spid="25" grpId="0" animBg="1"/>
      <p:bldP spid="25" grpId="1" animBg="1"/>
      <p:bldP spid="26" grpId="0" animBg="1"/>
      <p:bldP spid="26" grpId="1" animBg="1"/>
      <p:bldP spid="27" grpId="0" animBg="1"/>
      <p:bldP spid="27" grpId="1" animBg="1"/>
      <p:bldP spid="28" grpId="0" animBg="1"/>
      <p:bldP spid="28" grpId="1" animBg="1"/>
      <p:bldP spid="29" grpId="0" animBg="1"/>
      <p:bldP spid="29" grpId="1" animBg="1"/>
      <p:bldP spid="30" grpId="0" animBg="1"/>
      <p:bldP spid="30" grpId="1" animBg="1"/>
      <p:bldP spid="31" grpId="0" animBg="1"/>
      <p:bldP spid="31" grpId="1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1995EE0-B9EC-46EA-A204-73BE14A9D80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그룹 19">
            <a:extLst>
              <a:ext uri="{FF2B5EF4-FFF2-40B4-BE49-F238E27FC236}">
                <a16:creationId xmlns:a16="http://schemas.microsoft.com/office/drawing/2014/main" id="{EC93E884-3465-1EC7-B652-492488C454F2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-14288" y="-6730"/>
            <a:ext cx="12287250" cy="6940929"/>
            <a:chOff x="-14288" y="-6730"/>
            <a:chExt cx="12287250" cy="6940929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pic>
          <p:nvPicPr>
            <p:cNvPr id="4" name="내용 개체 틀 4" descr="스크린샷, 아쿠아, 터쿼이즈색, 청록색이(가) 표시된 사진&#10;&#10;자동 생성된 설명">
              <a:extLst>
                <a:ext uri="{FF2B5EF4-FFF2-40B4-BE49-F238E27FC236}">
                  <a16:creationId xmlns:a16="http://schemas.microsoft.com/office/drawing/2014/main" id="{23F0A013-AE51-6790-8B0B-6E727C2B6B2B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4288" y="-6730"/>
              <a:ext cx="12287250" cy="6940929"/>
            </a:xfrm>
            <a:prstGeom prst="rect">
              <a:avLst/>
            </a:prstGeom>
          </p:spPr>
        </p:pic>
        <p:sp>
          <p:nvSpPr>
            <p:cNvPr id="6" name="직사각형 5">
              <a:extLst>
                <a:ext uri="{FF2B5EF4-FFF2-40B4-BE49-F238E27FC236}">
                  <a16:creationId xmlns:a16="http://schemas.microsoft.com/office/drawing/2014/main" id="{091F4A1A-1501-0B45-3290-728637F9BEE9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435825" y="464883"/>
              <a:ext cx="11387024" cy="602799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glow rad="101600">
                <a:schemeClr val="bg2">
                  <a:lumMod val="50000"/>
                  <a:alpha val="40000"/>
                </a:schemeClr>
              </a:glo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12" name="말풍선: 모서리가 둥근 사각형 11">
            <a:extLst>
              <a:ext uri="{FF2B5EF4-FFF2-40B4-BE49-F238E27FC236}">
                <a16:creationId xmlns:a16="http://schemas.microsoft.com/office/drawing/2014/main" id="{82C1DD95-B876-5B5A-52EC-B91D6744649C}"/>
              </a:ext>
            </a:extLst>
          </p:cNvPr>
          <p:cNvSpPr/>
          <p:nvPr/>
        </p:nvSpPr>
        <p:spPr>
          <a:xfrm>
            <a:off x="1818244" y="771147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맞아요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! 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미국의 랜드마크 </a:t>
            </a:r>
            <a:r>
              <a:rPr lang="ko-KR" altLang="en-US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자유의 여신상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이예요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7" name="말풍선: 모서리가 둥근 사각형 6">
            <a:extLst>
              <a:ext uri="{FF2B5EF4-FFF2-40B4-BE49-F238E27FC236}">
                <a16:creationId xmlns:a16="http://schemas.microsoft.com/office/drawing/2014/main" id="{1F7304A3-8729-4938-324F-EC8190E3C708}"/>
              </a:ext>
            </a:extLst>
          </p:cNvPr>
          <p:cNvSpPr/>
          <p:nvPr/>
        </p:nvSpPr>
        <p:spPr>
          <a:xfrm>
            <a:off x="1818244" y="771147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자유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를 상징하는 동상이죠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13" name="사각형: 둥근 모서리 12">
            <a:extLst>
              <a:ext uri="{FF2B5EF4-FFF2-40B4-BE49-F238E27FC236}">
                <a16:creationId xmlns:a16="http://schemas.microsoft.com/office/drawing/2014/main" id="{2442BC9B-06B8-84E5-D108-8B5AFAC8B425}"/>
              </a:ext>
            </a:extLst>
          </p:cNvPr>
          <p:cNvSpPr/>
          <p:nvPr/>
        </p:nvSpPr>
        <p:spPr>
          <a:xfrm>
            <a:off x="4197034" y="895122"/>
            <a:ext cx="844068" cy="552450"/>
          </a:xfrm>
          <a:prstGeom prst="roundRect">
            <a:avLst/>
          </a:prstGeom>
          <a:solidFill>
            <a:srgbClr val="FCEFD4"/>
          </a:solidFill>
          <a:ln w="57150">
            <a:solidFill>
              <a:srgbClr val="40B4B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F28B9A7B-DE1D-96B7-3AEF-BB6DFE21B70A}"/>
              </a:ext>
            </a:extLst>
          </p:cNvPr>
          <p:cNvSpPr txBox="1"/>
          <p:nvPr/>
        </p:nvSpPr>
        <p:spPr>
          <a:xfrm>
            <a:off x="10156958" y="6524090"/>
            <a:ext cx="1774692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1400" b="0" i="0" dirty="0">
                <a:solidFill>
                  <a:schemeClr val="bg2">
                    <a:lumMod val="75000"/>
                  </a:schemeClr>
                </a:solidFill>
                <a:effectLst/>
                <a:latin typeface="ui-monospace"/>
              </a:rPr>
              <a:t>이미지 출처</a:t>
            </a:r>
            <a:r>
              <a:rPr lang="en-US" altLang="ko-KR" sz="1400" b="0" i="0" dirty="0">
                <a:solidFill>
                  <a:schemeClr val="bg2">
                    <a:lumMod val="75000"/>
                  </a:schemeClr>
                </a:solidFill>
                <a:effectLst/>
                <a:latin typeface="ui-monospace"/>
              </a:rPr>
              <a:t>: </a:t>
            </a:r>
            <a:r>
              <a:rPr lang="en-US" altLang="ko-KR" sz="1400" b="0" i="0" dirty="0" err="1">
                <a:solidFill>
                  <a:schemeClr val="bg2">
                    <a:lumMod val="75000"/>
                  </a:schemeClr>
                </a:solidFill>
                <a:effectLst/>
                <a:latin typeface="ui-monospace"/>
              </a:rPr>
              <a:t>Pixabay</a:t>
            </a:r>
            <a:endParaRPr lang="ko-KR" altLang="en-US" sz="1400" dirty="0">
              <a:solidFill>
                <a:schemeClr val="bg2">
                  <a:lumMod val="75000"/>
                </a:schemeClr>
              </a:solidFill>
            </a:endParaRPr>
          </a:p>
        </p:txBody>
      </p:sp>
      <p:grpSp>
        <p:nvGrpSpPr>
          <p:cNvPr id="2" name="그룹 1">
            <a:extLst>
              <a:ext uri="{FF2B5EF4-FFF2-40B4-BE49-F238E27FC236}">
                <a16:creationId xmlns:a16="http://schemas.microsoft.com/office/drawing/2014/main" id="{CBE4863E-1DA8-7F76-08C2-CE982868E01D}"/>
              </a:ext>
            </a:extLst>
          </p:cNvPr>
          <p:cNvGrpSpPr/>
          <p:nvPr/>
        </p:nvGrpSpPr>
        <p:grpSpPr>
          <a:xfrm flipH="1">
            <a:off x="625630" y="640962"/>
            <a:ext cx="1060769" cy="1060769"/>
            <a:chOff x="2661261" y="5158093"/>
            <a:chExt cx="1060769" cy="1060769"/>
          </a:xfrm>
        </p:grpSpPr>
        <p:sp>
          <p:nvSpPr>
            <p:cNvPr id="9" name="타원 8">
              <a:extLst>
                <a:ext uri="{FF2B5EF4-FFF2-40B4-BE49-F238E27FC236}">
                  <a16:creationId xmlns:a16="http://schemas.microsoft.com/office/drawing/2014/main" id="{87109208-1FCB-27EB-59A0-CF86824367F5}"/>
                </a:ext>
              </a:extLst>
            </p:cNvPr>
            <p:cNvSpPr/>
            <p:nvPr/>
          </p:nvSpPr>
          <p:spPr>
            <a:xfrm>
              <a:off x="2661261" y="5158093"/>
              <a:ext cx="1060767" cy="1060767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rgbClr val="8CCDD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10" name="그림 9" descr="의류, 인형, 드레스, 만화 영화이(가) 표시된 사진&#10;&#10;자동 생성된 설명">
              <a:extLst>
                <a:ext uri="{FF2B5EF4-FFF2-40B4-BE49-F238E27FC236}">
                  <a16:creationId xmlns:a16="http://schemas.microsoft.com/office/drawing/2014/main" id="{57CE3E13-786F-6639-27B9-C29FEE9D706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2519" t="4417" r="17423" b="53208"/>
            <a:stretch/>
          </p:blipFill>
          <p:spPr>
            <a:xfrm>
              <a:off x="2687242" y="5187553"/>
              <a:ext cx="1034788" cy="1031309"/>
            </a:xfrm>
            <a:prstGeom prst="ellipse">
              <a:avLst/>
            </a:prstGeom>
          </p:spPr>
        </p:pic>
        <p:sp>
          <p:nvSpPr>
            <p:cNvPr id="11" name="타원 10">
              <a:extLst>
                <a:ext uri="{FF2B5EF4-FFF2-40B4-BE49-F238E27FC236}">
                  <a16:creationId xmlns:a16="http://schemas.microsoft.com/office/drawing/2014/main" id="{FF1ED47D-7870-4666-1FA1-9F78ED7EEFF9}"/>
                </a:ext>
              </a:extLst>
            </p:cNvPr>
            <p:cNvSpPr/>
            <p:nvPr/>
          </p:nvSpPr>
          <p:spPr>
            <a:xfrm>
              <a:off x="2661262" y="5158094"/>
              <a:ext cx="1060767" cy="1060767"/>
            </a:xfrm>
            <a:prstGeom prst="ellipse">
              <a:avLst/>
            </a:prstGeom>
            <a:noFill/>
            <a:ln w="57150">
              <a:solidFill>
                <a:srgbClr val="8CCDD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pic>
        <p:nvPicPr>
          <p:cNvPr id="15" name="그림 14" descr="조각, 건물, 기념물, 야외이(가) 표시된 사진&#10;&#10;자동 생성된 설명">
            <a:extLst>
              <a:ext uri="{FF2B5EF4-FFF2-40B4-BE49-F238E27FC236}">
                <a16:creationId xmlns:a16="http://schemas.microsoft.com/office/drawing/2014/main" id="{A8DAD457-A819-709B-7497-0A6873581F2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4002" y="1945028"/>
            <a:ext cx="3443063" cy="4272247"/>
          </a:xfrm>
          <a:prstGeom prst="rect">
            <a:avLst/>
          </a:prstGeom>
        </p:spPr>
      </p:pic>
      <p:pic>
        <p:nvPicPr>
          <p:cNvPr id="29" name="그림 28" descr="야외, 물, 수자원, 제방이(가) 표시된 사진&#10;&#10;자동 생성된 설명">
            <a:extLst>
              <a:ext uri="{FF2B5EF4-FFF2-40B4-BE49-F238E27FC236}">
                <a16:creationId xmlns:a16="http://schemas.microsoft.com/office/drawing/2014/main" id="{563C37FC-420B-EFB8-B1CC-38127DA2025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7178" y="2109620"/>
            <a:ext cx="5965372" cy="3975361"/>
          </a:xfrm>
          <a:prstGeom prst="rect">
            <a:avLst/>
          </a:prstGeom>
        </p:spPr>
      </p:pic>
      <p:sp>
        <p:nvSpPr>
          <p:cNvPr id="30" name="말풍선: 모서리가 둥근 사각형 29">
            <a:extLst>
              <a:ext uri="{FF2B5EF4-FFF2-40B4-BE49-F238E27FC236}">
                <a16:creationId xmlns:a16="http://schemas.microsoft.com/office/drawing/2014/main" id="{DACC0B34-22FA-3299-55CD-7434E8125BCA}"/>
              </a:ext>
            </a:extLst>
          </p:cNvPr>
          <p:cNvSpPr/>
          <p:nvPr/>
        </p:nvSpPr>
        <p:spPr>
          <a:xfrm>
            <a:off x="1818244" y="771147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6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이 멋진 조각상은 전 세계에서 온 사람들을 환영해요</a:t>
            </a:r>
            <a:r>
              <a:rPr lang="en-US" altLang="ko-KR" sz="36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!</a:t>
            </a:r>
            <a:endParaRPr lang="ko-KR" altLang="en-US" sz="36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9845414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7" grpId="0" animBg="1"/>
      <p:bldP spid="13" grpId="0" animBg="1"/>
      <p:bldP spid="13" grpId="1" animBg="1"/>
      <p:bldP spid="30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D70EB18-C652-7DF2-C198-0926323F469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그룹 19">
            <a:extLst>
              <a:ext uri="{FF2B5EF4-FFF2-40B4-BE49-F238E27FC236}">
                <a16:creationId xmlns:a16="http://schemas.microsoft.com/office/drawing/2014/main" id="{B42939E1-54D3-EB47-2E58-1F6DF10164EF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-14288" y="-6730"/>
            <a:ext cx="12287250" cy="6940929"/>
            <a:chOff x="-14288" y="-6730"/>
            <a:chExt cx="12287250" cy="6940929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pic>
          <p:nvPicPr>
            <p:cNvPr id="4" name="내용 개체 틀 4" descr="스크린샷, 아쿠아, 터쿼이즈색, 청록색이(가) 표시된 사진&#10;&#10;자동 생성된 설명">
              <a:extLst>
                <a:ext uri="{FF2B5EF4-FFF2-40B4-BE49-F238E27FC236}">
                  <a16:creationId xmlns:a16="http://schemas.microsoft.com/office/drawing/2014/main" id="{C6612EF0-966C-D9A8-26C7-24A96FE1138D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4288" y="-6730"/>
              <a:ext cx="12287250" cy="6940929"/>
            </a:xfrm>
            <a:prstGeom prst="rect">
              <a:avLst/>
            </a:prstGeom>
          </p:spPr>
        </p:pic>
        <p:sp>
          <p:nvSpPr>
            <p:cNvPr id="6" name="직사각형 5">
              <a:extLst>
                <a:ext uri="{FF2B5EF4-FFF2-40B4-BE49-F238E27FC236}">
                  <a16:creationId xmlns:a16="http://schemas.microsoft.com/office/drawing/2014/main" id="{80467464-29B6-F435-5233-41046B57DF81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435825" y="464883"/>
              <a:ext cx="11387024" cy="602799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glow rad="101600">
                <a:schemeClr val="bg2">
                  <a:lumMod val="50000"/>
                  <a:alpha val="40000"/>
                </a:schemeClr>
              </a:glo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12" name="말풍선: 모서리가 둥근 사각형 11">
            <a:extLst>
              <a:ext uri="{FF2B5EF4-FFF2-40B4-BE49-F238E27FC236}">
                <a16:creationId xmlns:a16="http://schemas.microsoft.com/office/drawing/2014/main" id="{2428858A-9979-C417-318A-82649412108B}"/>
              </a:ext>
            </a:extLst>
          </p:cNvPr>
          <p:cNvSpPr/>
          <p:nvPr/>
        </p:nvSpPr>
        <p:spPr>
          <a:xfrm>
            <a:off x="1818244" y="771147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동상은 처음에는 </a:t>
            </a:r>
            <a:r>
              <a:rPr lang="ko-KR" altLang="en-US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구리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색깔이었는데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,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5" name="말풍선: 모서리가 둥근 사각형 4">
            <a:extLst>
              <a:ext uri="{FF2B5EF4-FFF2-40B4-BE49-F238E27FC236}">
                <a16:creationId xmlns:a16="http://schemas.microsoft.com/office/drawing/2014/main" id="{3F1FFD26-2403-383D-4898-A6E063B1A39A}"/>
              </a:ext>
            </a:extLst>
          </p:cNvPr>
          <p:cNvSpPr/>
          <p:nvPr/>
        </p:nvSpPr>
        <p:spPr>
          <a:xfrm>
            <a:off x="1818244" y="771147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6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시간이 지나면서 지금의 </a:t>
            </a:r>
            <a:r>
              <a:rPr lang="ko-KR" altLang="en-US" sz="360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초록색</a:t>
            </a:r>
            <a:r>
              <a:rPr lang="ko-KR" altLang="en-US" sz="360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이 됐어요</a:t>
            </a:r>
            <a:r>
              <a:rPr lang="en-US" altLang="ko-KR" sz="36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!</a:t>
            </a:r>
            <a:endParaRPr lang="ko-KR" altLang="en-US" sz="36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13" name="사각형: 둥근 모서리 12">
            <a:extLst>
              <a:ext uri="{FF2B5EF4-FFF2-40B4-BE49-F238E27FC236}">
                <a16:creationId xmlns:a16="http://schemas.microsoft.com/office/drawing/2014/main" id="{8912CDA3-8F97-F81F-E7AC-3F01A61A72E8}"/>
              </a:ext>
            </a:extLst>
          </p:cNvPr>
          <p:cNvSpPr/>
          <p:nvPr/>
        </p:nvSpPr>
        <p:spPr>
          <a:xfrm>
            <a:off x="6463344" y="895122"/>
            <a:ext cx="844068" cy="552450"/>
          </a:xfrm>
          <a:prstGeom prst="roundRect">
            <a:avLst/>
          </a:prstGeom>
          <a:solidFill>
            <a:srgbClr val="FCEFD4"/>
          </a:solidFill>
          <a:ln w="57150">
            <a:solidFill>
              <a:srgbClr val="40B4B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2A6C7973-19D7-91C0-EA24-3B42C6872B0F}"/>
              </a:ext>
            </a:extLst>
          </p:cNvPr>
          <p:cNvSpPr txBox="1"/>
          <p:nvPr/>
        </p:nvSpPr>
        <p:spPr>
          <a:xfrm>
            <a:off x="10156958" y="6524090"/>
            <a:ext cx="1774692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1400" b="0" i="0" dirty="0">
                <a:solidFill>
                  <a:schemeClr val="bg2">
                    <a:lumMod val="75000"/>
                  </a:schemeClr>
                </a:solidFill>
                <a:effectLst/>
                <a:latin typeface="ui-monospace"/>
              </a:rPr>
              <a:t>이미지 출처</a:t>
            </a:r>
            <a:r>
              <a:rPr lang="en-US" altLang="ko-KR" sz="1400" b="0" i="0" dirty="0">
                <a:solidFill>
                  <a:schemeClr val="bg2">
                    <a:lumMod val="75000"/>
                  </a:schemeClr>
                </a:solidFill>
                <a:effectLst/>
                <a:latin typeface="ui-monospace"/>
              </a:rPr>
              <a:t>: </a:t>
            </a:r>
            <a:r>
              <a:rPr lang="en-US" altLang="ko-KR" sz="1400" b="0" i="0" dirty="0" err="1">
                <a:solidFill>
                  <a:schemeClr val="bg2">
                    <a:lumMod val="75000"/>
                  </a:schemeClr>
                </a:solidFill>
                <a:effectLst/>
                <a:latin typeface="ui-monospace"/>
              </a:rPr>
              <a:t>Pixabay</a:t>
            </a:r>
            <a:endParaRPr lang="ko-KR" altLang="en-US" sz="1400" dirty="0">
              <a:solidFill>
                <a:schemeClr val="bg2">
                  <a:lumMod val="75000"/>
                </a:schemeClr>
              </a:solidFill>
            </a:endParaRPr>
          </a:p>
        </p:txBody>
      </p:sp>
      <p:grpSp>
        <p:nvGrpSpPr>
          <p:cNvPr id="2" name="그룹 1">
            <a:extLst>
              <a:ext uri="{FF2B5EF4-FFF2-40B4-BE49-F238E27FC236}">
                <a16:creationId xmlns:a16="http://schemas.microsoft.com/office/drawing/2014/main" id="{8DF7AD09-1B3C-2A62-E8E0-833F91314EB8}"/>
              </a:ext>
            </a:extLst>
          </p:cNvPr>
          <p:cNvGrpSpPr/>
          <p:nvPr/>
        </p:nvGrpSpPr>
        <p:grpSpPr>
          <a:xfrm flipH="1">
            <a:off x="625630" y="640962"/>
            <a:ext cx="1060769" cy="1060769"/>
            <a:chOff x="2661261" y="5158093"/>
            <a:chExt cx="1060769" cy="1060769"/>
          </a:xfrm>
        </p:grpSpPr>
        <p:sp>
          <p:nvSpPr>
            <p:cNvPr id="9" name="타원 8">
              <a:extLst>
                <a:ext uri="{FF2B5EF4-FFF2-40B4-BE49-F238E27FC236}">
                  <a16:creationId xmlns:a16="http://schemas.microsoft.com/office/drawing/2014/main" id="{328AB65A-D22A-8B17-BEA6-8538E96A61C0}"/>
                </a:ext>
              </a:extLst>
            </p:cNvPr>
            <p:cNvSpPr/>
            <p:nvPr/>
          </p:nvSpPr>
          <p:spPr>
            <a:xfrm>
              <a:off x="2661261" y="5158093"/>
              <a:ext cx="1060767" cy="1060767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rgbClr val="8CCDD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10" name="그림 9" descr="의류, 인형, 드레스, 만화 영화이(가) 표시된 사진&#10;&#10;자동 생성된 설명">
              <a:extLst>
                <a:ext uri="{FF2B5EF4-FFF2-40B4-BE49-F238E27FC236}">
                  <a16:creationId xmlns:a16="http://schemas.microsoft.com/office/drawing/2014/main" id="{4083919D-3650-4A54-8CFA-799C0D59972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2519" t="4417" r="17423" b="53208"/>
            <a:stretch/>
          </p:blipFill>
          <p:spPr>
            <a:xfrm>
              <a:off x="2687242" y="5187553"/>
              <a:ext cx="1034788" cy="1031309"/>
            </a:xfrm>
            <a:prstGeom prst="ellipse">
              <a:avLst/>
            </a:prstGeom>
          </p:spPr>
        </p:pic>
        <p:sp>
          <p:nvSpPr>
            <p:cNvPr id="11" name="타원 10">
              <a:extLst>
                <a:ext uri="{FF2B5EF4-FFF2-40B4-BE49-F238E27FC236}">
                  <a16:creationId xmlns:a16="http://schemas.microsoft.com/office/drawing/2014/main" id="{304D2D91-728F-6B63-A99D-8E4D99C23D57}"/>
                </a:ext>
              </a:extLst>
            </p:cNvPr>
            <p:cNvSpPr/>
            <p:nvPr/>
          </p:nvSpPr>
          <p:spPr>
            <a:xfrm>
              <a:off x="2661262" y="5158094"/>
              <a:ext cx="1060767" cy="1060767"/>
            </a:xfrm>
            <a:prstGeom prst="ellipse">
              <a:avLst/>
            </a:prstGeom>
            <a:noFill/>
            <a:ln w="57150">
              <a:solidFill>
                <a:srgbClr val="8CCDD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pic>
        <p:nvPicPr>
          <p:cNvPr id="21" name="그림 20" descr="벽, 금속, 실내이(가) 표시된 사진&#10;&#10;자동 생성된 설명">
            <a:extLst>
              <a:ext uri="{FF2B5EF4-FFF2-40B4-BE49-F238E27FC236}">
                <a16:creationId xmlns:a16="http://schemas.microsoft.com/office/drawing/2014/main" id="{C133E26B-E799-4856-A00D-298E7753C28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5378" y="2021915"/>
            <a:ext cx="3114980" cy="2075843"/>
          </a:xfrm>
          <a:prstGeom prst="rect">
            <a:avLst/>
          </a:prstGeom>
        </p:spPr>
      </p:pic>
      <p:sp>
        <p:nvSpPr>
          <p:cNvPr id="24" name="타원 23">
            <a:extLst>
              <a:ext uri="{FF2B5EF4-FFF2-40B4-BE49-F238E27FC236}">
                <a16:creationId xmlns:a16="http://schemas.microsoft.com/office/drawing/2014/main" id="{62DBEFB0-E145-06FE-8E5A-9FA844C46ADC}"/>
              </a:ext>
            </a:extLst>
          </p:cNvPr>
          <p:cNvSpPr/>
          <p:nvPr/>
        </p:nvSpPr>
        <p:spPr>
          <a:xfrm>
            <a:off x="7663313" y="4435207"/>
            <a:ext cx="1676400" cy="1676400"/>
          </a:xfrm>
          <a:prstGeom prst="ellipse">
            <a:avLst/>
          </a:prstGeom>
          <a:solidFill>
            <a:srgbClr val="DD8355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28" name="그림 27" descr="야외, 구름, 하늘, 기념물이(가) 표시된 사진&#10;&#10;자동 생성된 설명">
            <a:extLst>
              <a:ext uri="{FF2B5EF4-FFF2-40B4-BE49-F238E27FC236}">
                <a16:creationId xmlns:a16="http://schemas.microsoft.com/office/drawing/2014/main" id="{DFD8CD0E-0E9C-E046-694B-91783EA56B9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6809" y="1809711"/>
            <a:ext cx="3045520" cy="4445000"/>
          </a:xfrm>
          <a:prstGeom prst="rect">
            <a:avLst/>
          </a:prstGeom>
        </p:spPr>
      </p:pic>
      <p:sp>
        <p:nvSpPr>
          <p:cNvPr id="22" name="타원 21">
            <a:extLst>
              <a:ext uri="{FF2B5EF4-FFF2-40B4-BE49-F238E27FC236}">
                <a16:creationId xmlns:a16="http://schemas.microsoft.com/office/drawing/2014/main" id="{A66399E9-A8B9-37D9-D128-3254C71A0833}"/>
              </a:ext>
            </a:extLst>
          </p:cNvPr>
          <p:cNvSpPr/>
          <p:nvPr/>
        </p:nvSpPr>
        <p:spPr>
          <a:xfrm>
            <a:off x="7663313" y="4435207"/>
            <a:ext cx="1676400" cy="1676400"/>
          </a:xfrm>
          <a:prstGeom prst="ellipse">
            <a:avLst/>
          </a:prstGeom>
          <a:solidFill>
            <a:srgbClr val="22B8A6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090343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5" grpId="0" animBg="1"/>
      <p:bldP spid="13" grpId="0" animBg="1"/>
      <p:bldP spid="13" grpId="1" animBg="1"/>
      <p:bldP spid="24" grpId="0" animBg="1"/>
      <p:bldP spid="22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5F03C27-7EA2-FD8E-8B71-596BE74A6C6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그룹 19">
            <a:extLst>
              <a:ext uri="{FF2B5EF4-FFF2-40B4-BE49-F238E27FC236}">
                <a16:creationId xmlns:a16="http://schemas.microsoft.com/office/drawing/2014/main" id="{E44E5D2C-C8D7-3811-DB23-EEA271284616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-14288" y="-6730"/>
            <a:ext cx="12287250" cy="6940929"/>
            <a:chOff x="-14288" y="-6730"/>
            <a:chExt cx="12287250" cy="6940929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pic>
          <p:nvPicPr>
            <p:cNvPr id="4" name="내용 개체 틀 4" descr="스크린샷, 아쿠아, 터쿼이즈색, 청록색이(가) 표시된 사진&#10;&#10;자동 생성된 설명">
              <a:extLst>
                <a:ext uri="{FF2B5EF4-FFF2-40B4-BE49-F238E27FC236}">
                  <a16:creationId xmlns:a16="http://schemas.microsoft.com/office/drawing/2014/main" id="{79A47F93-2684-0E88-AC28-9D6BB314A1AE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4288" y="-6730"/>
              <a:ext cx="12287250" cy="6940929"/>
            </a:xfrm>
            <a:prstGeom prst="rect">
              <a:avLst/>
            </a:prstGeom>
          </p:spPr>
        </p:pic>
        <p:sp>
          <p:nvSpPr>
            <p:cNvPr id="6" name="직사각형 5">
              <a:extLst>
                <a:ext uri="{FF2B5EF4-FFF2-40B4-BE49-F238E27FC236}">
                  <a16:creationId xmlns:a16="http://schemas.microsoft.com/office/drawing/2014/main" id="{46EA79C1-83C9-0D46-FB17-AD14EF9FA2D7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435825" y="464883"/>
              <a:ext cx="11387024" cy="602799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glow rad="101600">
                <a:schemeClr val="bg2">
                  <a:lumMod val="50000"/>
                  <a:alpha val="40000"/>
                </a:schemeClr>
              </a:glo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12" name="말풍선: 모서리가 둥근 사각형 11">
            <a:extLst>
              <a:ext uri="{FF2B5EF4-FFF2-40B4-BE49-F238E27FC236}">
                <a16:creationId xmlns:a16="http://schemas.microsoft.com/office/drawing/2014/main" id="{BDBC519C-83DC-0AE1-B26C-31838AF73D0E}"/>
              </a:ext>
            </a:extLst>
          </p:cNvPr>
          <p:cNvSpPr/>
          <p:nvPr/>
        </p:nvSpPr>
        <p:spPr>
          <a:xfrm>
            <a:off x="1818244" y="771147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오른손에는 큰 </a:t>
            </a:r>
            <a:r>
              <a:rPr lang="ko-KR" altLang="en-US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횃불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을 들고 있고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,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5" name="말풍선: 모서리가 둥근 사각형 4">
            <a:extLst>
              <a:ext uri="{FF2B5EF4-FFF2-40B4-BE49-F238E27FC236}">
                <a16:creationId xmlns:a16="http://schemas.microsoft.com/office/drawing/2014/main" id="{CFF714D4-F00A-EF28-81A2-0F752BA27EF8}"/>
              </a:ext>
            </a:extLst>
          </p:cNvPr>
          <p:cNvSpPr/>
          <p:nvPr/>
        </p:nvSpPr>
        <p:spPr>
          <a:xfrm>
            <a:off x="1818244" y="771147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왼손엔 책 모양의 판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, </a:t>
            </a:r>
            <a:r>
              <a:rPr lang="ko-KR" altLang="en-US" sz="4000" dirty="0" err="1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서판</a:t>
            </a:r>
            <a:r>
              <a:rPr lang="ko-KR" altLang="en-US" sz="4000" dirty="0" err="1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을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들고 있어요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13" name="사각형: 둥근 모서리 12">
            <a:extLst>
              <a:ext uri="{FF2B5EF4-FFF2-40B4-BE49-F238E27FC236}">
                <a16:creationId xmlns:a16="http://schemas.microsoft.com/office/drawing/2014/main" id="{4EB7A985-926F-9ACD-16BF-3A7A0BB8AE9A}"/>
              </a:ext>
            </a:extLst>
          </p:cNvPr>
          <p:cNvSpPr/>
          <p:nvPr/>
        </p:nvSpPr>
        <p:spPr>
          <a:xfrm>
            <a:off x="6386513" y="895122"/>
            <a:ext cx="809318" cy="552450"/>
          </a:xfrm>
          <a:prstGeom prst="roundRect">
            <a:avLst/>
          </a:prstGeom>
          <a:solidFill>
            <a:srgbClr val="FCEFD4"/>
          </a:solidFill>
          <a:ln w="57150">
            <a:solidFill>
              <a:srgbClr val="40B4B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B69B54B4-D373-4FE6-81D3-97D87C86D62F}"/>
              </a:ext>
            </a:extLst>
          </p:cNvPr>
          <p:cNvSpPr txBox="1"/>
          <p:nvPr/>
        </p:nvSpPr>
        <p:spPr>
          <a:xfrm>
            <a:off x="10156958" y="6524090"/>
            <a:ext cx="1774692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1400" b="0" i="0" dirty="0">
                <a:solidFill>
                  <a:schemeClr val="bg2">
                    <a:lumMod val="75000"/>
                  </a:schemeClr>
                </a:solidFill>
                <a:effectLst/>
                <a:latin typeface="ui-monospace"/>
              </a:rPr>
              <a:t>이미지 출처</a:t>
            </a:r>
            <a:r>
              <a:rPr lang="en-US" altLang="ko-KR" sz="1400" b="0" i="0" dirty="0">
                <a:solidFill>
                  <a:schemeClr val="bg2">
                    <a:lumMod val="75000"/>
                  </a:schemeClr>
                </a:solidFill>
                <a:effectLst/>
                <a:latin typeface="ui-monospace"/>
              </a:rPr>
              <a:t>: </a:t>
            </a:r>
            <a:r>
              <a:rPr lang="en-US" altLang="ko-KR" sz="1400" b="0" i="0" dirty="0" err="1">
                <a:solidFill>
                  <a:schemeClr val="bg2">
                    <a:lumMod val="75000"/>
                  </a:schemeClr>
                </a:solidFill>
                <a:effectLst/>
                <a:latin typeface="ui-monospace"/>
              </a:rPr>
              <a:t>Pixabay</a:t>
            </a:r>
            <a:endParaRPr lang="ko-KR" altLang="en-US" sz="1400" dirty="0">
              <a:solidFill>
                <a:schemeClr val="bg2">
                  <a:lumMod val="75000"/>
                </a:schemeClr>
              </a:solidFill>
            </a:endParaRPr>
          </a:p>
        </p:txBody>
      </p:sp>
      <p:grpSp>
        <p:nvGrpSpPr>
          <p:cNvPr id="2" name="그룹 1">
            <a:extLst>
              <a:ext uri="{FF2B5EF4-FFF2-40B4-BE49-F238E27FC236}">
                <a16:creationId xmlns:a16="http://schemas.microsoft.com/office/drawing/2014/main" id="{E8B4BA3E-9C35-417C-BB0C-563C531B809D}"/>
              </a:ext>
            </a:extLst>
          </p:cNvPr>
          <p:cNvGrpSpPr/>
          <p:nvPr/>
        </p:nvGrpSpPr>
        <p:grpSpPr>
          <a:xfrm flipH="1">
            <a:off x="625630" y="640962"/>
            <a:ext cx="1060769" cy="1060769"/>
            <a:chOff x="2661261" y="5158093"/>
            <a:chExt cx="1060769" cy="1060769"/>
          </a:xfrm>
        </p:grpSpPr>
        <p:sp>
          <p:nvSpPr>
            <p:cNvPr id="9" name="타원 8">
              <a:extLst>
                <a:ext uri="{FF2B5EF4-FFF2-40B4-BE49-F238E27FC236}">
                  <a16:creationId xmlns:a16="http://schemas.microsoft.com/office/drawing/2014/main" id="{62B413C1-829C-7A52-9512-CFE209B42CE2}"/>
                </a:ext>
              </a:extLst>
            </p:cNvPr>
            <p:cNvSpPr/>
            <p:nvPr/>
          </p:nvSpPr>
          <p:spPr>
            <a:xfrm>
              <a:off x="2661261" y="5158093"/>
              <a:ext cx="1060767" cy="1060767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rgbClr val="8CCDD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10" name="그림 9" descr="의류, 인형, 드레스, 만화 영화이(가) 표시된 사진&#10;&#10;자동 생성된 설명">
              <a:extLst>
                <a:ext uri="{FF2B5EF4-FFF2-40B4-BE49-F238E27FC236}">
                  <a16:creationId xmlns:a16="http://schemas.microsoft.com/office/drawing/2014/main" id="{326BB235-58A4-A792-938A-52EA01ED55A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2519" t="4417" r="17423" b="53208"/>
            <a:stretch/>
          </p:blipFill>
          <p:spPr>
            <a:xfrm>
              <a:off x="2687242" y="5187553"/>
              <a:ext cx="1034788" cy="1031309"/>
            </a:xfrm>
            <a:prstGeom prst="ellipse">
              <a:avLst/>
            </a:prstGeom>
          </p:spPr>
        </p:pic>
        <p:sp>
          <p:nvSpPr>
            <p:cNvPr id="11" name="타원 10">
              <a:extLst>
                <a:ext uri="{FF2B5EF4-FFF2-40B4-BE49-F238E27FC236}">
                  <a16:creationId xmlns:a16="http://schemas.microsoft.com/office/drawing/2014/main" id="{9492A790-BCBF-3CB9-31A3-57EF8B76DA9F}"/>
                </a:ext>
              </a:extLst>
            </p:cNvPr>
            <p:cNvSpPr/>
            <p:nvPr/>
          </p:nvSpPr>
          <p:spPr>
            <a:xfrm>
              <a:off x="2661262" y="5158094"/>
              <a:ext cx="1060767" cy="1060767"/>
            </a:xfrm>
            <a:prstGeom prst="ellipse">
              <a:avLst/>
            </a:prstGeom>
            <a:noFill/>
            <a:ln w="57150">
              <a:solidFill>
                <a:srgbClr val="8CCDD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pic>
        <p:nvPicPr>
          <p:cNvPr id="3" name="그림 2" descr="건물, 하늘, 조각, 야외이(가) 표시된 사진&#10;&#10;자동 생성된 설명">
            <a:extLst>
              <a:ext uri="{FF2B5EF4-FFF2-40B4-BE49-F238E27FC236}">
                <a16:creationId xmlns:a16="http://schemas.microsoft.com/office/drawing/2014/main" id="{F84827D5-A799-A8FE-3C8C-55710593AB2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2092" y="1845844"/>
            <a:ext cx="2933721" cy="4402301"/>
          </a:xfrm>
          <a:prstGeom prst="rect">
            <a:avLst/>
          </a:prstGeom>
        </p:spPr>
      </p:pic>
      <p:pic>
        <p:nvPicPr>
          <p:cNvPr id="7" name="그림 6" descr="예술, 그린, 야외이(가) 표시된 사진&#10;&#10;자동 생성된 설명">
            <a:extLst>
              <a:ext uri="{FF2B5EF4-FFF2-40B4-BE49-F238E27FC236}">
                <a16:creationId xmlns:a16="http://schemas.microsoft.com/office/drawing/2014/main" id="{F3B83D16-0A89-6B45-9847-DE41F39595E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5926" y="1845844"/>
            <a:ext cx="5740400" cy="4402301"/>
          </a:xfrm>
          <a:prstGeom prst="rect">
            <a:avLst/>
          </a:prstGeom>
        </p:spPr>
      </p:pic>
      <p:sp>
        <p:nvSpPr>
          <p:cNvPr id="8" name="말풍선: 모서리가 둥근 사각형 7">
            <a:extLst>
              <a:ext uri="{FF2B5EF4-FFF2-40B4-BE49-F238E27FC236}">
                <a16:creationId xmlns:a16="http://schemas.microsoft.com/office/drawing/2014/main" id="{FA831A1E-6AD3-D932-B729-1C213EFD2EDB}"/>
              </a:ext>
            </a:extLst>
          </p:cNvPr>
          <p:cNvSpPr/>
          <p:nvPr/>
        </p:nvSpPr>
        <p:spPr>
          <a:xfrm>
            <a:off x="1818244" y="771147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판에 써 있는 </a:t>
            </a:r>
            <a:r>
              <a:rPr lang="ko-KR" altLang="en-US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날짜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보이나요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? </a:t>
            </a:r>
            <a:r>
              <a:rPr lang="en-US" altLang="ko-KR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1776</a:t>
            </a:r>
            <a:r>
              <a:rPr lang="ko-KR" altLang="en-US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년 </a:t>
            </a:r>
            <a:r>
              <a:rPr lang="en-US" altLang="ko-KR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7</a:t>
            </a:r>
            <a:r>
              <a:rPr lang="ko-KR" altLang="en-US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월 </a:t>
            </a:r>
            <a:r>
              <a:rPr lang="en-US" altLang="ko-KR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4</a:t>
            </a:r>
            <a:r>
              <a:rPr lang="ko-KR" altLang="en-US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일</a:t>
            </a:r>
          </a:p>
        </p:txBody>
      </p:sp>
      <p:sp>
        <p:nvSpPr>
          <p:cNvPr id="15" name="말풍선: 모서리가 둥근 사각형 14">
            <a:extLst>
              <a:ext uri="{FF2B5EF4-FFF2-40B4-BE49-F238E27FC236}">
                <a16:creationId xmlns:a16="http://schemas.microsoft.com/office/drawing/2014/main" id="{A48D5A34-2261-F58B-E44D-CC8CCC949CF5}"/>
              </a:ext>
            </a:extLst>
          </p:cNvPr>
          <p:cNvSpPr/>
          <p:nvPr/>
        </p:nvSpPr>
        <p:spPr>
          <a:xfrm>
            <a:off x="1818244" y="771147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미국이 영국으로부터 </a:t>
            </a:r>
            <a:r>
              <a:rPr lang="ko-KR" altLang="en-US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독립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을 선언한 날짜예요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16" name="사각형: 둥근 모서리 15">
            <a:extLst>
              <a:ext uri="{FF2B5EF4-FFF2-40B4-BE49-F238E27FC236}">
                <a16:creationId xmlns:a16="http://schemas.microsoft.com/office/drawing/2014/main" id="{2C40255E-46A1-82DC-2B66-055736815CCF}"/>
              </a:ext>
            </a:extLst>
          </p:cNvPr>
          <p:cNvSpPr/>
          <p:nvPr/>
        </p:nvSpPr>
        <p:spPr>
          <a:xfrm>
            <a:off x="9511898" y="895122"/>
            <a:ext cx="260752" cy="552450"/>
          </a:xfrm>
          <a:prstGeom prst="roundRect">
            <a:avLst/>
          </a:prstGeom>
          <a:solidFill>
            <a:srgbClr val="FCEFD4"/>
          </a:solidFill>
          <a:ln w="57150">
            <a:solidFill>
              <a:srgbClr val="40B4B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7" name="사각형: 둥근 모서리 16">
            <a:extLst>
              <a:ext uri="{FF2B5EF4-FFF2-40B4-BE49-F238E27FC236}">
                <a16:creationId xmlns:a16="http://schemas.microsoft.com/office/drawing/2014/main" id="{887122B1-BB03-375E-C90A-013A90EAB25F}"/>
              </a:ext>
            </a:extLst>
          </p:cNvPr>
          <p:cNvSpPr/>
          <p:nvPr/>
        </p:nvSpPr>
        <p:spPr>
          <a:xfrm>
            <a:off x="10373756" y="895122"/>
            <a:ext cx="260752" cy="552450"/>
          </a:xfrm>
          <a:prstGeom prst="roundRect">
            <a:avLst/>
          </a:prstGeom>
          <a:solidFill>
            <a:srgbClr val="FCEFD4"/>
          </a:solidFill>
          <a:ln w="57150">
            <a:solidFill>
              <a:srgbClr val="40B4B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9" name="사각형: 둥근 모서리 18">
            <a:extLst>
              <a:ext uri="{FF2B5EF4-FFF2-40B4-BE49-F238E27FC236}">
                <a16:creationId xmlns:a16="http://schemas.microsoft.com/office/drawing/2014/main" id="{3825D69E-EE63-40AF-B643-395E6A054EE5}"/>
              </a:ext>
            </a:extLst>
          </p:cNvPr>
          <p:cNvSpPr/>
          <p:nvPr/>
        </p:nvSpPr>
        <p:spPr>
          <a:xfrm>
            <a:off x="6363494" y="895122"/>
            <a:ext cx="787399" cy="552450"/>
          </a:xfrm>
          <a:prstGeom prst="roundRect">
            <a:avLst/>
          </a:prstGeom>
          <a:solidFill>
            <a:srgbClr val="FCEFD4"/>
          </a:solidFill>
          <a:ln w="57150">
            <a:solidFill>
              <a:srgbClr val="40B4B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005623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5" grpId="0" animBg="1"/>
      <p:bldP spid="13" grpId="0" animBg="1"/>
      <p:bldP spid="13" grpId="1" animBg="1"/>
      <p:bldP spid="8" grpId="0" animBg="1"/>
      <p:bldP spid="15" grpId="0" animBg="1"/>
      <p:bldP spid="16" grpId="0" animBg="1"/>
      <p:bldP spid="16" grpId="1" animBg="1"/>
      <p:bldP spid="17" grpId="0" animBg="1"/>
      <p:bldP spid="17" grpId="1" animBg="1"/>
      <p:bldP spid="19" grpId="0" animBg="1"/>
      <p:bldP spid="19" grpId="1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47A5758-2761-CC47-9A2D-7AF45381F5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그룹 19">
            <a:extLst>
              <a:ext uri="{FF2B5EF4-FFF2-40B4-BE49-F238E27FC236}">
                <a16:creationId xmlns:a16="http://schemas.microsoft.com/office/drawing/2014/main" id="{8C7FA8E0-078C-2295-5479-5CFFD959A3DC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-14288" y="-6730"/>
            <a:ext cx="12287250" cy="6940929"/>
            <a:chOff x="-14288" y="-6730"/>
            <a:chExt cx="12287250" cy="6940929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pic>
          <p:nvPicPr>
            <p:cNvPr id="4" name="내용 개체 틀 4" descr="스크린샷, 아쿠아, 터쿼이즈색, 청록색이(가) 표시된 사진&#10;&#10;자동 생성된 설명">
              <a:extLst>
                <a:ext uri="{FF2B5EF4-FFF2-40B4-BE49-F238E27FC236}">
                  <a16:creationId xmlns:a16="http://schemas.microsoft.com/office/drawing/2014/main" id="{9DBB6F56-C095-90B0-2581-AD08BF0637D1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4288" y="-6730"/>
              <a:ext cx="12287250" cy="6940929"/>
            </a:xfrm>
            <a:prstGeom prst="rect">
              <a:avLst/>
            </a:prstGeom>
          </p:spPr>
        </p:pic>
        <p:sp>
          <p:nvSpPr>
            <p:cNvPr id="6" name="직사각형 5">
              <a:extLst>
                <a:ext uri="{FF2B5EF4-FFF2-40B4-BE49-F238E27FC236}">
                  <a16:creationId xmlns:a16="http://schemas.microsoft.com/office/drawing/2014/main" id="{6214DCEE-CE47-A34B-51FC-0602381A910E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435825" y="464883"/>
              <a:ext cx="11387024" cy="602799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glow rad="101600">
                <a:schemeClr val="bg2">
                  <a:lumMod val="50000"/>
                  <a:alpha val="40000"/>
                </a:schemeClr>
              </a:glo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12" name="말풍선: 모서리가 둥근 사각형 11">
            <a:extLst>
              <a:ext uri="{FF2B5EF4-FFF2-40B4-BE49-F238E27FC236}">
                <a16:creationId xmlns:a16="http://schemas.microsoft.com/office/drawing/2014/main" id="{944E46FE-59EE-C27E-842E-547D771E3879}"/>
              </a:ext>
            </a:extLst>
          </p:cNvPr>
          <p:cNvSpPr/>
          <p:nvPr/>
        </p:nvSpPr>
        <p:spPr>
          <a:xfrm>
            <a:off x="1818244" y="771147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여신의 왕관에는 </a:t>
            </a:r>
            <a:r>
              <a:rPr lang="en-US" altLang="ko-KR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7</a:t>
            </a:r>
            <a:r>
              <a:rPr lang="ko-KR" altLang="en-US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개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의 뾰족한 뿔이 있어요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5" name="말풍선: 모서리가 둥근 사각형 4">
            <a:extLst>
              <a:ext uri="{FF2B5EF4-FFF2-40B4-BE49-F238E27FC236}">
                <a16:creationId xmlns:a16="http://schemas.microsoft.com/office/drawing/2014/main" id="{DE5FE9AC-AE2C-BF2B-677C-AD30F628A800}"/>
              </a:ext>
            </a:extLst>
          </p:cNvPr>
          <p:cNvSpPr/>
          <p:nvPr/>
        </p:nvSpPr>
        <p:spPr>
          <a:xfrm>
            <a:off x="1818244" y="771147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무엇을 의미하는 걸까요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? 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네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 </a:t>
            </a:r>
            <a:r>
              <a:rPr lang="en-US" altLang="ko-KR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7</a:t>
            </a:r>
            <a:r>
              <a:rPr lang="ko-KR" altLang="en-US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대양과 </a:t>
            </a:r>
            <a:r>
              <a:rPr lang="en-US" altLang="ko-KR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7</a:t>
            </a:r>
            <a:r>
              <a:rPr lang="ko-KR" altLang="en-US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대륙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이예요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13" name="사각형: 둥근 모서리 12">
            <a:extLst>
              <a:ext uri="{FF2B5EF4-FFF2-40B4-BE49-F238E27FC236}">
                <a16:creationId xmlns:a16="http://schemas.microsoft.com/office/drawing/2014/main" id="{C1A2BD4E-7EBB-4ADD-61E2-A1DB49CECC50}"/>
              </a:ext>
            </a:extLst>
          </p:cNvPr>
          <p:cNvSpPr/>
          <p:nvPr/>
        </p:nvSpPr>
        <p:spPr>
          <a:xfrm>
            <a:off x="5786437" y="895122"/>
            <a:ext cx="274637" cy="552450"/>
          </a:xfrm>
          <a:prstGeom prst="roundRect">
            <a:avLst/>
          </a:prstGeom>
          <a:solidFill>
            <a:srgbClr val="FCEFD4"/>
          </a:solidFill>
          <a:ln w="57150">
            <a:solidFill>
              <a:srgbClr val="40B4B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B58171D8-96D3-EAE4-FA55-4BEE5C95E985}"/>
              </a:ext>
            </a:extLst>
          </p:cNvPr>
          <p:cNvSpPr txBox="1"/>
          <p:nvPr/>
        </p:nvSpPr>
        <p:spPr>
          <a:xfrm>
            <a:off x="10156958" y="6524090"/>
            <a:ext cx="1774692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1400" b="0" i="0" dirty="0">
                <a:solidFill>
                  <a:schemeClr val="bg2">
                    <a:lumMod val="75000"/>
                  </a:schemeClr>
                </a:solidFill>
                <a:effectLst/>
                <a:latin typeface="ui-monospace"/>
              </a:rPr>
              <a:t>이미지 출처</a:t>
            </a:r>
            <a:r>
              <a:rPr lang="en-US" altLang="ko-KR" sz="1400" b="0" i="0" dirty="0">
                <a:solidFill>
                  <a:schemeClr val="bg2">
                    <a:lumMod val="75000"/>
                  </a:schemeClr>
                </a:solidFill>
                <a:effectLst/>
                <a:latin typeface="ui-monospace"/>
              </a:rPr>
              <a:t>: </a:t>
            </a:r>
            <a:r>
              <a:rPr lang="en-US" altLang="ko-KR" sz="1400" b="0" i="0" dirty="0" err="1">
                <a:solidFill>
                  <a:schemeClr val="bg2">
                    <a:lumMod val="75000"/>
                  </a:schemeClr>
                </a:solidFill>
                <a:effectLst/>
                <a:latin typeface="ui-monospace"/>
              </a:rPr>
              <a:t>Pixabay</a:t>
            </a:r>
            <a:endParaRPr lang="ko-KR" altLang="en-US" sz="1400" dirty="0">
              <a:solidFill>
                <a:schemeClr val="bg2">
                  <a:lumMod val="75000"/>
                </a:schemeClr>
              </a:solidFill>
            </a:endParaRPr>
          </a:p>
        </p:txBody>
      </p:sp>
      <p:grpSp>
        <p:nvGrpSpPr>
          <p:cNvPr id="2" name="그룹 1">
            <a:extLst>
              <a:ext uri="{FF2B5EF4-FFF2-40B4-BE49-F238E27FC236}">
                <a16:creationId xmlns:a16="http://schemas.microsoft.com/office/drawing/2014/main" id="{3DE6009D-20E5-1846-B22F-90D4CA562128}"/>
              </a:ext>
            </a:extLst>
          </p:cNvPr>
          <p:cNvGrpSpPr/>
          <p:nvPr/>
        </p:nvGrpSpPr>
        <p:grpSpPr>
          <a:xfrm flipH="1">
            <a:off x="625630" y="640962"/>
            <a:ext cx="1060769" cy="1060769"/>
            <a:chOff x="2661261" y="5158093"/>
            <a:chExt cx="1060769" cy="1060769"/>
          </a:xfrm>
        </p:grpSpPr>
        <p:sp>
          <p:nvSpPr>
            <p:cNvPr id="9" name="타원 8">
              <a:extLst>
                <a:ext uri="{FF2B5EF4-FFF2-40B4-BE49-F238E27FC236}">
                  <a16:creationId xmlns:a16="http://schemas.microsoft.com/office/drawing/2014/main" id="{CD93EB2A-6855-9A98-3C54-311443454611}"/>
                </a:ext>
              </a:extLst>
            </p:cNvPr>
            <p:cNvSpPr/>
            <p:nvPr/>
          </p:nvSpPr>
          <p:spPr>
            <a:xfrm>
              <a:off x="2661261" y="5158093"/>
              <a:ext cx="1060767" cy="1060767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rgbClr val="8CCDD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10" name="그림 9" descr="의류, 인형, 드레스, 만화 영화이(가) 표시된 사진&#10;&#10;자동 생성된 설명">
              <a:extLst>
                <a:ext uri="{FF2B5EF4-FFF2-40B4-BE49-F238E27FC236}">
                  <a16:creationId xmlns:a16="http://schemas.microsoft.com/office/drawing/2014/main" id="{F5EA59A5-147D-5272-5FDB-45E088C03F3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2519" t="4417" r="17423" b="53208"/>
            <a:stretch/>
          </p:blipFill>
          <p:spPr>
            <a:xfrm>
              <a:off x="2687242" y="5187553"/>
              <a:ext cx="1034788" cy="1031309"/>
            </a:xfrm>
            <a:prstGeom prst="ellipse">
              <a:avLst/>
            </a:prstGeom>
          </p:spPr>
        </p:pic>
        <p:sp>
          <p:nvSpPr>
            <p:cNvPr id="11" name="타원 10">
              <a:extLst>
                <a:ext uri="{FF2B5EF4-FFF2-40B4-BE49-F238E27FC236}">
                  <a16:creationId xmlns:a16="http://schemas.microsoft.com/office/drawing/2014/main" id="{2DD29E94-9560-E975-4CF8-96491A1CB33B}"/>
                </a:ext>
              </a:extLst>
            </p:cNvPr>
            <p:cNvSpPr/>
            <p:nvPr/>
          </p:nvSpPr>
          <p:spPr>
            <a:xfrm>
              <a:off x="2661262" y="5158094"/>
              <a:ext cx="1060767" cy="1060767"/>
            </a:xfrm>
            <a:prstGeom prst="ellipse">
              <a:avLst/>
            </a:prstGeom>
            <a:noFill/>
            <a:ln w="57150">
              <a:solidFill>
                <a:srgbClr val="8CCDD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18" name="말풍선: 모서리가 둥근 사각형 17">
            <a:extLst>
              <a:ext uri="{FF2B5EF4-FFF2-40B4-BE49-F238E27FC236}">
                <a16:creationId xmlns:a16="http://schemas.microsoft.com/office/drawing/2014/main" id="{6D788928-2090-4C25-1199-5BAEAB576C12}"/>
              </a:ext>
            </a:extLst>
          </p:cNvPr>
          <p:cNvSpPr/>
          <p:nvPr/>
        </p:nvSpPr>
        <p:spPr>
          <a:xfrm>
            <a:off x="1818244" y="771147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전 세계에 </a:t>
            </a:r>
            <a:r>
              <a:rPr lang="ko-KR" altLang="en-US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자유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를 전달하고자 하는 뜻이예요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pic>
        <p:nvPicPr>
          <p:cNvPr id="22" name="그림 21" descr="조각, 건물, 야외, 기념물이(가) 표시된 사진&#10;&#10;자동 생성된 설명">
            <a:extLst>
              <a:ext uri="{FF2B5EF4-FFF2-40B4-BE49-F238E27FC236}">
                <a16:creationId xmlns:a16="http://schemas.microsoft.com/office/drawing/2014/main" id="{A296B0C2-3F52-186C-EF2F-B73EAB1555C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017" y="2217449"/>
            <a:ext cx="4876604" cy="3657453"/>
          </a:xfrm>
          <a:prstGeom prst="rect">
            <a:avLst/>
          </a:prstGeom>
        </p:spPr>
      </p:pic>
      <p:pic>
        <p:nvPicPr>
          <p:cNvPr id="24" name="그림 23" descr="구름, 하늘, 야외, 새이(가) 표시된 사진&#10;&#10;자동 생성된 설명">
            <a:extLst>
              <a:ext uri="{FF2B5EF4-FFF2-40B4-BE49-F238E27FC236}">
                <a16:creationId xmlns:a16="http://schemas.microsoft.com/office/drawing/2014/main" id="{1281361A-EE33-27FC-A00F-CE2CD7A2FF4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6551" y="2248692"/>
            <a:ext cx="5501110" cy="3665974"/>
          </a:xfrm>
          <a:prstGeom prst="rect">
            <a:avLst/>
          </a:prstGeom>
        </p:spPr>
      </p:pic>
      <p:sp>
        <p:nvSpPr>
          <p:cNvPr id="26" name="사각형: 둥근 모서리 25">
            <a:extLst>
              <a:ext uri="{FF2B5EF4-FFF2-40B4-BE49-F238E27FC236}">
                <a16:creationId xmlns:a16="http://schemas.microsoft.com/office/drawing/2014/main" id="{16902FBE-EB2D-7A7C-4BC1-FBD290166F81}"/>
              </a:ext>
            </a:extLst>
          </p:cNvPr>
          <p:cNvSpPr/>
          <p:nvPr/>
        </p:nvSpPr>
        <p:spPr>
          <a:xfrm>
            <a:off x="7662068" y="895120"/>
            <a:ext cx="762795" cy="552450"/>
          </a:xfrm>
          <a:prstGeom prst="roundRect">
            <a:avLst/>
          </a:prstGeom>
          <a:solidFill>
            <a:srgbClr val="FCEFD4"/>
          </a:solidFill>
          <a:ln w="57150">
            <a:solidFill>
              <a:srgbClr val="40B4B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400" dirty="0" err="1">
                <a:solidFill>
                  <a:srgbClr val="8CCDD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ㄷㅇ</a:t>
            </a:r>
            <a:endParaRPr lang="ko-KR" altLang="en-US" sz="2400" dirty="0">
              <a:solidFill>
                <a:srgbClr val="8CCDD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27" name="사각형: 둥근 모서리 26">
            <a:extLst>
              <a:ext uri="{FF2B5EF4-FFF2-40B4-BE49-F238E27FC236}">
                <a16:creationId xmlns:a16="http://schemas.microsoft.com/office/drawing/2014/main" id="{2FEFCB11-4AB3-3EEB-CC30-2EB0D3B00843}"/>
              </a:ext>
            </a:extLst>
          </p:cNvPr>
          <p:cNvSpPr/>
          <p:nvPr/>
        </p:nvSpPr>
        <p:spPr>
          <a:xfrm>
            <a:off x="9350374" y="895120"/>
            <a:ext cx="762795" cy="552450"/>
          </a:xfrm>
          <a:prstGeom prst="roundRect">
            <a:avLst/>
          </a:prstGeom>
          <a:solidFill>
            <a:srgbClr val="FCEFD4"/>
          </a:solidFill>
          <a:ln w="57150">
            <a:solidFill>
              <a:srgbClr val="40B4B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400" dirty="0" err="1">
                <a:solidFill>
                  <a:srgbClr val="8CCDD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ㄷㄹ</a:t>
            </a:r>
            <a:endParaRPr lang="ko-KR" altLang="en-US" sz="2400" dirty="0">
              <a:solidFill>
                <a:srgbClr val="8CCDD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0117016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5" grpId="0" animBg="1"/>
      <p:bldP spid="13" grpId="0" animBg="1"/>
      <p:bldP spid="13" grpId="1" animBg="1"/>
      <p:bldP spid="18" grpId="0" animBg="1"/>
      <p:bldP spid="26" grpId="0" animBg="1"/>
      <p:bldP spid="26" grpId="1" animBg="1"/>
      <p:bldP spid="27" grpId="0" animBg="1"/>
      <p:bldP spid="27" grpId="1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1D198A7-7856-9A95-B684-28DA1E9EE18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그룹 19">
            <a:extLst>
              <a:ext uri="{FF2B5EF4-FFF2-40B4-BE49-F238E27FC236}">
                <a16:creationId xmlns:a16="http://schemas.microsoft.com/office/drawing/2014/main" id="{E96F0F57-93EC-A9E7-0069-29B0CC833B49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-14288" y="-6730"/>
            <a:ext cx="12287250" cy="6940929"/>
            <a:chOff x="-14288" y="-6730"/>
            <a:chExt cx="12287250" cy="6940929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pic>
          <p:nvPicPr>
            <p:cNvPr id="4" name="내용 개체 틀 4" descr="스크린샷, 아쿠아, 터쿼이즈색, 청록색이(가) 표시된 사진&#10;&#10;자동 생성된 설명">
              <a:extLst>
                <a:ext uri="{FF2B5EF4-FFF2-40B4-BE49-F238E27FC236}">
                  <a16:creationId xmlns:a16="http://schemas.microsoft.com/office/drawing/2014/main" id="{159D55C5-AE84-3935-F1F1-6AF0AB4FABC9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4288" y="-6730"/>
              <a:ext cx="12287250" cy="6940929"/>
            </a:xfrm>
            <a:prstGeom prst="rect">
              <a:avLst/>
            </a:prstGeom>
          </p:spPr>
        </p:pic>
        <p:sp>
          <p:nvSpPr>
            <p:cNvPr id="6" name="직사각형 5">
              <a:extLst>
                <a:ext uri="{FF2B5EF4-FFF2-40B4-BE49-F238E27FC236}">
                  <a16:creationId xmlns:a16="http://schemas.microsoft.com/office/drawing/2014/main" id="{95E14A8C-1D85-7866-2F29-758BB41A3666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435825" y="464883"/>
              <a:ext cx="11387024" cy="602799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glow rad="101600">
                <a:schemeClr val="bg2">
                  <a:lumMod val="50000"/>
                  <a:alpha val="40000"/>
                </a:schemeClr>
              </a:glo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12" name="말풍선: 모서리가 둥근 사각형 11">
            <a:extLst>
              <a:ext uri="{FF2B5EF4-FFF2-40B4-BE49-F238E27FC236}">
                <a16:creationId xmlns:a16="http://schemas.microsoft.com/office/drawing/2014/main" id="{57E4EB2A-B4FF-E61B-6639-5200C1E97F10}"/>
              </a:ext>
            </a:extLst>
          </p:cNvPr>
          <p:cNvSpPr/>
          <p:nvPr/>
        </p:nvSpPr>
        <p:spPr>
          <a:xfrm>
            <a:off x="1818244" y="771147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여신상 안에는 </a:t>
            </a:r>
            <a:r>
              <a:rPr lang="en-US" altLang="ko-KR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354</a:t>
            </a:r>
            <a:r>
              <a:rPr lang="ko-KR" altLang="en-US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개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의 </a:t>
            </a:r>
            <a:r>
              <a:rPr lang="ko-KR" altLang="en-US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계단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이 있어서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,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5" name="말풍선: 모서리가 둥근 사각형 4">
            <a:extLst>
              <a:ext uri="{FF2B5EF4-FFF2-40B4-BE49-F238E27FC236}">
                <a16:creationId xmlns:a16="http://schemas.microsoft.com/office/drawing/2014/main" id="{649A884E-E7BE-BC9D-2562-83D9DB4950C5}"/>
              </a:ext>
            </a:extLst>
          </p:cNvPr>
          <p:cNvSpPr/>
          <p:nvPr/>
        </p:nvSpPr>
        <p:spPr>
          <a:xfrm>
            <a:off x="1818244" y="771147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꼭대기 </a:t>
            </a:r>
            <a:r>
              <a:rPr lang="ko-KR" altLang="en-US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왕관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까지 올라갈 수도 있어요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!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13" name="사각형: 둥근 모서리 12">
            <a:extLst>
              <a:ext uri="{FF2B5EF4-FFF2-40B4-BE49-F238E27FC236}">
                <a16:creationId xmlns:a16="http://schemas.microsoft.com/office/drawing/2014/main" id="{5C6A3A8B-5E71-3DE3-EEF3-0A329FDF966F}"/>
              </a:ext>
            </a:extLst>
          </p:cNvPr>
          <p:cNvSpPr/>
          <p:nvPr/>
        </p:nvSpPr>
        <p:spPr>
          <a:xfrm>
            <a:off x="7629525" y="895122"/>
            <a:ext cx="809625" cy="552450"/>
          </a:xfrm>
          <a:prstGeom prst="roundRect">
            <a:avLst/>
          </a:prstGeom>
          <a:solidFill>
            <a:srgbClr val="FCEFD4"/>
          </a:solidFill>
          <a:ln w="57150">
            <a:solidFill>
              <a:srgbClr val="40B4B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2" name="그룹 1">
            <a:extLst>
              <a:ext uri="{FF2B5EF4-FFF2-40B4-BE49-F238E27FC236}">
                <a16:creationId xmlns:a16="http://schemas.microsoft.com/office/drawing/2014/main" id="{4DA6A2CB-20EE-D6BC-730E-419881C7AE2D}"/>
              </a:ext>
            </a:extLst>
          </p:cNvPr>
          <p:cNvGrpSpPr/>
          <p:nvPr/>
        </p:nvGrpSpPr>
        <p:grpSpPr>
          <a:xfrm flipH="1">
            <a:off x="625630" y="640962"/>
            <a:ext cx="1060769" cy="1060769"/>
            <a:chOff x="2661261" y="5158093"/>
            <a:chExt cx="1060769" cy="1060769"/>
          </a:xfrm>
        </p:grpSpPr>
        <p:sp>
          <p:nvSpPr>
            <p:cNvPr id="9" name="타원 8">
              <a:extLst>
                <a:ext uri="{FF2B5EF4-FFF2-40B4-BE49-F238E27FC236}">
                  <a16:creationId xmlns:a16="http://schemas.microsoft.com/office/drawing/2014/main" id="{C2A4A0AE-C7A1-F56C-CBD6-5BE39C9C71B5}"/>
                </a:ext>
              </a:extLst>
            </p:cNvPr>
            <p:cNvSpPr/>
            <p:nvPr/>
          </p:nvSpPr>
          <p:spPr>
            <a:xfrm>
              <a:off x="2661261" y="5158093"/>
              <a:ext cx="1060767" cy="1060767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rgbClr val="8CCDD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10" name="그림 9" descr="의류, 인형, 드레스, 만화 영화이(가) 표시된 사진&#10;&#10;자동 생성된 설명">
              <a:extLst>
                <a:ext uri="{FF2B5EF4-FFF2-40B4-BE49-F238E27FC236}">
                  <a16:creationId xmlns:a16="http://schemas.microsoft.com/office/drawing/2014/main" id="{79DFDEEC-0F56-5C6D-984E-FF4A56ADC98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2519" t="4417" r="17423" b="53208"/>
            <a:stretch/>
          </p:blipFill>
          <p:spPr>
            <a:xfrm>
              <a:off x="2687242" y="5187553"/>
              <a:ext cx="1034788" cy="1031309"/>
            </a:xfrm>
            <a:prstGeom prst="ellipse">
              <a:avLst/>
            </a:prstGeom>
          </p:spPr>
        </p:pic>
        <p:sp>
          <p:nvSpPr>
            <p:cNvPr id="11" name="타원 10">
              <a:extLst>
                <a:ext uri="{FF2B5EF4-FFF2-40B4-BE49-F238E27FC236}">
                  <a16:creationId xmlns:a16="http://schemas.microsoft.com/office/drawing/2014/main" id="{7951C35B-A3AF-4A63-CE17-40534F533C7D}"/>
                </a:ext>
              </a:extLst>
            </p:cNvPr>
            <p:cNvSpPr/>
            <p:nvPr/>
          </p:nvSpPr>
          <p:spPr>
            <a:xfrm>
              <a:off x="2661262" y="5158094"/>
              <a:ext cx="1060767" cy="1060767"/>
            </a:xfrm>
            <a:prstGeom prst="ellipse">
              <a:avLst/>
            </a:prstGeom>
            <a:noFill/>
            <a:ln w="57150">
              <a:solidFill>
                <a:srgbClr val="8CCDD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pic>
        <p:nvPicPr>
          <p:cNvPr id="3" name="그림 2" descr="블랙, 어둠이(가) 표시된 사진&#10;&#10;자동 생성된 설명">
            <a:extLst>
              <a:ext uri="{FF2B5EF4-FFF2-40B4-BE49-F238E27FC236}">
                <a16:creationId xmlns:a16="http://schemas.microsoft.com/office/drawing/2014/main" id="{235CAD88-E594-468C-DB4F-AAD59C154D1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98885" y="1825847"/>
            <a:ext cx="2401564" cy="4448629"/>
          </a:xfrm>
          <a:prstGeom prst="rect">
            <a:avLst/>
          </a:prstGeom>
        </p:spPr>
      </p:pic>
      <p:pic>
        <p:nvPicPr>
          <p:cNvPr id="17" name="그림 16" descr="야외, 하늘, 건물, 기념물이(가) 표시된 사진&#10;&#10;자동 생성된 설명">
            <a:extLst>
              <a:ext uri="{FF2B5EF4-FFF2-40B4-BE49-F238E27FC236}">
                <a16:creationId xmlns:a16="http://schemas.microsoft.com/office/drawing/2014/main" id="{1F78B1E0-D66B-CAFD-6225-DB263758975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42" t="10101"/>
          <a:stretch/>
        </p:blipFill>
        <p:spPr>
          <a:xfrm>
            <a:off x="6691552" y="1752193"/>
            <a:ext cx="3166962" cy="4595939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6E4D845C-AC7E-BCD2-1B86-67F2B8B2B5D9}"/>
              </a:ext>
            </a:extLst>
          </p:cNvPr>
          <p:cNvSpPr txBox="1"/>
          <p:nvPr/>
        </p:nvSpPr>
        <p:spPr>
          <a:xfrm>
            <a:off x="10135187" y="6542884"/>
            <a:ext cx="1774692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1400" b="0" i="0" dirty="0">
                <a:solidFill>
                  <a:schemeClr val="bg2">
                    <a:lumMod val="75000"/>
                  </a:schemeClr>
                </a:solidFill>
                <a:effectLst/>
                <a:latin typeface="ui-monospace"/>
              </a:rPr>
              <a:t>이미지 출처</a:t>
            </a:r>
            <a:r>
              <a:rPr lang="en-US" altLang="ko-KR" sz="1400" b="0" i="0" dirty="0">
                <a:solidFill>
                  <a:schemeClr val="bg2">
                    <a:lumMod val="75000"/>
                  </a:schemeClr>
                </a:solidFill>
                <a:effectLst/>
                <a:latin typeface="ui-monospace"/>
              </a:rPr>
              <a:t>: </a:t>
            </a:r>
            <a:r>
              <a:rPr lang="en-US" altLang="ko-KR" sz="1400" b="0" i="0" dirty="0" err="1">
                <a:solidFill>
                  <a:schemeClr val="bg2">
                    <a:lumMod val="75000"/>
                  </a:schemeClr>
                </a:solidFill>
                <a:effectLst/>
                <a:latin typeface="ui-monospace"/>
              </a:rPr>
              <a:t>Pixabay</a:t>
            </a:r>
            <a:endParaRPr lang="ko-KR" altLang="en-US" sz="1400" dirty="0">
              <a:solidFill>
                <a:schemeClr val="bg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45845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5" grpId="0" animBg="1"/>
      <p:bldP spid="13" grpId="0" animBg="1"/>
      <p:bldP spid="13" grpId="1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EFAAF24-7937-3C82-8934-08187A41DA6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표지 배경" descr="스크린샷, 아쿠아, 터쿼이즈색, 청록색이(가) 표시된 사진">
            <a:extLst>
              <a:ext uri="{FF2B5EF4-FFF2-40B4-BE49-F238E27FC236}">
                <a16:creationId xmlns:a16="http://schemas.microsoft.com/office/drawing/2014/main" id="{C6E31D26-ECD1-D3E6-6981-D54494A939F2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169"/>
            <a:ext cx="12287250" cy="6940929"/>
          </a:xfrm>
          <a:prstGeom prst="rect">
            <a:avLst/>
          </a:prstGeom>
        </p:spPr>
      </p:pic>
      <p:sp>
        <p:nvSpPr>
          <p:cNvPr id="8" name="직사각형 7">
            <a:extLst>
              <a:ext uri="{FF2B5EF4-FFF2-40B4-BE49-F238E27FC236}">
                <a16:creationId xmlns:a16="http://schemas.microsoft.com/office/drawing/2014/main" id="{9D542599-89BC-E58D-AB33-2D23EE7B918B}"/>
              </a:ext>
            </a:extLst>
          </p:cNvPr>
          <p:cNvSpPr/>
          <p:nvPr/>
        </p:nvSpPr>
        <p:spPr>
          <a:xfrm>
            <a:off x="666282" y="400504"/>
            <a:ext cx="10859436" cy="6135582"/>
          </a:xfrm>
          <a:prstGeom prst="rect">
            <a:avLst/>
          </a:prstGeom>
          <a:effectLst>
            <a:outerShdw blurRad="114300" sx="101000" sy="101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3" name="온라인 미디어 2" title="[#걸어서세계속으로 Full📺] 초고층 빌딩 사이 자연이 숨어있는 콘크리트 정글, 미국 뉴욕 겨울여행 Trip to New york (KBS_20170218)">
            <a:hlinkClick r:id="" action="ppaction://media"/>
            <a:extLst>
              <a:ext uri="{FF2B5EF4-FFF2-40B4-BE49-F238E27FC236}">
                <a16:creationId xmlns:a16="http://schemas.microsoft.com/office/drawing/2014/main" id="{5AC20C29-30F8-04A9-47AB-F281E146F4B3}"/>
              </a:ext>
            </a:extLst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5"/>
          <a:stretch>
            <a:fillRect/>
          </a:stretch>
        </p:blipFill>
        <p:spPr>
          <a:xfrm>
            <a:off x="666282" y="400504"/>
            <a:ext cx="10859436" cy="6135997"/>
          </a:xfrm>
          <a:prstGeom prst="rect">
            <a:avLst/>
          </a:prstGeom>
          <a:ln>
            <a:noFill/>
          </a:ln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BD65E2B7-1C4A-3062-FC35-099B7578EB5E}"/>
              </a:ext>
            </a:extLst>
          </p:cNvPr>
          <p:cNvSpPr txBox="1"/>
          <p:nvPr/>
        </p:nvSpPr>
        <p:spPr>
          <a:xfrm>
            <a:off x="6570921" y="6536086"/>
            <a:ext cx="5278179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1400" dirty="0">
                <a:solidFill>
                  <a:schemeClr val="bg1">
                    <a:lumMod val="65000"/>
                  </a:schemeClr>
                </a:solidFill>
              </a:rPr>
              <a:t>출처</a:t>
            </a:r>
            <a:r>
              <a:rPr lang="en-US" altLang="ko-KR" sz="1400" dirty="0">
                <a:solidFill>
                  <a:schemeClr val="bg1">
                    <a:lumMod val="65000"/>
                  </a:schemeClr>
                </a:solidFill>
              </a:rPr>
              <a:t>: KBS</a:t>
            </a:r>
            <a:r>
              <a:rPr lang="ko-KR" altLang="en-US" sz="1400" dirty="0">
                <a:solidFill>
                  <a:schemeClr val="bg1">
                    <a:lumMod val="65000"/>
                  </a:schemeClr>
                </a:solidFill>
              </a:rPr>
              <a:t>여행 걸어서 세계속으로</a:t>
            </a:r>
            <a:r>
              <a:rPr lang="en-US" altLang="ko-KR" sz="1400" dirty="0">
                <a:solidFill>
                  <a:schemeClr val="bg1">
                    <a:lumMod val="65000"/>
                  </a:schemeClr>
                </a:solidFill>
              </a:rPr>
              <a:t> © KBS. All rights reserved.</a:t>
            </a:r>
            <a:endParaRPr lang="ko-KR" altLang="en-US" sz="1400" dirty="0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13868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AC91D1A-98A2-7AA7-609C-8B32DF8B4EC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3C41065E-3721-857D-D689-FB8E489475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ko-KR" altLang="en-US"/>
          </a:p>
        </p:txBody>
      </p:sp>
      <p:pic>
        <p:nvPicPr>
          <p:cNvPr id="7" name="내용 개체 틀 6" descr="기본 셰이프 윤곽선">
            <a:extLst>
              <a:ext uri="{FF2B5EF4-FFF2-40B4-BE49-F238E27FC236}">
                <a16:creationId xmlns:a16="http://schemas.microsoft.com/office/drawing/2014/main" id="{21B524BA-5A6C-791B-4DF0-AFF3AF0AAB2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798457" y="4275321"/>
            <a:ext cx="914400" cy="914400"/>
          </a:xfrm>
        </p:spPr>
      </p:pic>
      <p:pic>
        <p:nvPicPr>
          <p:cNvPr id="4" name="표지 배경" descr="스크린샷, 아쿠아, 터쿼이즈색, 청록색이(가) 표시된 사진">
            <a:extLst>
              <a:ext uri="{FF2B5EF4-FFF2-40B4-BE49-F238E27FC236}">
                <a16:creationId xmlns:a16="http://schemas.microsoft.com/office/drawing/2014/main" id="{6125E4B1-9857-DD8F-9ECA-05B4FD26CFAD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169"/>
            <a:ext cx="12287250" cy="6940929"/>
          </a:xfrm>
          <a:prstGeom prst="rect">
            <a:avLst/>
          </a:prstGeom>
        </p:spPr>
      </p:pic>
      <p:pic>
        <p:nvPicPr>
          <p:cNvPr id="15" name="그래픽 14" descr="표식 단색으로 채워진">
            <a:extLst>
              <a:ext uri="{FF2B5EF4-FFF2-40B4-BE49-F238E27FC236}">
                <a16:creationId xmlns:a16="http://schemas.microsoft.com/office/drawing/2014/main" id="{25A2CD50-1A9A-7CED-7FA7-AFBA7FD35CA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2035477" y="2723362"/>
            <a:ext cx="766123" cy="705638"/>
          </a:xfrm>
          <a:prstGeom prst="rect">
            <a:avLst/>
          </a:prstGeom>
        </p:spPr>
      </p:pic>
      <p:pic>
        <p:nvPicPr>
          <p:cNvPr id="29" name="그림 28" descr="블랙, 어둠, 달이(가) 표시된 사진&#10;&#10;자동 생성된 설명">
            <a:extLst>
              <a:ext uri="{FF2B5EF4-FFF2-40B4-BE49-F238E27FC236}">
                <a16:creationId xmlns:a16="http://schemas.microsoft.com/office/drawing/2014/main" id="{A11E8FA7-3A93-39C5-B13A-6915F67CAB8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167" t="88354" r="29669"/>
          <a:stretch/>
        </p:blipFill>
        <p:spPr>
          <a:xfrm>
            <a:off x="1418321" y="2652179"/>
            <a:ext cx="1323256" cy="1001621"/>
          </a:xfrm>
          <a:prstGeom prst="rect">
            <a:avLst/>
          </a:prstGeom>
        </p:spPr>
      </p:pic>
      <p:sp>
        <p:nvSpPr>
          <p:cNvPr id="39" name="별: 꼭짓점 12개 38">
            <a:extLst>
              <a:ext uri="{FF2B5EF4-FFF2-40B4-BE49-F238E27FC236}">
                <a16:creationId xmlns:a16="http://schemas.microsoft.com/office/drawing/2014/main" id="{491C7E31-1CA6-CBA8-BF18-397C24184201}"/>
              </a:ext>
            </a:extLst>
          </p:cNvPr>
          <p:cNvSpPr/>
          <p:nvPr/>
        </p:nvSpPr>
        <p:spPr>
          <a:xfrm>
            <a:off x="9717161" y="1461653"/>
            <a:ext cx="1433993" cy="1433993"/>
          </a:xfrm>
          <a:prstGeom prst="star12">
            <a:avLst/>
          </a:prstGeom>
          <a:noFill/>
          <a:ln w="76200">
            <a:solidFill>
              <a:srgbClr val="EDC36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n>
                <a:solidFill>
                  <a:srgbClr val="DF9C1C"/>
                </a:solidFill>
              </a:ln>
            </a:endParaRPr>
          </a:p>
        </p:txBody>
      </p:sp>
      <p:sp>
        <p:nvSpPr>
          <p:cNvPr id="44" name="타원 43">
            <a:extLst>
              <a:ext uri="{FF2B5EF4-FFF2-40B4-BE49-F238E27FC236}">
                <a16:creationId xmlns:a16="http://schemas.microsoft.com/office/drawing/2014/main" id="{3CD19318-BC15-F603-E27A-26196CBED37D}"/>
              </a:ext>
            </a:extLst>
          </p:cNvPr>
          <p:cNvSpPr/>
          <p:nvPr/>
        </p:nvSpPr>
        <p:spPr>
          <a:xfrm rot="624029">
            <a:off x="3100521" y="5761671"/>
            <a:ext cx="2158226" cy="1974421"/>
          </a:xfrm>
          <a:custGeom>
            <a:avLst/>
            <a:gdLst>
              <a:gd name="connsiteX0" fmla="*/ 0 w 1958166"/>
              <a:gd name="connsiteY0" fmla="*/ 979083 h 1958166"/>
              <a:gd name="connsiteX1" fmla="*/ 979083 w 1958166"/>
              <a:gd name="connsiteY1" fmla="*/ 0 h 1958166"/>
              <a:gd name="connsiteX2" fmla="*/ 1958166 w 1958166"/>
              <a:gd name="connsiteY2" fmla="*/ 979083 h 1958166"/>
              <a:gd name="connsiteX3" fmla="*/ 979083 w 1958166"/>
              <a:gd name="connsiteY3" fmla="*/ 1958166 h 1958166"/>
              <a:gd name="connsiteX4" fmla="*/ 0 w 1958166"/>
              <a:gd name="connsiteY4" fmla="*/ 979083 h 1958166"/>
              <a:gd name="connsiteX0" fmla="*/ 0 w 1973757"/>
              <a:gd name="connsiteY0" fmla="*/ 982599 h 1961682"/>
              <a:gd name="connsiteX1" fmla="*/ 979083 w 1973757"/>
              <a:gd name="connsiteY1" fmla="*/ 3516 h 1961682"/>
              <a:gd name="connsiteX2" fmla="*/ 1290509 w 1973757"/>
              <a:gd name="connsiteY2" fmla="*/ 666865 h 1961682"/>
              <a:gd name="connsiteX3" fmla="*/ 1958166 w 1973757"/>
              <a:gd name="connsiteY3" fmla="*/ 982599 h 1961682"/>
              <a:gd name="connsiteX4" fmla="*/ 979083 w 1973757"/>
              <a:gd name="connsiteY4" fmla="*/ 1961682 h 1961682"/>
              <a:gd name="connsiteX5" fmla="*/ 0 w 1973757"/>
              <a:gd name="connsiteY5" fmla="*/ 982599 h 1961682"/>
              <a:gd name="connsiteX0" fmla="*/ 0 w 2146897"/>
              <a:gd name="connsiteY0" fmla="*/ 982599 h 1964666"/>
              <a:gd name="connsiteX1" fmla="*/ 979083 w 2146897"/>
              <a:gd name="connsiteY1" fmla="*/ 3516 h 1964666"/>
              <a:gd name="connsiteX2" fmla="*/ 1290509 w 2146897"/>
              <a:gd name="connsiteY2" fmla="*/ 666865 h 1964666"/>
              <a:gd name="connsiteX3" fmla="*/ 2134379 w 2146897"/>
              <a:gd name="connsiteY3" fmla="*/ 1254062 h 1964666"/>
              <a:gd name="connsiteX4" fmla="*/ 979083 w 2146897"/>
              <a:gd name="connsiteY4" fmla="*/ 1961682 h 1964666"/>
              <a:gd name="connsiteX5" fmla="*/ 0 w 2146897"/>
              <a:gd name="connsiteY5" fmla="*/ 982599 h 1964666"/>
              <a:gd name="connsiteX0" fmla="*/ 0 w 2155528"/>
              <a:gd name="connsiteY0" fmla="*/ 982599 h 1964666"/>
              <a:gd name="connsiteX1" fmla="*/ 979083 w 2155528"/>
              <a:gd name="connsiteY1" fmla="*/ 3516 h 1964666"/>
              <a:gd name="connsiteX2" fmla="*/ 1290509 w 2155528"/>
              <a:gd name="connsiteY2" fmla="*/ 666865 h 1964666"/>
              <a:gd name="connsiteX3" fmla="*/ 2134379 w 2155528"/>
              <a:gd name="connsiteY3" fmla="*/ 1254062 h 1964666"/>
              <a:gd name="connsiteX4" fmla="*/ 979083 w 2155528"/>
              <a:gd name="connsiteY4" fmla="*/ 1961682 h 1964666"/>
              <a:gd name="connsiteX5" fmla="*/ 0 w 2155528"/>
              <a:gd name="connsiteY5" fmla="*/ 982599 h 1964666"/>
              <a:gd name="connsiteX0" fmla="*/ 0 w 2155528"/>
              <a:gd name="connsiteY0" fmla="*/ 1009788 h 1991855"/>
              <a:gd name="connsiteX1" fmla="*/ 979083 w 2155528"/>
              <a:gd name="connsiteY1" fmla="*/ 30705 h 1991855"/>
              <a:gd name="connsiteX2" fmla="*/ 1290509 w 2155528"/>
              <a:gd name="connsiteY2" fmla="*/ 694054 h 1991855"/>
              <a:gd name="connsiteX3" fmla="*/ 2134379 w 2155528"/>
              <a:gd name="connsiteY3" fmla="*/ 1281251 h 1991855"/>
              <a:gd name="connsiteX4" fmla="*/ 979083 w 2155528"/>
              <a:gd name="connsiteY4" fmla="*/ 1988871 h 1991855"/>
              <a:gd name="connsiteX5" fmla="*/ 0 w 2155528"/>
              <a:gd name="connsiteY5" fmla="*/ 1009788 h 1991855"/>
              <a:gd name="connsiteX0" fmla="*/ 0 w 2158226"/>
              <a:gd name="connsiteY0" fmla="*/ 987315 h 1969382"/>
              <a:gd name="connsiteX1" fmla="*/ 979083 w 2158226"/>
              <a:gd name="connsiteY1" fmla="*/ 8232 h 1969382"/>
              <a:gd name="connsiteX2" fmla="*/ 1400047 w 2158226"/>
              <a:gd name="connsiteY2" fmla="*/ 542993 h 1969382"/>
              <a:gd name="connsiteX3" fmla="*/ 2134379 w 2158226"/>
              <a:gd name="connsiteY3" fmla="*/ 1258778 h 1969382"/>
              <a:gd name="connsiteX4" fmla="*/ 979083 w 2158226"/>
              <a:gd name="connsiteY4" fmla="*/ 1966398 h 1969382"/>
              <a:gd name="connsiteX5" fmla="*/ 0 w 2158226"/>
              <a:gd name="connsiteY5" fmla="*/ 987315 h 1969382"/>
              <a:gd name="connsiteX0" fmla="*/ 0 w 2158226"/>
              <a:gd name="connsiteY0" fmla="*/ 983899 h 1965966"/>
              <a:gd name="connsiteX1" fmla="*/ 979083 w 2158226"/>
              <a:gd name="connsiteY1" fmla="*/ 4816 h 1965966"/>
              <a:gd name="connsiteX2" fmla="*/ 1400047 w 2158226"/>
              <a:gd name="connsiteY2" fmla="*/ 539577 h 1965966"/>
              <a:gd name="connsiteX3" fmla="*/ 2134379 w 2158226"/>
              <a:gd name="connsiteY3" fmla="*/ 1255362 h 1965966"/>
              <a:gd name="connsiteX4" fmla="*/ 979083 w 2158226"/>
              <a:gd name="connsiteY4" fmla="*/ 1962982 h 1965966"/>
              <a:gd name="connsiteX5" fmla="*/ 0 w 2158226"/>
              <a:gd name="connsiteY5" fmla="*/ 983899 h 1965966"/>
              <a:gd name="connsiteX0" fmla="*/ 0 w 2158226"/>
              <a:gd name="connsiteY0" fmla="*/ 983899 h 1974421"/>
              <a:gd name="connsiteX1" fmla="*/ 979083 w 2158226"/>
              <a:gd name="connsiteY1" fmla="*/ 4816 h 1974421"/>
              <a:gd name="connsiteX2" fmla="*/ 1400047 w 2158226"/>
              <a:gd name="connsiteY2" fmla="*/ 539577 h 1974421"/>
              <a:gd name="connsiteX3" fmla="*/ 2134379 w 2158226"/>
              <a:gd name="connsiteY3" fmla="*/ 1255362 h 1974421"/>
              <a:gd name="connsiteX4" fmla="*/ 979083 w 2158226"/>
              <a:gd name="connsiteY4" fmla="*/ 1962982 h 1974421"/>
              <a:gd name="connsiteX5" fmla="*/ 0 w 2158226"/>
              <a:gd name="connsiteY5" fmla="*/ 983899 h 19744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158226" h="1974421">
                <a:moveTo>
                  <a:pt x="0" y="983899"/>
                </a:moveTo>
                <a:cubicBezTo>
                  <a:pt x="0" y="443166"/>
                  <a:pt x="488567" y="-54480"/>
                  <a:pt x="979083" y="4816"/>
                </a:cubicBezTo>
                <a:cubicBezTo>
                  <a:pt x="1469599" y="64112"/>
                  <a:pt x="1236867" y="376397"/>
                  <a:pt x="1400047" y="539577"/>
                </a:cubicBezTo>
                <a:cubicBezTo>
                  <a:pt x="1563227" y="702757"/>
                  <a:pt x="2298996" y="325184"/>
                  <a:pt x="2134379" y="1255362"/>
                </a:cubicBezTo>
                <a:cubicBezTo>
                  <a:pt x="1898325" y="1947415"/>
                  <a:pt x="1334813" y="2008226"/>
                  <a:pt x="979083" y="1962982"/>
                </a:cubicBezTo>
                <a:cubicBezTo>
                  <a:pt x="623353" y="1917738"/>
                  <a:pt x="0" y="1524632"/>
                  <a:pt x="0" y="983899"/>
                </a:cubicBezTo>
                <a:close/>
              </a:path>
            </a:pathLst>
          </a:custGeom>
          <a:solidFill>
            <a:schemeClr val="accent6">
              <a:lumMod val="20000"/>
              <a:lumOff val="80000"/>
              <a:alpha val="38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/>
              <a:t> </a:t>
            </a:r>
            <a:endParaRPr lang="ko-KR" altLang="en-US" dirty="0"/>
          </a:p>
        </p:txBody>
      </p:sp>
      <p:sp>
        <p:nvSpPr>
          <p:cNvPr id="5" name="제목 4">
            <a:extLst>
              <a:ext uri="{FF2B5EF4-FFF2-40B4-BE49-F238E27FC236}">
                <a16:creationId xmlns:a16="http://schemas.microsoft.com/office/drawing/2014/main" id="{43DA48D2-0394-7707-2B46-6A07ED377F09}"/>
              </a:ext>
            </a:extLst>
          </p:cNvPr>
          <p:cNvSpPr txBox="1">
            <a:spLocks/>
          </p:cNvSpPr>
          <p:nvPr/>
        </p:nvSpPr>
        <p:spPr>
          <a:xfrm>
            <a:off x="885825" y="210343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en-US" altLang="ko-KR" sz="7200" dirty="0">
                <a:solidFill>
                  <a:schemeClr val="bg1"/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[ 3 ]</a:t>
            </a:r>
            <a:br>
              <a:rPr lang="en-US" altLang="ko-KR" sz="7200" dirty="0"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</a:br>
            <a:r>
              <a:rPr lang="ko-KR" altLang="en-US" sz="7200" b="1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미국에 가면</a:t>
            </a:r>
            <a:endParaRPr lang="ko-KR" altLang="en-US" sz="7200" dirty="0">
              <a:latin typeface="배달의민족 도현" panose="020B0600000101010101" pitchFamily="50" charset="-127"/>
              <a:ea typeface="배달의민족 도현" panose="020B0600000101010101" pitchFamily="50" charset="-127"/>
            </a:endParaRPr>
          </a:p>
        </p:txBody>
      </p:sp>
      <p:sp>
        <p:nvSpPr>
          <p:cNvPr id="46" name="타원 45">
            <a:extLst>
              <a:ext uri="{FF2B5EF4-FFF2-40B4-BE49-F238E27FC236}">
                <a16:creationId xmlns:a16="http://schemas.microsoft.com/office/drawing/2014/main" id="{5BE7436F-D9FA-9565-35B4-A9BBFA86D3CA}"/>
              </a:ext>
            </a:extLst>
          </p:cNvPr>
          <p:cNvSpPr/>
          <p:nvPr/>
        </p:nvSpPr>
        <p:spPr>
          <a:xfrm>
            <a:off x="692931" y="5441563"/>
            <a:ext cx="3451216" cy="2813926"/>
          </a:xfrm>
          <a:custGeom>
            <a:avLst/>
            <a:gdLst>
              <a:gd name="connsiteX0" fmla="*/ 0 w 1836057"/>
              <a:gd name="connsiteY0" fmla="*/ 918029 h 1836057"/>
              <a:gd name="connsiteX1" fmla="*/ 918029 w 1836057"/>
              <a:gd name="connsiteY1" fmla="*/ 0 h 1836057"/>
              <a:gd name="connsiteX2" fmla="*/ 1836058 w 1836057"/>
              <a:gd name="connsiteY2" fmla="*/ 918029 h 1836057"/>
              <a:gd name="connsiteX3" fmla="*/ 918029 w 1836057"/>
              <a:gd name="connsiteY3" fmla="*/ 1836058 h 1836057"/>
              <a:gd name="connsiteX4" fmla="*/ 0 w 1836057"/>
              <a:gd name="connsiteY4" fmla="*/ 918029 h 1836057"/>
              <a:gd name="connsiteX0" fmla="*/ 0 w 2024712"/>
              <a:gd name="connsiteY0" fmla="*/ 1022919 h 1940948"/>
              <a:gd name="connsiteX1" fmla="*/ 918029 w 2024712"/>
              <a:gd name="connsiteY1" fmla="*/ 104890 h 1940948"/>
              <a:gd name="connsiteX2" fmla="*/ 1962513 w 2024712"/>
              <a:gd name="connsiteY2" fmla="*/ 123033 h 1940948"/>
              <a:gd name="connsiteX3" fmla="*/ 1836058 w 2024712"/>
              <a:gd name="connsiteY3" fmla="*/ 1022919 h 1940948"/>
              <a:gd name="connsiteX4" fmla="*/ 918029 w 2024712"/>
              <a:gd name="connsiteY4" fmla="*/ 1940948 h 1940948"/>
              <a:gd name="connsiteX5" fmla="*/ 0 w 2024712"/>
              <a:gd name="connsiteY5" fmla="*/ 1022919 h 1940948"/>
              <a:gd name="connsiteX0" fmla="*/ 0 w 2098419"/>
              <a:gd name="connsiteY0" fmla="*/ 1022919 h 1948376"/>
              <a:gd name="connsiteX1" fmla="*/ 918029 w 2098419"/>
              <a:gd name="connsiteY1" fmla="*/ 104890 h 1948376"/>
              <a:gd name="connsiteX2" fmla="*/ 1962513 w 2098419"/>
              <a:gd name="connsiteY2" fmla="*/ 123033 h 1948376"/>
              <a:gd name="connsiteX3" fmla="*/ 2026558 w 2098419"/>
              <a:gd name="connsiteY3" fmla="*/ 1400109 h 1948376"/>
              <a:gd name="connsiteX4" fmla="*/ 918029 w 2098419"/>
              <a:gd name="connsiteY4" fmla="*/ 1940948 h 1948376"/>
              <a:gd name="connsiteX5" fmla="*/ 0 w 2098419"/>
              <a:gd name="connsiteY5" fmla="*/ 1022919 h 1948376"/>
              <a:gd name="connsiteX0" fmla="*/ 0 w 2132989"/>
              <a:gd name="connsiteY0" fmla="*/ 1022919 h 1948376"/>
              <a:gd name="connsiteX1" fmla="*/ 918029 w 2132989"/>
              <a:gd name="connsiteY1" fmla="*/ 104890 h 1948376"/>
              <a:gd name="connsiteX2" fmla="*/ 1962513 w 2132989"/>
              <a:gd name="connsiteY2" fmla="*/ 123033 h 1948376"/>
              <a:gd name="connsiteX3" fmla="*/ 2026558 w 2132989"/>
              <a:gd name="connsiteY3" fmla="*/ 1400109 h 1948376"/>
              <a:gd name="connsiteX4" fmla="*/ 918029 w 2132989"/>
              <a:gd name="connsiteY4" fmla="*/ 1940948 h 1948376"/>
              <a:gd name="connsiteX5" fmla="*/ 0 w 2132989"/>
              <a:gd name="connsiteY5" fmla="*/ 1022919 h 1948376"/>
              <a:gd name="connsiteX0" fmla="*/ 0 w 2132989"/>
              <a:gd name="connsiteY0" fmla="*/ 1022919 h 1958126"/>
              <a:gd name="connsiteX1" fmla="*/ 918029 w 2132989"/>
              <a:gd name="connsiteY1" fmla="*/ 104890 h 1958126"/>
              <a:gd name="connsiteX2" fmla="*/ 1962513 w 2132989"/>
              <a:gd name="connsiteY2" fmla="*/ 123033 h 1958126"/>
              <a:gd name="connsiteX3" fmla="*/ 2026558 w 2132989"/>
              <a:gd name="connsiteY3" fmla="*/ 1400109 h 1958126"/>
              <a:gd name="connsiteX4" fmla="*/ 918029 w 2132989"/>
              <a:gd name="connsiteY4" fmla="*/ 1940948 h 1958126"/>
              <a:gd name="connsiteX5" fmla="*/ 0 w 2132989"/>
              <a:gd name="connsiteY5" fmla="*/ 1022919 h 1958126"/>
              <a:gd name="connsiteX0" fmla="*/ 0 w 2132989"/>
              <a:gd name="connsiteY0" fmla="*/ 1022919 h 1952743"/>
              <a:gd name="connsiteX1" fmla="*/ 918029 w 2132989"/>
              <a:gd name="connsiteY1" fmla="*/ 104890 h 1952743"/>
              <a:gd name="connsiteX2" fmla="*/ 1962513 w 2132989"/>
              <a:gd name="connsiteY2" fmla="*/ 123033 h 1952743"/>
              <a:gd name="connsiteX3" fmla="*/ 2026558 w 2132989"/>
              <a:gd name="connsiteY3" fmla="*/ 1400109 h 1952743"/>
              <a:gd name="connsiteX4" fmla="*/ 918029 w 2132989"/>
              <a:gd name="connsiteY4" fmla="*/ 1940948 h 1952743"/>
              <a:gd name="connsiteX5" fmla="*/ 0 w 2132989"/>
              <a:gd name="connsiteY5" fmla="*/ 1022919 h 1952743"/>
              <a:gd name="connsiteX0" fmla="*/ 0 w 2132989"/>
              <a:gd name="connsiteY0" fmla="*/ 1019186 h 1949010"/>
              <a:gd name="connsiteX1" fmla="*/ 918029 w 2132989"/>
              <a:gd name="connsiteY1" fmla="*/ 101157 h 1949010"/>
              <a:gd name="connsiteX2" fmla="*/ 1962513 w 2132989"/>
              <a:gd name="connsiteY2" fmla="*/ 119300 h 1949010"/>
              <a:gd name="connsiteX3" fmla="*/ 2026558 w 2132989"/>
              <a:gd name="connsiteY3" fmla="*/ 1396376 h 1949010"/>
              <a:gd name="connsiteX4" fmla="*/ 918029 w 2132989"/>
              <a:gd name="connsiteY4" fmla="*/ 1937215 h 1949010"/>
              <a:gd name="connsiteX5" fmla="*/ 0 w 2132989"/>
              <a:gd name="connsiteY5" fmla="*/ 1019186 h 1949010"/>
              <a:gd name="connsiteX0" fmla="*/ 0 w 2100043"/>
              <a:gd name="connsiteY0" fmla="*/ 1019186 h 1949010"/>
              <a:gd name="connsiteX1" fmla="*/ 918029 w 2100043"/>
              <a:gd name="connsiteY1" fmla="*/ 101157 h 1949010"/>
              <a:gd name="connsiteX2" fmla="*/ 1962513 w 2100043"/>
              <a:gd name="connsiteY2" fmla="*/ 119300 h 1949010"/>
              <a:gd name="connsiteX3" fmla="*/ 2026558 w 2100043"/>
              <a:gd name="connsiteY3" fmla="*/ 1396376 h 1949010"/>
              <a:gd name="connsiteX4" fmla="*/ 918029 w 2100043"/>
              <a:gd name="connsiteY4" fmla="*/ 1937215 h 1949010"/>
              <a:gd name="connsiteX5" fmla="*/ 0 w 2100043"/>
              <a:gd name="connsiteY5" fmla="*/ 1019186 h 1949010"/>
              <a:gd name="connsiteX0" fmla="*/ 0 w 2116787"/>
              <a:gd name="connsiteY0" fmla="*/ 1019186 h 1963604"/>
              <a:gd name="connsiteX1" fmla="*/ 918029 w 2116787"/>
              <a:gd name="connsiteY1" fmla="*/ 101157 h 1963604"/>
              <a:gd name="connsiteX2" fmla="*/ 1962513 w 2116787"/>
              <a:gd name="connsiteY2" fmla="*/ 119300 h 1963604"/>
              <a:gd name="connsiteX3" fmla="*/ 2051958 w 2116787"/>
              <a:gd name="connsiteY3" fmla="*/ 1507501 h 1963604"/>
              <a:gd name="connsiteX4" fmla="*/ 918029 w 2116787"/>
              <a:gd name="connsiteY4" fmla="*/ 1937215 h 1963604"/>
              <a:gd name="connsiteX5" fmla="*/ 0 w 2116787"/>
              <a:gd name="connsiteY5" fmla="*/ 1019186 h 1963604"/>
              <a:gd name="connsiteX0" fmla="*/ 0 w 2219412"/>
              <a:gd name="connsiteY0" fmla="*/ 1019186 h 1963604"/>
              <a:gd name="connsiteX1" fmla="*/ 918029 w 2219412"/>
              <a:gd name="connsiteY1" fmla="*/ 101157 h 1963604"/>
              <a:gd name="connsiteX2" fmla="*/ 1962513 w 2219412"/>
              <a:gd name="connsiteY2" fmla="*/ 119300 h 1963604"/>
              <a:gd name="connsiteX3" fmla="*/ 2051958 w 2219412"/>
              <a:gd name="connsiteY3" fmla="*/ 1507501 h 1963604"/>
              <a:gd name="connsiteX4" fmla="*/ 918029 w 2219412"/>
              <a:gd name="connsiteY4" fmla="*/ 1937215 h 1963604"/>
              <a:gd name="connsiteX5" fmla="*/ 0 w 2219412"/>
              <a:gd name="connsiteY5" fmla="*/ 1019186 h 1963604"/>
              <a:gd name="connsiteX0" fmla="*/ 0 w 2184200"/>
              <a:gd name="connsiteY0" fmla="*/ 1019186 h 1963604"/>
              <a:gd name="connsiteX1" fmla="*/ 918029 w 2184200"/>
              <a:gd name="connsiteY1" fmla="*/ 101157 h 1963604"/>
              <a:gd name="connsiteX2" fmla="*/ 1962513 w 2184200"/>
              <a:gd name="connsiteY2" fmla="*/ 119300 h 1963604"/>
              <a:gd name="connsiteX3" fmla="*/ 2051958 w 2184200"/>
              <a:gd name="connsiteY3" fmla="*/ 1507501 h 1963604"/>
              <a:gd name="connsiteX4" fmla="*/ 918029 w 2184200"/>
              <a:gd name="connsiteY4" fmla="*/ 1937215 h 1963604"/>
              <a:gd name="connsiteX5" fmla="*/ 0 w 2184200"/>
              <a:gd name="connsiteY5" fmla="*/ 1019186 h 1963604"/>
              <a:gd name="connsiteX0" fmla="*/ 0 w 2174082"/>
              <a:gd name="connsiteY0" fmla="*/ 998967 h 1943385"/>
              <a:gd name="connsiteX1" fmla="*/ 918029 w 2174082"/>
              <a:gd name="connsiteY1" fmla="*/ 80938 h 1943385"/>
              <a:gd name="connsiteX2" fmla="*/ 1924413 w 2174082"/>
              <a:gd name="connsiteY2" fmla="*/ 149881 h 1943385"/>
              <a:gd name="connsiteX3" fmla="*/ 2051958 w 2174082"/>
              <a:gd name="connsiteY3" fmla="*/ 1487282 h 1943385"/>
              <a:gd name="connsiteX4" fmla="*/ 918029 w 2174082"/>
              <a:gd name="connsiteY4" fmla="*/ 1916996 h 1943385"/>
              <a:gd name="connsiteX5" fmla="*/ 0 w 2174082"/>
              <a:gd name="connsiteY5" fmla="*/ 998967 h 1943385"/>
              <a:gd name="connsiteX0" fmla="*/ 0 w 2174082"/>
              <a:gd name="connsiteY0" fmla="*/ 1017785 h 1962203"/>
              <a:gd name="connsiteX1" fmla="*/ 918029 w 2174082"/>
              <a:gd name="connsiteY1" fmla="*/ 99756 h 1962203"/>
              <a:gd name="connsiteX2" fmla="*/ 1924413 w 2174082"/>
              <a:gd name="connsiteY2" fmla="*/ 168699 h 1962203"/>
              <a:gd name="connsiteX3" fmla="*/ 2051958 w 2174082"/>
              <a:gd name="connsiteY3" fmla="*/ 1506100 h 1962203"/>
              <a:gd name="connsiteX4" fmla="*/ 918029 w 2174082"/>
              <a:gd name="connsiteY4" fmla="*/ 1935814 h 1962203"/>
              <a:gd name="connsiteX5" fmla="*/ 0 w 2174082"/>
              <a:gd name="connsiteY5" fmla="*/ 1017785 h 1962203"/>
              <a:gd name="connsiteX0" fmla="*/ 0 w 2251539"/>
              <a:gd name="connsiteY0" fmla="*/ 1017785 h 1962203"/>
              <a:gd name="connsiteX1" fmla="*/ 918029 w 2251539"/>
              <a:gd name="connsiteY1" fmla="*/ 99756 h 1962203"/>
              <a:gd name="connsiteX2" fmla="*/ 1924413 w 2251539"/>
              <a:gd name="connsiteY2" fmla="*/ 168699 h 1962203"/>
              <a:gd name="connsiteX3" fmla="*/ 2051958 w 2251539"/>
              <a:gd name="connsiteY3" fmla="*/ 1506100 h 1962203"/>
              <a:gd name="connsiteX4" fmla="*/ 918029 w 2251539"/>
              <a:gd name="connsiteY4" fmla="*/ 1935814 h 1962203"/>
              <a:gd name="connsiteX5" fmla="*/ 0 w 2251539"/>
              <a:gd name="connsiteY5" fmla="*/ 1017785 h 1962203"/>
              <a:gd name="connsiteX0" fmla="*/ 0 w 2216550"/>
              <a:gd name="connsiteY0" fmla="*/ 1017785 h 1962203"/>
              <a:gd name="connsiteX1" fmla="*/ 918029 w 2216550"/>
              <a:gd name="connsiteY1" fmla="*/ 99756 h 1962203"/>
              <a:gd name="connsiteX2" fmla="*/ 1924413 w 2216550"/>
              <a:gd name="connsiteY2" fmla="*/ 168699 h 1962203"/>
              <a:gd name="connsiteX3" fmla="*/ 2051958 w 2216550"/>
              <a:gd name="connsiteY3" fmla="*/ 1506100 h 1962203"/>
              <a:gd name="connsiteX4" fmla="*/ 918029 w 2216550"/>
              <a:gd name="connsiteY4" fmla="*/ 1935814 h 1962203"/>
              <a:gd name="connsiteX5" fmla="*/ 0 w 2216550"/>
              <a:gd name="connsiteY5" fmla="*/ 1017785 h 1962203"/>
              <a:gd name="connsiteX0" fmla="*/ 0 w 2195977"/>
              <a:gd name="connsiteY0" fmla="*/ 1017785 h 1962203"/>
              <a:gd name="connsiteX1" fmla="*/ 918029 w 2195977"/>
              <a:gd name="connsiteY1" fmla="*/ 99756 h 1962203"/>
              <a:gd name="connsiteX2" fmla="*/ 1924413 w 2195977"/>
              <a:gd name="connsiteY2" fmla="*/ 168699 h 1962203"/>
              <a:gd name="connsiteX3" fmla="*/ 2051958 w 2195977"/>
              <a:gd name="connsiteY3" fmla="*/ 1506100 h 1962203"/>
              <a:gd name="connsiteX4" fmla="*/ 918029 w 2195977"/>
              <a:gd name="connsiteY4" fmla="*/ 1935814 h 1962203"/>
              <a:gd name="connsiteX5" fmla="*/ 0 w 2195977"/>
              <a:gd name="connsiteY5" fmla="*/ 1017785 h 1962203"/>
              <a:gd name="connsiteX0" fmla="*/ 0 w 2218466"/>
              <a:gd name="connsiteY0" fmla="*/ 1017785 h 1962203"/>
              <a:gd name="connsiteX1" fmla="*/ 918029 w 2218466"/>
              <a:gd name="connsiteY1" fmla="*/ 99756 h 1962203"/>
              <a:gd name="connsiteX2" fmla="*/ 1924413 w 2218466"/>
              <a:gd name="connsiteY2" fmla="*/ 168699 h 1962203"/>
              <a:gd name="connsiteX3" fmla="*/ 2051958 w 2218466"/>
              <a:gd name="connsiteY3" fmla="*/ 1506100 h 1962203"/>
              <a:gd name="connsiteX4" fmla="*/ 918029 w 2218466"/>
              <a:gd name="connsiteY4" fmla="*/ 1935814 h 1962203"/>
              <a:gd name="connsiteX5" fmla="*/ 0 w 2218466"/>
              <a:gd name="connsiteY5" fmla="*/ 1017785 h 19622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218466" h="1962203">
                <a:moveTo>
                  <a:pt x="0" y="1017785"/>
                </a:moveTo>
                <a:cubicBezTo>
                  <a:pt x="0" y="510772"/>
                  <a:pt x="597294" y="241270"/>
                  <a:pt x="918029" y="99756"/>
                </a:cubicBezTo>
                <a:cubicBezTo>
                  <a:pt x="1238764" y="-41758"/>
                  <a:pt x="1704733" y="-44631"/>
                  <a:pt x="1924413" y="168699"/>
                </a:cubicBezTo>
                <a:cubicBezTo>
                  <a:pt x="2248868" y="509029"/>
                  <a:pt x="2324464" y="906569"/>
                  <a:pt x="2051958" y="1506100"/>
                </a:cubicBezTo>
                <a:cubicBezTo>
                  <a:pt x="1863272" y="1920211"/>
                  <a:pt x="1260022" y="2017200"/>
                  <a:pt x="918029" y="1935814"/>
                </a:cubicBezTo>
                <a:cubicBezTo>
                  <a:pt x="576036" y="1854428"/>
                  <a:pt x="0" y="1524798"/>
                  <a:pt x="0" y="1017785"/>
                </a:cubicBezTo>
                <a:close/>
              </a:path>
            </a:pathLst>
          </a:cu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47" name="그림 46" descr="블랙, 어둠, 달이(가) 표시된 사진&#10;&#10;자동 생성된 설명">
            <a:extLst>
              <a:ext uri="{FF2B5EF4-FFF2-40B4-BE49-F238E27FC236}">
                <a16:creationId xmlns:a16="http://schemas.microsoft.com/office/drawing/2014/main" id="{E10E76D4-E457-8C08-1F41-57A200E42E66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167" t="88354" r="29669"/>
          <a:stretch/>
        </p:blipFill>
        <p:spPr>
          <a:xfrm>
            <a:off x="8837065" y="5396347"/>
            <a:ext cx="1323256" cy="10016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68568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타원 7">
            <a:extLst>
              <a:ext uri="{FF2B5EF4-FFF2-40B4-BE49-F238E27FC236}">
                <a16:creationId xmlns:a16="http://schemas.microsoft.com/office/drawing/2014/main" id="{ACBD95A2-2571-AB24-7716-76242AF9EBEF}"/>
              </a:ext>
            </a:extLst>
          </p:cNvPr>
          <p:cNvSpPr/>
          <p:nvPr/>
        </p:nvSpPr>
        <p:spPr>
          <a:xfrm>
            <a:off x="4860925" y="5932744"/>
            <a:ext cx="2381250" cy="477580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제목 1">
            <a:extLst>
              <a:ext uri="{FF2B5EF4-FFF2-40B4-BE49-F238E27FC236}">
                <a16:creationId xmlns:a16="http://schemas.microsoft.com/office/drawing/2014/main" id="{2EB53FF4-03C0-B047-E176-8D4123CC14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 </a:t>
            </a:r>
            <a:endParaRPr lang="ko-KR" altLang="en-US" dirty="0"/>
          </a:p>
        </p:txBody>
      </p:sp>
      <p:grpSp>
        <p:nvGrpSpPr>
          <p:cNvPr id="20" name="그룹 19" hidden="1">
            <a:extLst>
              <a:ext uri="{FF2B5EF4-FFF2-40B4-BE49-F238E27FC236}">
                <a16:creationId xmlns:a16="http://schemas.microsoft.com/office/drawing/2014/main" id="{6607F1D0-DFE7-87DC-62D6-42219DC528FF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-14288" y="-6730"/>
            <a:ext cx="12287250" cy="6940929"/>
            <a:chOff x="-14288" y="-6730"/>
            <a:chExt cx="12287250" cy="6940929"/>
          </a:xfrm>
        </p:grpSpPr>
        <p:pic>
          <p:nvPicPr>
            <p:cNvPr id="4" name="내용 개체 틀 4" descr="스크린샷, 아쿠아, 터쿼이즈색, 청록색이(가) 표시된 사진&#10;&#10;자동 생성된 설명">
              <a:extLst>
                <a:ext uri="{FF2B5EF4-FFF2-40B4-BE49-F238E27FC236}">
                  <a16:creationId xmlns:a16="http://schemas.microsoft.com/office/drawing/2014/main" id="{4F6B9700-2241-6719-2A2E-5311630E1E05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4288" y="-6730"/>
              <a:ext cx="12287250" cy="6940929"/>
            </a:xfrm>
            <a:prstGeom prst="rect">
              <a:avLst/>
            </a:prstGeom>
          </p:spPr>
        </p:pic>
        <p:sp>
          <p:nvSpPr>
            <p:cNvPr id="6" name="직사각형 5">
              <a:extLst>
                <a:ext uri="{FF2B5EF4-FFF2-40B4-BE49-F238E27FC236}">
                  <a16:creationId xmlns:a16="http://schemas.microsoft.com/office/drawing/2014/main" id="{AE37E9AE-5B4D-CD42-A7E7-CA44E825D341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435825" y="464883"/>
              <a:ext cx="11387024" cy="602799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glow rad="101600">
                <a:schemeClr val="bg2">
                  <a:lumMod val="50000"/>
                  <a:alpha val="40000"/>
                </a:schemeClr>
              </a:glo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3" name="그룹 2">
            <a:extLst>
              <a:ext uri="{FF2B5EF4-FFF2-40B4-BE49-F238E27FC236}">
                <a16:creationId xmlns:a16="http://schemas.microsoft.com/office/drawing/2014/main" id="{7D932F53-BDA1-2ED3-944E-40EFF1E16138}"/>
              </a:ext>
            </a:extLst>
          </p:cNvPr>
          <p:cNvGrpSpPr/>
          <p:nvPr/>
        </p:nvGrpSpPr>
        <p:grpSpPr>
          <a:xfrm>
            <a:off x="3504544" y="2062543"/>
            <a:ext cx="4880632" cy="4265229"/>
            <a:chOff x="3756574" y="2162301"/>
            <a:chExt cx="4130125" cy="3609354"/>
          </a:xfrm>
        </p:grpSpPr>
        <p:pic>
          <p:nvPicPr>
            <p:cNvPr id="5" name="그림 4" descr="원, 클립아트, 그래픽, 만화 영화이(가) 표시된 사진&#10;&#10;자동 생성된 설명">
              <a:extLst>
                <a:ext uri="{FF2B5EF4-FFF2-40B4-BE49-F238E27FC236}">
                  <a16:creationId xmlns:a16="http://schemas.microsoft.com/office/drawing/2014/main" id="{8D700459-AB22-AF44-7E41-DFD9B11A831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56574" y="2162301"/>
              <a:ext cx="4130125" cy="3609354"/>
            </a:xfrm>
            <a:prstGeom prst="rect">
              <a:avLst/>
            </a:prstGeom>
          </p:spPr>
        </p:pic>
        <p:sp>
          <p:nvSpPr>
            <p:cNvPr id="7" name="직사각형 6">
              <a:extLst>
                <a:ext uri="{FF2B5EF4-FFF2-40B4-BE49-F238E27FC236}">
                  <a16:creationId xmlns:a16="http://schemas.microsoft.com/office/drawing/2014/main" id="{B5404FDD-5341-4E58-B13F-7F0FE0B84C20}"/>
                </a:ext>
              </a:extLst>
            </p:cNvPr>
            <p:cNvSpPr/>
            <p:nvPr/>
          </p:nvSpPr>
          <p:spPr>
            <a:xfrm>
              <a:off x="6307933" y="3140869"/>
              <a:ext cx="45719" cy="107156"/>
            </a:xfrm>
            <a:prstGeom prst="rect">
              <a:avLst/>
            </a:prstGeom>
            <a:solidFill>
              <a:srgbClr val="9DDE5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11" name="말풍선: 모서리가 둥근 사각형 10">
            <a:extLst>
              <a:ext uri="{FF2B5EF4-FFF2-40B4-BE49-F238E27FC236}">
                <a16:creationId xmlns:a16="http://schemas.microsoft.com/office/drawing/2014/main" id="{E04BA1AA-2E0F-0AEC-BF6A-F158249ECF3C}"/>
              </a:ext>
            </a:extLst>
          </p:cNvPr>
          <p:cNvSpPr/>
          <p:nvPr/>
        </p:nvSpPr>
        <p:spPr>
          <a:xfrm>
            <a:off x="378619" y="488950"/>
            <a:ext cx="11434762" cy="835025"/>
          </a:xfrm>
          <a:prstGeom prst="wedgeRoundRectCallout">
            <a:avLst>
              <a:gd name="adj1" fmla="val 22053"/>
              <a:gd name="adj2" fmla="val 48562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안녕하세요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! (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꾸벅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)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21" name="말풍선: 모서리가 둥근 사각형 20">
            <a:extLst>
              <a:ext uri="{FF2B5EF4-FFF2-40B4-BE49-F238E27FC236}">
                <a16:creationId xmlns:a16="http://schemas.microsoft.com/office/drawing/2014/main" id="{47BBF284-0794-0686-9B23-D165366DAF0E}"/>
              </a:ext>
            </a:extLst>
          </p:cNvPr>
          <p:cNvSpPr/>
          <p:nvPr/>
        </p:nvSpPr>
        <p:spPr>
          <a:xfrm>
            <a:off x="388087" y="488950"/>
            <a:ext cx="11434762" cy="835025"/>
          </a:xfrm>
          <a:prstGeom prst="wedgeRoundRectCallout">
            <a:avLst>
              <a:gd name="adj1" fmla="val 22053"/>
              <a:gd name="adj2" fmla="val 48562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저는 여러분의 수업도우미 </a:t>
            </a:r>
            <a:r>
              <a:rPr lang="ko-KR" altLang="en-US" sz="4000" dirty="0" err="1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지구랑</a:t>
            </a:r>
            <a:r>
              <a:rPr lang="ko-KR" altLang="en-US" sz="4000" dirty="0" err="1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이에요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!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pic>
        <p:nvPicPr>
          <p:cNvPr id="25" name="그림 24">
            <a:extLst>
              <a:ext uri="{FF2B5EF4-FFF2-40B4-BE49-F238E27FC236}">
                <a16:creationId xmlns:a16="http://schemas.microsoft.com/office/drawing/2014/main" id="{F655DEE3-7D51-4480-8A4A-0F83B5A8882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568261">
            <a:off x="8191796" y="2577647"/>
            <a:ext cx="836874" cy="481574"/>
          </a:xfrm>
          <a:prstGeom prst="rect">
            <a:avLst/>
          </a:prstGeom>
        </p:spPr>
      </p:pic>
      <p:sp>
        <p:nvSpPr>
          <p:cNvPr id="27" name="말풍선: 모서리가 둥근 사각형 26">
            <a:extLst>
              <a:ext uri="{FF2B5EF4-FFF2-40B4-BE49-F238E27FC236}">
                <a16:creationId xmlns:a16="http://schemas.microsoft.com/office/drawing/2014/main" id="{F636A045-74B5-DFE1-997C-2CFA56D639AA}"/>
              </a:ext>
            </a:extLst>
          </p:cNvPr>
          <p:cNvSpPr/>
          <p:nvPr/>
        </p:nvSpPr>
        <p:spPr>
          <a:xfrm>
            <a:off x="378619" y="499355"/>
            <a:ext cx="11434762" cy="835025"/>
          </a:xfrm>
          <a:prstGeom prst="wedgeRoundRectCallout">
            <a:avLst>
              <a:gd name="adj1" fmla="val 22053"/>
              <a:gd name="adj2" fmla="val 48562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제 특기는 </a:t>
            </a:r>
            <a:r>
              <a:rPr lang="ko-KR" altLang="en-US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구르기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! 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전 세계 어디든지 굴러가죠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!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22" name="말풍선: 모서리가 둥근 사각형 21">
            <a:extLst>
              <a:ext uri="{FF2B5EF4-FFF2-40B4-BE49-F238E27FC236}">
                <a16:creationId xmlns:a16="http://schemas.microsoft.com/office/drawing/2014/main" id="{7D273438-22A9-68F8-1C9A-31480B3C7AAD}"/>
              </a:ext>
            </a:extLst>
          </p:cNvPr>
          <p:cNvSpPr/>
          <p:nvPr/>
        </p:nvSpPr>
        <p:spPr>
          <a:xfrm>
            <a:off x="388087" y="499354"/>
            <a:ext cx="11434762" cy="835025"/>
          </a:xfrm>
          <a:prstGeom prst="wedgeRoundRectCallout">
            <a:avLst>
              <a:gd name="adj1" fmla="val 22053"/>
              <a:gd name="adj2" fmla="val 48562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오늘 우리가 떠나볼 나라는 </a:t>
            </a:r>
            <a:r>
              <a:rPr lang="ko-KR" altLang="en-US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미국이에요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!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26" name="말풍선: 모서리가 둥근 사각형 25">
            <a:extLst>
              <a:ext uri="{FF2B5EF4-FFF2-40B4-BE49-F238E27FC236}">
                <a16:creationId xmlns:a16="http://schemas.microsoft.com/office/drawing/2014/main" id="{AD37C69E-8F6B-D145-6ED5-BD886C9AB582}"/>
              </a:ext>
            </a:extLst>
          </p:cNvPr>
          <p:cNvSpPr/>
          <p:nvPr/>
        </p:nvSpPr>
        <p:spPr>
          <a:xfrm>
            <a:off x="378619" y="491956"/>
            <a:ext cx="11434762" cy="835025"/>
          </a:xfrm>
          <a:prstGeom prst="wedgeRoundRectCallout">
            <a:avLst>
              <a:gd name="adj1" fmla="val 22053"/>
              <a:gd name="adj2" fmla="val 48562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떠날 준비됐나요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?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255456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3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xit" presetSubtype="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 animBg="1"/>
      <p:bldP spid="21" grpId="0" animBg="1"/>
      <p:bldP spid="27" grpId="0" animBg="1"/>
      <p:bldP spid="22" grpId="0" animBg="1"/>
      <p:bldP spid="26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415294D-DCC9-EB35-BAA1-01F01123153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D1F446E8-963D-4190-3D7A-359C762A6A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 </a:t>
            </a:r>
            <a:endParaRPr lang="ko-KR" altLang="en-US" dirty="0"/>
          </a:p>
        </p:txBody>
      </p:sp>
      <p:grpSp>
        <p:nvGrpSpPr>
          <p:cNvPr id="20" name="그룹 19">
            <a:extLst>
              <a:ext uri="{FF2B5EF4-FFF2-40B4-BE49-F238E27FC236}">
                <a16:creationId xmlns:a16="http://schemas.microsoft.com/office/drawing/2014/main" id="{6C03C8B0-DDD6-9A2C-F1BD-9DE9FF7BA515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-14288" y="-6730"/>
            <a:ext cx="12287250" cy="6940929"/>
            <a:chOff x="-14288" y="-6730"/>
            <a:chExt cx="12287250" cy="6940929"/>
          </a:xfrm>
        </p:grpSpPr>
        <p:pic>
          <p:nvPicPr>
            <p:cNvPr id="4" name="내용 개체 틀 4" descr="스크린샷, 아쿠아, 터쿼이즈색, 청록색이(가) 표시된 사진&#10;&#10;자동 생성된 설명">
              <a:extLst>
                <a:ext uri="{FF2B5EF4-FFF2-40B4-BE49-F238E27FC236}">
                  <a16:creationId xmlns:a16="http://schemas.microsoft.com/office/drawing/2014/main" id="{4AB54E91-979E-8C07-99E9-8BC738C2E395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4288" y="-6730"/>
              <a:ext cx="12287250" cy="6940929"/>
            </a:xfrm>
            <a:prstGeom prst="rect">
              <a:avLst/>
            </a:prstGeom>
          </p:spPr>
        </p:pic>
        <p:sp>
          <p:nvSpPr>
            <p:cNvPr id="6" name="직사각형 5">
              <a:extLst>
                <a:ext uri="{FF2B5EF4-FFF2-40B4-BE49-F238E27FC236}">
                  <a16:creationId xmlns:a16="http://schemas.microsoft.com/office/drawing/2014/main" id="{42AF7E02-B255-F99A-CDF4-8BA8108ABD69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435825" y="464883"/>
              <a:ext cx="11387024" cy="602799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glow rad="101600">
                <a:schemeClr val="bg2">
                  <a:lumMod val="50000"/>
                  <a:alpha val="40000"/>
                </a:schemeClr>
              </a:glo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7" name="말풍선: 모서리가 둥근 사각형 6">
            <a:extLst>
              <a:ext uri="{FF2B5EF4-FFF2-40B4-BE49-F238E27FC236}">
                <a16:creationId xmlns:a16="http://schemas.microsoft.com/office/drawing/2014/main" id="{02B3BB8A-D88C-931D-79EE-7D5E6FA7F817}"/>
              </a:ext>
            </a:extLst>
          </p:cNvPr>
          <p:cNvSpPr/>
          <p:nvPr/>
        </p:nvSpPr>
        <p:spPr>
          <a:xfrm>
            <a:off x="660400" y="802359"/>
            <a:ext cx="1090596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 err="1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데구르르</a:t>
            </a:r>
            <a:r>
              <a:rPr lang="en-US" altLang="ko-KR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~</a:t>
            </a:r>
            <a:endParaRPr lang="ko-KR" altLang="en-US" sz="4000" dirty="0">
              <a:solidFill>
                <a:srgbClr val="40B4BC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grpSp>
        <p:nvGrpSpPr>
          <p:cNvPr id="12" name="그룹 11">
            <a:extLst>
              <a:ext uri="{FF2B5EF4-FFF2-40B4-BE49-F238E27FC236}">
                <a16:creationId xmlns:a16="http://schemas.microsoft.com/office/drawing/2014/main" id="{0E757745-323B-9943-EFFB-0FDD7649B58A}"/>
              </a:ext>
            </a:extLst>
          </p:cNvPr>
          <p:cNvGrpSpPr/>
          <p:nvPr/>
        </p:nvGrpSpPr>
        <p:grpSpPr>
          <a:xfrm>
            <a:off x="-3830166" y="2196224"/>
            <a:ext cx="3830166" cy="3879043"/>
            <a:chOff x="4266084" y="2162301"/>
            <a:chExt cx="3830166" cy="3879043"/>
          </a:xfrm>
        </p:grpSpPr>
        <p:pic>
          <p:nvPicPr>
            <p:cNvPr id="8" name="그림 7" descr="클립아트, 원, 그래픽, 만화 영화이(가) 표시된 사진&#10;&#10;자동 생성된 설명">
              <a:extLst>
                <a:ext uri="{FF2B5EF4-FFF2-40B4-BE49-F238E27FC236}">
                  <a16:creationId xmlns:a16="http://schemas.microsoft.com/office/drawing/2014/main" id="{76A69FF1-7A8E-23A0-AA02-CD888991F82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66084" y="2162301"/>
              <a:ext cx="3830166" cy="3879043"/>
            </a:xfrm>
            <a:prstGeom prst="rect">
              <a:avLst/>
            </a:prstGeom>
          </p:spPr>
        </p:pic>
        <p:sp>
          <p:nvSpPr>
            <p:cNvPr id="11" name="직사각형 10">
              <a:extLst>
                <a:ext uri="{FF2B5EF4-FFF2-40B4-BE49-F238E27FC236}">
                  <a16:creationId xmlns:a16="http://schemas.microsoft.com/office/drawing/2014/main" id="{7C8D127E-5FDA-A7AD-D738-80F34496698E}"/>
                </a:ext>
              </a:extLst>
            </p:cNvPr>
            <p:cNvSpPr/>
            <p:nvPr/>
          </p:nvSpPr>
          <p:spPr>
            <a:xfrm>
              <a:off x="6505571" y="3118247"/>
              <a:ext cx="45719" cy="123825"/>
            </a:xfrm>
            <a:prstGeom prst="rect">
              <a:avLst/>
            </a:prstGeom>
            <a:solidFill>
              <a:srgbClr val="9FDC55"/>
            </a:solidFill>
            <a:ln>
              <a:solidFill>
                <a:srgbClr val="9FDC55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0174717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25E-6 7.40741E-7 L 0.65013 7.40741E-7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500" y="0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D0F75FE-CE12-FA62-EA03-3AF175774F5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그룹 19">
            <a:extLst>
              <a:ext uri="{FF2B5EF4-FFF2-40B4-BE49-F238E27FC236}">
                <a16:creationId xmlns:a16="http://schemas.microsoft.com/office/drawing/2014/main" id="{527D499D-E895-43E5-BA0A-ED5B2B62E50E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-14288" y="-6730"/>
            <a:ext cx="12287250" cy="6940929"/>
            <a:chOff x="-14288" y="-6730"/>
            <a:chExt cx="12287250" cy="6940929"/>
          </a:xfrm>
        </p:grpSpPr>
        <p:pic>
          <p:nvPicPr>
            <p:cNvPr id="4" name="내용 개체 틀 4" descr="스크린샷, 아쿠아, 터쿼이즈색, 청록색이(가) 표시된 사진&#10;&#10;자동 생성된 설명">
              <a:extLst>
                <a:ext uri="{FF2B5EF4-FFF2-40B4-BE49-F238E27FC236}">
                  <a16:creationId xmlns:a16="http://schemas.microsoft.com/office/drawing/2014/main" id="{0CEF1CB9-EDB9-EF5D-444A-F23022928A08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4288" y="-6730"/>
              <a:ext cx="12287250" cy="6940929"/>
            </a:xfrm>
            <a:prstGeom prst="rect">
              <a:avLst/>
            </a:prstGeom>
          </p:spPr>
        </p:pic>
        <p:sp>
          <p:nvSpPr>
            <p:cNvPr id="6" name="직사각형 5">
              <a:extLst>
                <a:ext uri="{FF2B5EF4-FFF2-40B4-BE49-F238E27FC236}">
                  <a16:creationId xmlns:a16="http://schemas.microsoft.com/office/drawing/2014/main" id="{7E4E04AF-65B6-64BE-100E-00BF2E79D0FC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435825" y="464883"/>
              <a:ext cx="11387024" cy="602799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glow rad="101600">
                <a:schemeClr val="bg2">
                  <a:lumMod val="50000"/>
                  <a:alpha val="40000"/>
                </a:schemeClr>
              </a:glo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7" name="말풍선: 모서리가 둥근 사각형 6">
            <a:extLst>
              <a:ext uri="{FF2B5EF4-FFF2-40B4-BE49-F238E27FC236}">
                <a16:creationId xmlns:a16="http://schemas.microsoft.com/office/drawing/2014/main" id="{5A66AE3B-C4DA-DA9F-CEB0-07F486EF1DC0}"/>
              </a:ext>
            </a:extLst>
          </p:cNvPr>
          <p:cNvSpPr/>
          <p:nvPr/>
        </p:nvSpPr>
        <p:spPr>
          <a:xfrm>
            <a:off x="673101" y="802359"/>
            <a:ext cx="10893266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자유의 여신상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이 저렇게 클 줄 몰랐어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grpSp>
        <p:nvGrpSpPr>
          <p:cNvPr id="13" name="그룹 12">
            <a:extLst>
              <a:ext uri="{FF2B5EF4-FFF2-40B4-BE49-F238E27FC236}">
                <a16:creationId xmlns:a16="http://schemas.microsoft.com/office/drawing/2014/main" id="{549432A6-98E3-6552-1BFD-404AAE8C33D0}"/>
              </a:ext>
            </a:extLst>
          </p:cNvPr>
          <p:cNvGrpSpPr/>
          <p:nvPr/>
        </p:nvGrpSpPr>
        <p:grpSpPr>
          <a:xfrm>
            <a:off x="4117334" y="2226288"/>
            <a:ext cx="3688342" cy="3929111"/>
            <a:chOff x="4117334" y="2226288"/>
            <a:chExt cx="3688342" cy="3929111"/>
          </a:xfrm>
        </p:grpSpPr>
        <p:sp>
          <p:nvSpPr>
            <p:cNvPr id="5" name="타원 4">
              <a:extLst>
                <a:ext uri="{FF2B5EF4-FFF2-40B4-BE49-F238E27FC236}">
                  <a16:creationId xmlns:a16="http://schemas.microsoft.com/office/drawing/2014/main" id="{F6CAECB4-ADDE-4877-7F36-127453F2B0DA}"/>
                </a:ext>
              </a:extLst>
            </p:cNvPr>
            <p:cNvSpPr/>
            <p:nvPr/>
          </p:nvSpPr>
          <p:spPr>
            <a:xfrm>
              <a:off x="4670425" y="5677819"/>
              <a:ext cx="2381250" cy="477580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3" name="그림 2" descr="클립아트, 원, 그래픽, 만화 영화이(가) 표시된 사진&#10;&#10;자동 생성된 설명">
              <a:extLst>
                <a:ext uri="{FF2B5EF4-FFF2-40B4-BE49-F238E27FC236}">
                  <a16:creationId xmlns:a16="http://schemas.microsoft.com/office/drawing/2014/main" id="{B76C6C91-A64D-E0F8-CB77-45323462296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117334" y="2226288"/>
              <a:ext cx="3688342" cy="3829353"/>
            </a:xfrm>
            <a:prstGeom prst="rect">
              <a:avLst/>
            </a:prstGeom>
          </p:spPr>
        </p:pic>
      </p:grpSp>
      <p:sp>
        <p:nvSpPr>
          <p:cNvPr id="14" name="말풍선: 모서리가 둥근 사각형 13">
            <a:extLst>
              <a:ext uri="{FF2B5EF4-FFF2-40B4-BE49-F238E27FC236}">
                <a16:creationId xmlns:a16="http://schemas.microsoft.com/office/drawing/2014/main" id="{DB1B04DB-CACC-A44C-0CF0-B528E684CFE2}"/>
              </a:ext>
            </a:extLst>
          </p:cNvPr>
          <p:cNvSpPr/>
          <p:nvPr/>
        </p:nvSpPr>
        <p:spPr>
          <a:xfrm>
            <a:off x="682704" y="802359"/>
            <a:ext cx="10893266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미국에는 엄청 </a:t>
            </a:r>
            <a:r>
              <a:rPr lang="ko-KR" altLang="en-US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높은 건물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도 많다고 하던데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..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16" name="말풍선: 모서리가 둥근 사각형 15">
            <a:extLst>
              <a:ext uri="{FF2B5EF4-FFF2-40B4-BE49-F238E27FC236}">
                <a16:creationId xmlns:a16="http://schemas.microsoft.com/office/drawing/2014/main" id="{8FF2C4C6-0112-C684-A7F7-8CD6B682A964}"/>
              </a:ext>
            </a:extLst>
          </p:cNvPr>
          <p:cNvSpPr/>
          <p:nvPr/>
        </p:nvSpPr>
        <p:spPr>
          <a:xfrm>
            <a:off x="682704" y="802359"/>
            <a:ext cx="10893266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어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! 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무슨 일이야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?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grpSp>
        <p:nvGrpSpPr>
          <p:cNvPr id="23" name="그룹 22">
            <a:extLst>
              <a:ext uri="{FF2B5EF4-FFF2-40B4-BE49-F238E27FC236}">
                <a16:creationId xmlns:a16="http://schemas.microsoft.com/office/drawing/2014/main" id="{CF1E3E32-DDAB-9048-4326-59598A50BCB2}"/>
              </a:ext>
            </a:extLst>
          </p:cNvPr>
          <p:cNvGrpSpPr/>
          <p:nvPr/>
        </p:nvGrpSpPr>
        <p:grpSpPr>
          <a:xfrm>
            <a:off x="3497431" y="2059300"/>
            <a:ext cx="4565591" cy="3989911"/>
            <a:chOff x="4591468" y="425183"/>
            <a:chExt cx="3142494" cy="2746254"/>
          </a:xfrm>
        </p:grpSpPr>
        <p:pic>
          <p:nvPicPr>
            <p:cNvPr id="24" name="그림 23" descr="원, 클립아트, 그래픽, 만화 영화이(가) 표시된 사진&#10;&#10;자동 생성된 설명">
              <a:extLst>
                <a:ext uri="{FF2B5EF4-FFF2-40B4-BE49-F238E27FC236}">
                  <a16:creationId xmlns:a16="http://schemas.microsoft.com/office/drawing/2014/main" id="{77820176-4CCF-4E0C-905D-573CACCBE14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91468" y="425183"/>
              <a:ext cx="3142494" cy="2746254"/>
            </a:xfrm>
            <a:prstGeom prst="rect">
              <a:avLst/>
            </a:prstGeom>
          </p:spPr>
        </p:pic>
        <p:sp>
          <p:nvSpPr>
            <p:cNvPr id="25" name="직사각형 24">
              <a:extLst>
                <a:ext uri="{FF2B5EF4-FFF2-40B4-BE49-F238E27FC236}">
                  <a16:creationId xmlns:a16="http://schemas.microsoft.com/office/drawing/2014/main" id="{9CED2EE7-505A-ED19-8AFF-92F852A362A0}"/>
                </a:ext>
              </a:extLst>
            </p:cNvPr>
            <p:cNvSpPr/>
            <p:nvPr/>
          </p:nvSpPr>
          <p:spPr>
            <a:xfrm>
              <a:off x="6514713" y="1159666"/>
              <a:ext cx="45719" cy="117475"/>
            </a:xfrm>
            <a:prstGeom prst="rect">
              <a:avLst/>
            </a:prstGeom>
            <a:solidFill>
              <a:srgbClr val="9DDE59"/>
            </a:solidFill>
            <a:ln>
              <a:solidFill>
                <a:srgbClr val="9DDE59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48" name="그룹 47">
            <a:extLst>
              <a:ext uri="{FF2B5EF4-FFF2-40B4-BE49-F238E27FC236}">
                <a16:creationId xmlns:a16="http://schemas.microsoft.com/office/drawing/2014/main" id="{59310446-9D22-37AF-3F24-29E6E17D766A}"/>
              </a:ext>
            </a:extLst>
          </p:cNvPr>
          <p:cNvGrpSpPr/>
          <p:nvPr/>
        </p:nvGrpSpPr>
        <p:grpSpPr>
          <a:xfrm>
            <a:off x="4060896" y="2139230"/>
            <a:ext cx="3912893" cy="3877562"/>
            <a:chOff x="201835" y="529865"/>
            <a:chExt cx="2700533" cy="2676149"/>
          </a:xfrm>
        </p:grpSpPr>
        <p:pic>
          <p:nvPicPr>
            <p:cNvPr id="49" name="그림 48" descr="원, 클립아트, 그래픽, 아동 미술이(가) 표시된 사진&#10;&#10;자동 생성된 설명">
              <a:extLst>
                <a:ext uri="{FF2B5EF4-FFF2-40B4-BE49-F238E27FC236}">
                  <a16:creationId xmlns:a16="http://schemas.microsoft.com/office/drawing/2014/main" id="{711C1EFF-3AA1-5643-2898-9B14479BE9A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1835" y="529865"/>
              <a:ext cx="2700533" cy="2676149"/>
            </a:xfrm>
            <a:prstGeom prst="rect">
              <a:avLst/>
            </a:prstGeom>
          </p:spPr>
        </p:pic>
        <p:sp>
          <p:nvSpPr>
            <p:cNvPr id="50" name="직사각형 49">
              <a:extLst>
                <a:ext uri="{FF2B5EF4-FFF2-40B4-BE49-F238E27FC236}">
                  <a16:creationId xmlns:a16="http://schemas.microsoft.com/office/drawing/2014/main" id="{055D3442-9730-C031-9C28-815450E8445F}"/>
                </a:ext>
              </a:extLst>
            </p:cNvPr>
            <p:cNvSpPr/>
            <p:nvPr/>
          </p:nvSpPr>
          <p:spPr>
            <a:xfrm>
              <a:off x="1750634" y="1198560"/>
              <a:ext cx="45719" cy="117475"/>
            </a:xfrm>
            <a:prstGeom prst="rect">
              <a:avLst/>
            </a:prstGeom>
            <a:solidFill>
              <a:srgbClr val="9DDE59"/>
            </a:solidFill>
            <a:ln>
              <a:solidFill>
                <a:srgbClr val="9DDE59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21" name="그룹 20">
            <a:extLst>
              <a:ext uri="{FF2B5EF4-FFF2-40B4-BE49-F238E27FC236}">
                <a16:creationId xmlns:a16="http://schemas.microsoft.com/office/drawing/2014/main" id="{5D912371-2D4A-78FF-40E0-6487D4C13223}"/>
              </a:ext>
            </a:extLst>
          </p:cNvPr>
          <p:cNvGrpSpPr/>
          <p:nvPr/>
        </p:nvGrpSpPr>
        <p:grpSpPr>
          <a:xfrm>
            <a:off x="435825" y="2126769"/>
            <a:ext cx="2230532" cy="2469431"/>
            <a:chOff x="435825" y="2126769"/>
            <a:chExt cx="2230532" cy="2469431"/>
          </a:xfrm>
        </p:grpSpPr>
        <p:pic>
          <p:nvPicPr>
            <p:cNvPr id="12" name="그림 11">
              <a:extLst>
                <a:ext uri="{FF2B5EF4-FFF2-40B4-BE49-F238E27FC236}">
                  <a16:creationId xmlns:a16="http://schemas.microsoft.com/office/drawing/2014/main" id="{DCB16FE6-AE16-F153-A921-9F5C004D88B7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612586" y="2943157"/>
              <a:ext cx="2053771" cy="818833"/>
            </a:xfrm>
            <a:prstGeom prst="rect">
              <a:avLst/>
            </a:prstGeom>
          </p:spPr>
        </p:pic>
        <mc:AlternateContent xmlns:mc="http://schemas.openxmlformats.org/markup-compatibility/2006" xmlns:p14="http://schemas.microsoft.com/office/powerpoint/2010/main">
          <mc:Choice Requires="p14">
            <p:contentPart p14:bwMode="auto" r:id="rId7">
              <p14:nvContentPartPr>
                <p14:cNvPr id="18" name="잉크 17">
                  <a:extLst>
                    <a:ext uri="{FF2B5EF4-FFF2-40B4-BE49-F238E27FC236}">
                      <a16:creationId xmlns:a16="http://schemas.microsoft.com/office/drawing/2014/main" id="{826AF436-3075-4161-6EBE-8C39339EF10E}"/>
                    </a:ext>
                  </a:extLst>
                </p14:cNvPr>
                <p14:cNvContentPartPr/>
                <p14:nvPr/>
              </p14:nvContentPartPr>
              <p14:xfrm>
                <a:off x="446092" y="2126769"/>
                <a:ext cx="1031547" cy="496045"/>
              </p14:xfrm>
            </p:contentPart>
          </mc:Choice>
          <mc:Fallback xmlns="">
            <p:pic>
              <p:nvPicPr>
                <p:cNvPr id="18" name="잉크 17">
                  <a:extLst>
                    <a:ext uri="{FF2B5EF4-FFF2-40B4-BE49-F238E27FC236}">
                      <a16:creationId xmlns:a16="http://schemas.microsoft.com/office/drawing/2014/main" id="{826AF436-3075-4161-6EBE-8C39339EF10E}"/>
                    </a:ext>
                  </a:extLst>
                </p:cNvPr>
                <p:cNvPicPr/>
                <p:nvPr/>
              </p:nvPicPr>
              <p:blipFill>
                <a:blip r:embed="rId8"/>
                <a:stretch>
                  <a:fillRect/>
                </a:stretch>
              </p:blipFill>
              <p:spPr>
                <a:xfrm>
                  <a:off x="437088" y="2117763"/>
                  <a:ext cx="1049196" cy="513697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">
              <p14:nvContentPartPr>
                <p14:cNvPr id="19" name="잉크 18">
                  <a:extLst>
                    <a:ext uri="{FF2B5EF4-FFF2-40B4-BE49-F238E27FC236}">
                      <a16:creationId xmlns:a16="http://schemas.microsoft.com/office/drawing/2014/main" id="{90F1411C-CE16-301D-0F0C-35D6238511FC}"/>
                    </a:ext>
                  </a:extLst>
                </p14:cNvPr>
                <p14:cNvContentPartPr/>
                <p14:nvPr/>
              </p14:nvContentPartPr>
              <p14:xfrm>
                <a:off x="435825" y="4054255"/>
                <a:ext cx="990479" cy="541945"/>
              </p14:xfrm>
            </p:contentPart>
          </mc:Choice>
          <mc:Fallback xmlns="">
            <p:pic>
              <p:nvPicPr>
                <p:cNvPr id="19" name="잉크 18">
                  <a:extLst>
                    <a:ext uri="{FF2B5EF4-FFF2-40B4-BE49-F238E27FC236}">
                      <a16:creationId xmlns:a16="http://schemas.microsoft.com/office/drawing/2014/main" id="{90F1411C-CE16-301D-0F0C-35D6238511FC}"/>
                    </a:ext>
                  </a:extLst>
                </p:cNvPr>
                <p:cNvPicPr/>
                <p:nvPr/>
              </p:nvPicPr>
              <p:blipFill>
                <a:blip r:embed="rId10"/>
                <a:stretch>
                  <a:fillRect/>
                </a:stretch>
              </p:blipFill>
              <p:spPr>
                <a:xfrm>
                  <a:off x="426817" y="4045247"/>
                  <a:ext cx="1008134" cy="559601"/>
                </a:xfrm>
                <a:prstGeom prst="rect">
                  <a:avLst/>
                </a:prstGeom>
              </p:spPr>
            </p:pic>
          </mc:Fallback>
        </mc:AlternateContent>
      </p:grpSp>
    </p:spTree>
    <p:extLst>
      <p:ext uri="{BB962C8B-B14F-4D97-AF65-F5344CB8AC3E}">
        <p14:creationId xmlns:p14="http://schemas.microsoft.com/office/powerpoint/2010/main" val="40767979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4" grpId="0" animBg="1"/>
      <p:bldP spid="16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12E4DFC-0E9C-C93B-D1C6-D64039A843F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그룹 19">
            <a:extLst>
              <a:ext uri="{FF2B5EF4-FFF2-40B4-BE49-F238E27FC236}">
                <a16:creationId xmlns:a16="http://schemas.microsoft.com/office/drawing/2014/main" id="{238C4057-88FA-DE54-1078-621BE7C825AB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-14288" y="-6730"/>
            <a:ext cx="12287250" cy="6940929"/>
            <a:chOff x="-14288" y="-6730"/>
            <a:chExt cx="12287250" cy="6940929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pic>
          <p:nvPicPr>
            <p:cNvPr id="4" name="내용 개체 틀 4" descr="스크린샷, 아쿠아, 터쿼이즈색, 청록색이(가) 표시된 사진&#10;&#10;자동 생성된 설명">
              <a:extLst>
                <a:ext uri="{FF2B5EF4-FFF2-40B4-BE49-F238E27FC236}">
                  <a16:creationId xmlns:a16="http://schemas.microsoft.com/office/drawing/2014/main" id="{53E125A3-562D-A679-7D09-84D034FA8102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4288" y="-6730"/>
              <a:ext cx="12287250" cy="6940929"/>
            </a:xfrm>
            <a:prstGeom prst="rect">
              <a:avLst/>
            </a:prstGeom>
          </p:spPr>
        </p:pic>
        <p:sp>
          <p:nvSpPr>
            <p:cNvPr id="6" name="직사각형 5">
              <a:extLst>
                <a:ext uri="{FF2B5EF4-FFF2-40B4-BE49-F238E27FC236}">
                  <a16:creationId xmlns:a16="http://schemas.microsoft.com/office/drawing/2014/main" id="{C8504F8F-7015-8834-709C-EE5E41DD4CF0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435825" y="464883"/>
              <a:ext cx="11387024" cy="602799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glow rad="101600">
                <a:schemeClr val="bg2">
                  <a:lumMod val="50000"/>
                  <a:alpha val="40000"/>
                </a:schemeClr>
              </a:glo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11" name="그룹 10">
            <a:extLst>
              <a:ext uri="{FF2B5EF4-FFF2-40B4-BE49-F238E27FC236}">
                <a16:creationId xmlns:a16="http://schemas.microsoft.com/office/drawing/2014/main" id="{51840A50-A5B3-5D65-5A82-E035CFDA04D1}"/>
              </a:ext>
            </a:extLst>
          </p:cNvPr>
          <p:cNvGrpSpPr/>
          <p:nvPr/>
        </p:nvGrpSpPr>
        <p:grpSpPr>
          <a:xfrm>
            <a:off x="597404" y="2020798"/>
            <a:ext cx="1060767" cy="1066551"/>
            <a:chOff x="625633" y="685680"/>
            <a:chExt cx="1060767" cy="1066551"/>
          </a:xfrm>
        </p:grpSpPr>
        <p:sp>
          <p:nvSpPr>
            <p:cNvPr id="10" name="타원 9">
              <a:extLst>
                <a:ext uri="{FF2B5EF4-FFF2-40B4-BE49-F238E27FC236}">
                  <a16:creationId xmlns:a16="http://schemas.microsoft.com/office/drawing/2014/main" id="{C2C83AA3-4940-E394-ADD1-D6C198C8D7BE}"/>
                </a:ext>
              </a:extLst>
            </p:cNvPr>
            <p:cNvSpPr/>
            <p:nvPr/>
          </p:nvSpPr>
          <p:spPr>
            <a:xfrm>
              <a:off x="625633" y="691464"/>
              <a:ext cx="1060767" cy="1060767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rgbClr val="8CCDD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8" name="그림 7" descr="스마일리, 클립아트, 이모티콘, 원이(가) 표시된 사진&#10;&#10;자동 생성된 설명">
              <a:extLst>
                <a:ext uri="{FF2B5EF4-FFF2-40B4-BE49-F238E27FC236}">
                  <a16:creationId xmlns:a16="http://schemas.microsoft.com/office/drawing/2014/main" id="{EF8BAE25-C39F-B407-6F3A-B04CA804098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64140" y="685680"/>
              <a:ext cx="925789" cy="1005008"/>
            </a:xfrm>
            <a:prstGeom prst="rect">
              <a:avLst/>
            </a:prstGeom>
          </p:spPr>
        </p:pic>
      </p:grpSp>
      <p:sp>
        <p:nvSpPr>
          <p:cNvPr id="17" name="말풍선: 모서리가 둥근 사각형 16">
            <a:extLst>
              <a:ext uri="{FF2B5EF4-FFF2-40B4-BE49-F238E27FC236}">
                <a16:creationId xmlns:a16="http://schemas.microsoft.com/office/drawing/2014/main" id="{93CDAF0C-F194-42F1-1E0B-69CDAA9C890E}"/>
              </a:ext>
            </a:extLst>
          </p:cNvPr>
          <p:cNvSpPr/>
          <p:nvPr/>
        </p:nvSpPr>
        <p:spPr>
          <a:xfrm>
            <a:off x="1819749" y="2150447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음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.. 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모르겠어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 </a:t>
            </a:r>
            <a:r>
              <a:rPr lang="ko-KR" altLang="en-US" sz="4000" dirty="0" err="1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추천해줄래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?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23" name="말풍선: 모서리가 둥근 사각형 22">
            <a:extLst>
              <a:ext uri="{FF2B5EF4-FFF2-40B4-BE49-F238E27FC236}">
                <a16:creationId xmlns:a16="http://schemas.microsoft.com/office/drawing/2014/main" id="{17685E37-416C-7333-DB68-DEF75EDCD7AB}"/>
              </a:ext>
            </a:extLst>
          </p:cNvPr>
          <p:cNvSpPr/>
          <p:nvPr/>
        </p:nvSpPr>
        <p:spPr>
          <a:xfrm>
            <a:off x="1819749" y="3498535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미국은 </a:t>
            </a:r>
            <a:r>
              <a:rPr lang="ko-KR" altLang="en-US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고층 빌딩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이 많아서 </a:t>
            </a:r>
            <a:r>
              <a:rPr lang="ko-KR" altLang="en-US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야경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이 정말 멋져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!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27" name="말풍선: 모서리가 둥근 사각형 26">
            <a:extLst>
              <a:ext uri="{FF2B5EF4-FFF2-40B4-BE49-F238E27FC236}">
                <a16:creationId xmlns:a16="http://schemas.microsoft.com/office/drawing/2014/main" id="{763397C8-1643-B592-C2B6-7E3527689718}"/>
              </a:ext>
            </a:extLst>
          </p:cNvPr>
          <p:cNvSpPr/>
          <p:nvPr/>
        </p:nvSpPr>
        <p:spPr>
          <a:xfrm>
            <a:off x="1819749" y="4876880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콘크리트 정글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이라고도 해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~ 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나랑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같이 보러 갈래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?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grpSp>
        <p:nvGrpSpPr>
          <p:cNvPr id="3" name="그룹 2">
            <a:extLst>
              <a:ext uri="{FF2B5EF4-FFF2-40B4-BE49-F238E27FC236}">
                <a16:creationId xmlns:a16="http://schemas.microsoft.com/office/drawing/2014/main" id="{173911E2-5688-820E-F9D4-F04C20842A00}"/>
              </a:ext>
            </a:extLst>
          </p:cNvPr>
          <p:cNvGrpSpPr/>
          <p:nvPr/>
        </p:nvGrpSpPr>
        <p:grpSpPr>
          <a:xfrm flipH="1">
            <a:off x="597403" y="3368350"/>
            <a:ext cx="1060769" cy="1060769"/>
            <a:chOff x="2661261" y="5158093"/>
            <a:chExt cx="1060769" cy="1060769"/>
          </a:xfrm>
        </p:grpSpPr>
        <p:sp>
          <p:nvSpPr>
            <p:cNvPr id="9" name="타원 8">
              <a:extLst>
                <a:ext uri="{FF2B5EF4-FFF2-40B4-BE49-F238E27FC236}">
                  <a16:creationId xmlns:a16="http://schemas.microsoft.com/office/drawing/2014/main" id="{BD5F1C62-A9C2-D64C-DEA0-1B25E886CF16}"/>
                </a:ext>
              </a:extLst>
            </p:cNvPr>
            <p:cNvSpPr/>
            <p:nvPr/>
          </p:nvSpPr>
          <p:spPr>
            <a:xfrm>
              <a:off x="2661261" y="5158093"/>
              <a:ext cx="1060767" cy="1060767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rgbClr val="8CCDD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13" name="그림 12" descr="의류, 인형, 드레스, 만화 영화이(가) 표시된 사진&#10;&#10;자동 생성된 설명">
              <a:extLst>
                <a:ext uri="{FF2B5EF4-FFF2-40B4-BE49-F238E27FC236}">
                  <a16:creationId xmlns:a16="http://schemas.microsoft.com/office/drawing/2014/main" id="{E2ECDE7E-65B1-BB69-CA37-6A973E9B364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2519" t="4417" r="17423" b="53208"/>
            <a:stretch/>
          </p:blipFill>
          <p:spPr>
            <a:xfrm>
              <a:off x="2687242" y="5187553"/>
              <a:ext cx="1034788" cy="1031309"/>
            </a:xfrm>
            <a:prstGeom prst="ellipse">
              <a:avLst/>
            </a:prstGeom>
          </p:spPr>
        </p:pic>
        <p:sp>
          <p:nvSpPr>
            <p:cNvPr id="15" name="타원 14">
              <a:extLst>
                <a:ext uri="{FF2B5EF4-FFF2-40B4-BE49-F238E27FC236}">
                  <a16:creationId xmlns:a16="http://schemas.microsoft.com/office/drawing/2014/main" id="{73782D5C-1107-9D28-16D3-C452451DB36B}"/>
                </a:ext>
              </a:extLst>
            </p:cNvPr>
            <p:cNvSpPr/>
            <p:nvPr/>
          </p:nvSpPr>
          <p:spPr>
            <a:xfrm>
              <a:off x="2661262" y="5158094"/>
              <a:ext cx="1060767" cy="1060767"/>
            </a:xfrm>
            <a:prstGeom prst="ellipse">
              <a:avLst/>
            </a:prstGeom>
            <a:noFill/>
            <a:ln w="57150">
              <a:solidFill>
                <a:srgbClr val="8CCDD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18" name="그룹 17">
            <a:extLst>
              <a:ext uri="{FF2B5EF4-FFF2-40B4-BE49-F238E27FC236}">
                <a16:creationId xmlns:a16="http://schemas.microsoft.com/office/drawing/2014/main" id="{B2A5E788-C78C-6516-D778-33EFACC1BEBA}"/>
              </a:ext>
            </a:extLst>
          </p:cNvPr>
          <p:cNvGrpSpPr/>
          <p:nvPr/>
        </p:nvGrpSpPr>
        <p:grpSpPr>
          <a:xfrm>
            <a:off x="597403" y="672175"/>
            <a:ext cx="1060768" cy="1060767"/>
            <a:chOff x="1355584" y="5173775"/>
            <a:chExt cx="1060768" cy="1060767"/>
          </a:xfrm>
        </p:grpSpPr>
        <p:sp>
          <p:nvSpPr>
            <p:cNvPr id="28" name="타원 27">
              <a:extLst>
                <a:ext uri="{FF2B5EF4-FFF2-40B4-BE49-F238E27FC236}">
                  <a16:creationId xmlns:a16="http://schemas.microsoft.com/office/drawing/2014/main" id="{ACEF78CC-378B-ADAE-C06C-7DAEB44FD80E}"/>
                </a:ext>
              </a:extLst>
            </p:cNvPr>
            <p:cNvSpPr/>
            <p:nvPr/>
          </p:nvSpPr>
          <p:spPr>
            <a:xfrm>
              <a:off x="1355584" y="5173775"/>
              <a:ext cx="1060767" cy="1060767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rgbClr val="8CCDD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29" name="그림 28" descr="의류, 인형, 드레스, 만화 영화이(가) 표시된 사진&#10;&#10;자동 생성된 설명">
              <a:extLst>
                <a:ext uri="{FF2B5EF4-FFF2-40B4-BE49-F238E27FC236}">
                  <a16:creationId xmlns:a16="http://schemas.microsoft.com/office/drawing/2014/main" id="{7A9369E1-EABC-B1C0-F5F6-FC55FEF1EF0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925" t="10439" r="54978" b="53209"/>
            <a:stretch/>
          </p:blipFill>
          <p:spPr>
            <a:xfrm>
              <a:off x="1370364" y="5334154"/>
              <a:ext cx="1045988" cy="884707"/>
            </a:xfrm>
            <a:prstGeom prst="ellipse">
              <a:avLst/>
            </a:prstGeom>
          </p:spPr>
        </p:pic>
        <p:sp>
          <p:nvSpPr>
            <p:cNvPr id="30" name="타원 29">
              <a:extLst>
                <a:ext uri="{FF2B5EF4-FFF2-40B4-BE49-F238E27FC236}">
                  <a16:creationId xmlns:a16="http://schemas.microsoft.com/office/drawing/2014/main" id="{4C208EDC-A8DC-BF9E-EEC4-45D1DF9069D5}"/>
                </a:ext>
              </a:extLst>
            </p:cNvPr>
            <p:cNvSpPr/>
            <p:nvPr/>
          </p:nvSpPr>
          <p:spPr>
            <a:xfrm>
              <a:off x="1355585" y="5173775"/>
              <a:ext cx="1060767" cy="1060767"/>
            </a:xfrm>
            <a:prstGeom prst="ellipse">
              <a:avLst/>
            </a:prstGeom>
            <a:noFill/>
            <a:ln w="57150">
              <a:solidFill>
                <a:srgbClr val="8CCDD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31" name="그룹 30">
            <a:extLst>
              <a:ext uri="{FF2B5EF4-FFF2-40B4-BE49-F238E27FC236}">
                <a16:creationId xmlns:a16="http://schemas.microsoft.com/office/drawing/2014/main" id="{66EF718B-A377-906F-DC0D-8038FA3D7713}"/>
              </a:ext>
            </a:extLst>
          </p:cNvPr>
          <p:cNvGrpSpPr/>
          <p:nvPr/>
        </p:nvGrpSpPr>
        <p:grpSpPr>
          <a:xfrm>
            <a:off x="612183" y="4744979"/>
            <a:ext cx="1060768" cy="1060767"/>
            <a:chOff x="1355584" y="5173775"/>
            <a:chExt cx="1060768" cy="1060767"/>
          </a:xfrm>
        </p:grpSpPr>
        <p:sp>
          <p:nvSpPr>
            <p:cNvPr id="32" name="타원 31">
              <a:extLst>
                <a:ext uri="{FF2B5EF4-FFF2-40B4-BE49-F238E27FC236}">
                  <a16:creationId xmlns:a16="http://schemas.microsoft.com/office/drawing/2014/main" id="{4B47891E-F27B-E9BA-D563-71430AAE5564}"/>
                </a:ext>
              </a:extLst>
            </p:cNvPr>
            <p:cNvSpPr/>
            <p:nvPr/>
          </p:nvSpPr>
          <p:spPr>
            <a:xfrm>
              <a:off x="1355584" y="5173775"/>
              <a:ext cx="1060767" cy="1060767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rgbClr val="8CCDD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33" name="그림 32" descr="의류, 인형, 드레스, 만화 영화이(가) 표시된 사진&#10;&#10;자동 생성된 설명">
              <a:extLst>
                <a:ext uri="{FF2B5EF4-FFF2-40B4-BE49-F238E27FC236}">
                  <a16:creationId xmlns:a16="http://schemas.microsoft.com/office/drawing/2014/main" id="{A7E34618-CE9A-D5ED-5A69-178B8F21135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925" t="10439" r="54978" b="53209"/>
            <a:stretch/>
          </p:blipFill>
          <p:spPr>
            <a:xfrm>
              <a:off x="1370364" y="5334154"/>
              <a:ext cx="1045988" cy="884707"/>
            </a:xfrm>
            <a:prstGeom prst="ellipse">
              <a:avLst/>
            </a:prstGeom>
          </p:spPr>
        </p:pic>
        <p:sp>
          <p:nvSpPr>
            <p:cNvPr id="34" name="타원 33">
              <a:extLst>
                <a:ext uri="{FF2B5EF4-FFF2-40B4-BE49-F238E27FC236}">
                  <a16:creationId xmlns:a16="http://schemas.microsoft.com/office/drawing/2014/main" id="{065655EA-954D-903D-8D6B-6E55E15BD91C}"/>
                </a:ext>
              </a:extLst>
            </p:cNvPr>
            <p:cNvSpPr/>
            <p:nvPr/>
          </p:nvSpPr>
          <p:spPr>
            <a:xfrm>
              <a:off x="1355585" y="5173775"/>
              <a:ext cx="1060767" cy="1060767"/>
            </a:xfrm>
            <a:prstGeom prst="ellipse">
              <a:avLst/>
            </a:prstGeom>
            <a:noFill/>
            <a:ln w="57150">
              <a:solidFill>
                <a:srgbClr val="8CCDD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35" name="말풍선: 모서리가 둥근 사각형 34">
            <a:extLst>
              <a:ext uri="{FF2B5EF4-FFF2-40B4-BE49-F238E27FC236}">
                <a16:creationId xmlns:a16="http://schemas.microsoft.com/office/drawing/2014/main" id="{7A20E7EA-9D98-83EC-33E8-C5B939BF0789}"/>
              </a:ext>
            </a:extLst>
          </p:cNvPr>
          <p:cNvSpPr/>
          <p:nvPr/>
        </p:nvSpPr>
        <p:spPr>
          <a:xfrm>
            <a:off x="1819749" y="802359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오늘 </a:t>
            </a:r>
            <a:r>
              <a:rPr lang="ko-KR" altLang="en-US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밤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에 뭐해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?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8995807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23" grpId="0" animBg="1"/>
      <p:bldP spid="27" grpId="0" animBg="1"/>
      <p:bldP spid="35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372D74F-BF86-81FC-46DC-5985581061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그룹 19">
            <a:extLst>
              <a:ext uri="{FF2B5EF4-FFF2-40B4-BE49-F238E27FC236}">
                <a16:creationId xmlns:a16="http://schemas.microsoft.com/office/drawing/2014/main" id="{793BE135-22A3-7CD3-6D75-FA68BCC70DAE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-14288" y="-6730"/>
            <a:ext cx="12287250" cy="6940929"/>
            <a:chOff x="-14288" y="-6730"/>
            <a:chExt cx="12287250" cy="6940929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pic>
          <p:nvPicPr>
            <p:cNvPr id="4" name="내용 개체 틀 4" descr="스크린샷, 아쿠아, 터쿼이즈색, 청록색이(가) 표시된 사진&#10;&#10;자동 생성된 설명">
              <a:extLst>
                <a:ext uri="{FF2B5EF4-FFF2-40B4-BE49-F238E27FC236}">
                  <a16:creationId xmlns:a16="http://schemas.microsoft.com/office/drawing/2014/main" id="{BC7DA5E1-ADDC-C995-DF0B-FD854024F2A7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4288" y="-6730"/>
              <a:ext cx="12287250" cy="6940929"/>
            </a:xfrm>
            <a:prstGeom prst="rect">
              <a:avLst/>
            </a:prstGeom>
          </p:spPr>
        </p:pic>
        <p:sp>
          <p:nvSpPr>
            <p:cNvPr id="6" name="직사각형 5">
              <a:extLst>
                <a:ext uri="{FF2B5EF4-FFF2-40B4-BE49-F238E27FC236}">
                  <a16:creationId xmlns:a16="http://schemas.microsoft.com/office/drawing/2014/main" id="{50B8616A-C303-B12D-C70A-75F81F58A378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435825" y="464883"/>
              <a:ext cx="11387024" cy="602799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glow rad="101600">
                <a:schemeClr val="bg2">
                  <a:lumMod val="50000"/>
                  <a:alpha val="40000"/>
                </a:schemeClr>
              </a:glo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17" name="말풍선: 모서리가 둥근 사각형 16">
            <a:extLst>
              <a:ext uri="{FF2B5EF4-FFF2-40B4-BE49-F238E27FC236}">
                <a16:creationId xmlns:a16="http://schemas.microsoft.com/office/drawing/2014/main" id="{02D2195A-4ED4-1C15-2D60-6E3AEBEE739E}"/>
              </a:ext>
            </a:extLst>
          </p:cNvPr>
          <p:cNvSpPr/>
          <p:nvPr/>
        </p:nvSpPr>
        <p:spPr>
          <a:xfrm>
            <a:off x="1819749" y="2150447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아니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~ 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해가 지려면 시간이 좀 남았으니까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.. 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23" name="말풍선: 모서리가 둥근 사각형 22">
            <a:extLst>
              <a:ext uri="{FF2B5EF4-FFF2-40B4-BE49-F238E27FC236}">
                <a16:creationId xmlns:a16="http://schemas.microsoft.com/office/drawing/2014/main" id="{7741F7C9-D50F-556E-8615-587F3ED11A43}"/>
              </a:ext>
            </a:extLst>
          </p:cNvPr>
          <p:cNvSpPr/>
          <p:nvPr/>
        </p:nvSpPr>
        <p:spPr>
          <a:xfrm>
            <a:off x="1819749" y="3498535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내가 내는 </a:t>
            </a:r>
            <a:r>
              <a:rPr lang="ko-KR" altLang="en-US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퀴즈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맞춰 </a:t>
            </a:r>
            <a:r>
              <a:rPr lang="ko-KR" altLang="en-US" sz="4000" dirty="0" err="1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볼래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?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27" name="말풍선: 모서리가 둥근 사각형 26">
            <a:extLst>
              <a:ext uri="{FF2B5EF4-FFF2-40B4-BE49-F238E27FC236}">
                <a16:creationId xmlns:a16="http://schemas.microsoft.com/office/drawing/2014/main" id="{D76D7EB4-7441-A389-0A8D-FC9318861BB2}"/>
              </a:ext>
            </a:extLst>
          </p:cNvPr>
          <p:cNvSpPr/>
          <p:nvPr/>
        </p:nvSpPr>
        <p:spPr>
          <a:xfrm>
            <a:off x="1819749" y="4876880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미국의 </a:t>
            </a:r>
            <a:r>
              <a:rPr lang="ko-KR" altLang="en-US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유명한 곳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이나 </a:t>
            </a:r>
            <a:r>
              <a:rPr lang="ko-KR" altLang="en-US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음식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에 관한 문제야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!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grpSp>
        <p:nvGrpSpPr>
          <p:cNvPr id="31" name="그룹 30">
            <a:extLst>
              <a:ext uri="{FF2B5EF4-FFF2-40B4-BE49-F238E27FC236}">
                <a16:creationId xmlns:a16="http://schemas.microsoft.com/office/drawing/2014/main" id="{1E5BEF84-64BE-D053-D591-5315752E7FB9}"/>
              </a:ext>
            </a:extLst>
          </p:cNvPr>
          <p:cNvGrpSpPr/>
          <p:nvPr/>
        </p:nvGrpSpPr>
        <p:grpSpPr>
          <a:xfrm>
            <a:off x="612183" y="2019791"/>
            <a:ext cx="1060768" cy="1060767"/>
            <a:chOff x="1355584" y="5173775"/>
            <a:chExt cx="1060768" cy="1060767"/>
          </a:xfrm>
        </p:grpSpPr>
        <p:sp>
          <p:nvSpPr>
            <p:cNvPr id="32" name="타원 31">
              <a:extLst>
                <a:ext uri="{FF2B5EF4-FFF2-40B4-BE49-F238E27FC236}">
                  <a16:creationId xmlns:a16="http://schemas.microsoft.com/office/drawing/2014/main" id="{04E22281-CD4B-ADCD-223C-CC42CA09FDB9}"/>
                </a:ext>
              </a:extLst>
            </p:cNvPr>
            <p:cNvSpPr/>
            <p:nvPr/>
          </p:nvSpPr>
          <p:spPr>
            <a:xfrm>
              <a:off x="1355584" y="5173775"/>
              <a:ext cx="1060767" cy="1060767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rgbClr val="8CCDD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33" name="그림 32" descr="의류, 인형, 드레스, 만화 영화이(가) 표시된 사진&#10;&#10;자동 생성된 설명">
              <a:extLst>
                <a:ext uri="{FF2B5EF4-FFF2-40B4-BE49-F238E27FC236}">
                  <a16:creationId xmlns:a16="http://schemas.microsoft.com/office/drawing/2014/main" id="{84D9F4EE-B7D9-25B3-B825-610E65A550F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925" t="10439" r="54978" b="53209"/>
            <a:stretch/>
          </p:blipFill>
          <p:spPr>
            <a:xfrm>
              <a:off x="1370364" y="5334154"/>
              <a:ext cx="1045988" cy="884707"/>
            </a:xfrm>
            <a:prstGeom prst="ellipse">
              <a:avLst/>
            </a:prstGeom>
          </p:spPr>
        </p:pic>
        <p:sp>
          <p:nvSpPr>
            <p:cNvPr id="34" name="타원 33">
              <a:extLst>
                <a:ext uri="{FF2B5EF4-FFF2-40B4-BE49-F238E27FC236}">
                  <a16:creationId xmlns:a16="http://schemas.microsoft.com/office/drawing/2014/main" id="{7C661230-640A-9A39-F99A-4F854C3F25DC}"/>
                </a:ext>
              </a:extLst>
            </p:cNvPr>
            <p:cNvSpPr/>
            <p:nvPr/>
          </p:nvSpPr>
          <p:spPr>
            <a:xfrm>
              <a:off x="1355585" y="5173775"/>
              <a:ext cx="1060767" cy="1060767"/>
            </a:xfrm>
            <a:prstGeom prst="ellipse">
              <a:avLst/>
            </a:prstGeom>
            <a:noFill/>
            <a:ln w="57150">
              <a:solidFill>
                <a:srgbClr val="8CCDD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35" name="말풍선: 모서리가 둥근 사각형 34">
            <a:extLst>
              <a:ext uri="{FF2B5EF4-FFF2-40B4-BE49-F238E27FC236}">
                <a16:creationId xmlns:a16="http://schemas.microsoft.com/office/drawing/2014/main" id="{3456DFA4-9750-B044-8D16-D487E7B8C9F7}"/>
              </a:ext>
            </a:extLst>
          </p:cNvPr>
          <p:cNvSpPr/>
          <p:nvPr/>
        </p:nvSpPr>
        <p:spPr>
          <a:xfrm>
            <a:off x="1819749" y="802359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우와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.. 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기대돼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! 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지금 바로 출발해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?!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grpSp>
        <p:nvGrpSpPr>
          <p:cNvPr id="2" name="그룹 1">
            <a:extLst>
              <a:ext uri="{FF2B5EF4-FFF2-40B4-BE49-F238E27FC236}">
                <a16:creationId xmlns:a16="http://schemas.microsoft.com/office/drawing/2014/main" id="{EC2C413E-1E24-FCFC-87D9-A0E5BD992B9F}"/>
              </a:ext>
            </a:extLst>
          </p:cNvPr>
          <p:cNvGrpSpPr/>
          <p:nvPr/>
        </p:nvGrpSpPr>
        <p:grpSpPr>
          <a:xfrm>
            <a:off x="613066" y="671232"/>
            <a:ext cx="1060767" cy="1060767"/>
            <a:chOff x="625633" y="691464"/>
            <a:chExt cx="1060767" cy="1060767"/>
          </a:xfrm>
        </p:grpSpPr>
        <p:sp>
          <p:nvSpPr>
            <p:cNvPr id="5" name="타원 4">
              <a:extLst>
                <a:ext uri="{FF2B5EF4-FFF2-40B4-BE49-F238E27FC236}">
                  <a16:creationId xmlns:a16="http://schemas.microsoft.com/office/drawing/2014/main" id="{C3D0D05F-8DCF-6F43-980F-7F5CA9595C4B}"/>
                </a:ext>
              </a:extLst>
            </p:cNvPr>
            <p:cNvSpPr/>
            <p:nvPr/>
          </p:nvSpPr>
          <p:spPr>
            <a:xfrm>
              <a:off x="625633" y="691464"/>
              <a:ext cx="1060767" cy="1060767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rgbClr val="8CCDD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7" name="그림 6" descr="원, 만화 영화, 클립아트, 예술이(가) 표시된 사진&#10;&#10;자동 생성된 설명">
              <a:extLst>
                <a:ext uri="{FF2B5EF4-FFF2-40B4-BE49-F238E27FC236}">
                  <a16:creationId xmlns:a16="http://schemas.microsoft.com/office/drawing/2014/main" id="{B0EEEB32-6D81-3EAE-1F3D-E9470F6602A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7920" y="831341"/>
              <a:ext cx="776191" cy="899714"/>
            </a:xfrm>
            <a:prstGeom prst="rect">
              <a:avLst/>
            </a:prstGeom>
          </p:spPr>
        </p:pic>
      </p:grpSp>
      <p:grpSp>
        <p:nvGrpSpPr>
          <p:cNvPr id="12" name="그룹 11">
            <a:extLst>
              <a:ext uri="{FF2B5EF4-FFF2-40B4-BE49-F238E27FC236}">
                <a16:creationId xmlns:a16="http://schemas.microsoft.com/office/drawing/2014/main" id="{A5E43021-9C7A-9449-EA6E-793D8477ED30}"/>
              </a:ext>
            </a:extLst>
          </p:cNvPr>
          <p:cNvGrpSpPr/>
          <p:nvPr/>
        </p:nvGrpSpPr>
        <p:grpSpPr>
          <a:xfrm>
            <a:off x="612183" y="3368351"/>
            <a:ext cx="1060768" cy="1060767"/>
            <a:chOff x="1355584" y="5173775"/>
            <a:chExt cx="1060768" cy="1060767"/>
          </a:xfrm>
        </p:grpSpPr>
        <p:sp>
          <p:nvSpPr>
            <p:cNvPr id="14" name="타원 13">
              <a:extLst>
                <a:ext uri="{FF2B5EF4-FFF2-40B4-BE49-F238E27FC236}">
                  <a16:creationId xmlns:a16="http://schemas.microsoft.com/office/drawing/2014/main" id="{E77BA9AF-B0E7-6F79-05B0-AB3147317DB3}"/>
                </a:ext>
              </a:extLst>
            </p:cNvPr>
            <p:cNvSpPr/>
            <p:nvPr/>
          </p:nvSpPr>
          <p:spPr>
            <a:xfrm>
              <a:off x="1355584" y="5173775"/>
              <a:ext cx="1060767" cy="1060767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rgbClr val="8CCDD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16" name="그림 15" descr="의류, 인형, 드레스, 만화 영화이(가) 표시된 사진&#10;&#10;자동 생성된 설명">
              <a:extLst>
                <a:ext uri="{FF2B5EF4-FFF2-40B4-BE49-F238E27FC236}">
                  <a16:creationId xmlns:a16="http://schemas.microsoft.com/office/drawing/2014/main" id="{228B378A-1399-8ECA-63DF-E905F21C0F8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925" t="10439" r="54978" b="53209"/>
            <a:stretch/>
          </p:blipFill>
          <p:spPr>
            <a:xfrm>
              <a:off x="1370364" y="5334154"/>
              <a:ext cx="1045988" cy="884707"/>
            </a:xfrm>
            <a:prstGeom prst="ellipse">
              <a:avLst/>
            </a:prstGeom>
          </p:spPr>
        </p:pic>
        <p:sp>
          <p:nvSpPr>
            <p:cNvPr id="19" name="타원 18">
              <a:extLst>
                <a:ext uri="{FF2B5EF4-FFF2-40B4-BE49-F238E27FC236}">
                  <a16:creationId xmlns:a16="http://schemas.microsoft.com/office/drawing/2014/main" id="{F96777A7-1AA1-E36E-1539-D57A4F4BA168}"/>
                </a:ext>
              </a:extLst>
            </p:cNvPr>
            <p:cNvSpPr/>
            <p:nvPr/>
          </p:nvSpPr>
          <p:spPr>
            <a:xfrm>
              <a:off x="1355585" y="5173775"/>
              <a:ext cx="1060767" cy="1060767"/>
            </a:xfrm>
            <a:prstGeom prst="ellipse">
              <a:avLst/>
            </a:prstGeom>
            <a:noFill/>
            <a:ln w="57150">
              <a:solidFill>
                <a:srgbClr val="8CCDD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21" name="그룹 20">
            <a:extLst>
              <a:ext uri="{FF2B5EF4-FFF2-40B4-BE49-F238E27FC236}">
                <a16:creationId xmlns:a16="http://schemas.microsoft.com/office/drawing/2014/main" id="{7DF41398-66B3-972B-129B-497FA983B390}"/>
              </a:ext>
            </a:extLst>
          </p:cNvPr>
          <p:cNvGrpSpPr/>
          <p:nvPr/>
        </p:nvGrpSpPr>
        <p:grpSpPr>
          <a:xfrm>
            <a:off x="612183" y="4746696"/>
            <a:ext cx="1060768" cy="1060767"/>
            <a:chOff x="1355584" y="5173775"/>
            <a:chExt cx="1060768" cy="1060767"/>
          </a:xfrm>
        </p:grpSpPr>
        <p:sp>
          <p:nvSpPr>
            <p:cNvPr id="22" name="타원 21">
              <a:extLst>
                <a:ext uri="{FF2B5EF4-FFF2-40B4-BE49-F238E27FC236}">
                  <a16:creationId xmlns:a16="http://schemas.microsoft.com/office/drawing/2014/main" id="{A6D27FFF-AE2C-5D0E-F859-09AF8DE6F60A}"/>
                </a:ext>
              </a:extLst>
            </p:cNvPr>
            <p:cNvSpPr/>
            <p:nvPr/>
          </p:nvSpPr>
          <p:spPr>
            <a:xfrm>
              <a:off x="1355584" y="5173775"/>
              <a:ext cx="1060767" cy="1060767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rgbClr val="8CCDD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24" name="그림 23" descr="의류, 인형, 드레스, 만화 영화이(가) 표시된 사진&#10;&#10;자동 생성된 설명">
              <a:extLst>
                <a:ext uri="{FF2B5EF4-FFF2-40B4-BE49-F238E27FC236}">
                  <a16:creationId xmlns:a16="http://schemas.microsoft.com/office/drawing/2014/main" id="{944AD1E6-35A2-1EFE-7536-2DD5C81E2A6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925" t="10439" r="54978" b="53209"/>
            <a:stretch/>
          </p:blipFill>
          <p:spPr>
            <a:xfrm>
              <a:off x="1370364" y="5334154"/>
              <a:ext cx="1045988" cy="884707"/>
            </a:xfrm>
            <a:prstGeom prst="ellipse">
              <a:avLst/>
            </a:prstGeom>
          </p:spPr>
        </p:pic>
        <p:sp>
          <p:nvSpPr>
            <p:cNvPr id="25" name="타원 24">
              <a:extLst>
                <a:ext uri="{FF2B5EF4-FFF2-40B4-BE49-F238E27FC236}">
                  <a16:creationId xmlns:a16="http://schemas.microsoft.com/office/drawing/2014/main" id="{2B572FD9-33D8-461E-D8B1-2147FBB60C04}"/>
                </a:ext>
              </a:extLst>
            </p:cNvPr>
            <p:cNvSpPr/>
            <p:nvPr/>
          </p:nvSpPr>
          <p:spPr>
            <a:xfrm>
              <a:off x="1355585" y="5173775"/>
              <a:ext cx="1060767" cy="1060767"/>
            </a:xfrm>
            <a:prstGeom prst="ellipse">
              <a:avLst/>
            </a:prstGeom>
            <a:noFill/>
            <a:ln w="57150">
              <a:solidFill>
                <a:srgbClr val="8CCDD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3760641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23" grpId="0" animBg="1"/>
      <p:bldP spid="27" grpId="0" animBg="1"/>
      <p:bldP spid="35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CB7DBA9-2C82-E0C4-B5C5-9BA259C1B0D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15477712-21AB-A3E9-F8CC-C5E0E13379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ko-KR" altLang="en-US"/>
          </a:p>
        </p:txBody>
      </p:sp>
      <p:pic>
        <p:nvPicPr>
          <p:cNvPr id="7" name="내용 개체 틀 6" descr="기본 셰이프 윤곽선">
            <a:extLst>
              <a:ext uri="{FF2B5EF4-FFF2-40B4-BE49-F238E27FC236}">
                <a16:creationId xmlns:a16="http://schemas.microsoft.com/office/drawing/2014/main" id="{62BAEC0D-A113-A64C-0FAE-37732B235EE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798457" y="4275321"/>
            <a:ext cx="914400" cy="914400"/>
          </a:xfrm>
        </p:spPr>
      </p:pic>
      <p:pic>
        <p:nvPicPr>
          <p:cNvPr id="4" name="표지 배경" descr="스크린샷, 아쿠아, 터쿼이즈색, 청록색이(가) 표시된 사진">
            <a:extLst>
              <a:ext uri="{FF2B5EF4-FFF2-40B4-BE49-F238E27FC236}">
                <a16:creationId xmlns:a16="http://schemas.microsoft.com/office/drawing/2014/main" id="{185B5168-DA88-4072-C55B-04177D609F31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169"/>
            <a:ext cx="12287250" cy="6940929"/>
          </a:xfrm>
          <a:prstGeom prst="rect">
            <a:avLst/>
          </a:prstGeom>
        </p:spPr>
      </p:pic>
      <p:pic>
        <p:nvPicPr>
          <p:cNvPr id="29" name="그림 28" descr="블랙, 어둠, 달이(가) 표시된 사진&#10;&#10;자동 생성된 설명">
            <a:extLst>
              <a:ext uri="{FF2B5EF4-FFF2-40B4-BE49-F238E27FC236}">
                <a16:creationId xmlns:a16="http://schemas.microsoft.com/office/drawing/2014/main" id="{52E70EFB-BC26-1C82-A6E7-C9F71DD2A9A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167" t="88354" r="29669"/>
          <a:stretch/>
        </p:blipFill>
        <p:spPr>
          <a:xfrm>
            <a:off x="2629356" y="3368643"/>
            <a:ext cx="1323256" cy="1001621"/>
          </a:xfrm>
          <a:prstGeom prst="rect">
            <a:avLst/>
          </a:prstGeom>
        </p:spPr>
      </p:pic>
      <p:sp>
        <p:nvSpPr>
          <p:cNvPr id="8" name="직사각형 7">
            <a:extLst>
              <a:ext uri="{FF2B5EF4-FFF2-40B4-BE49-F238E27FC236}">
                <a16:creationId xmlns:a16="http://schemas.microsoft.com/office/drawing/2014/main" id="{31D1514B-5B7E-9B65-B528-2CD4EB57A8DA}"/>
              </a:ext>
            </a:extLst>
          </p:cNvPr>
          <p:cNvSpPr/>
          <p:nvPr/>
        </p:nvSpPr>
        <p:spPr>
          <a:xfrm>
            <a:off x="0" y="-2170"/>
            <a:ext cx="12287250" cy="6940929"/>
          </a:xfrm>
          <a:prstGeom prst="rect">
            <a:avLst/>
          </a:prstGeom>
          <a:gradFill flip="none" rotWithShape="1">
            <a:gsLst>
              <a:gs pos="100000">
                <a:srgbClr val="FFA543"/>
              </a:gs>
              <a:gs pos="0">
                <a:srgbClr val="F8CFBA"/>
              </a:gs>
            </a:gsLst>
            <a:lin ang="16200000" scaled="1"/>
            <a:tileRect/>
          </a:gra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9" name="별: 꼭짓점 12개 38">
            <a:extLst>
              <a:ext uri="{FF2B5EF4-FFF2-40B4-BE49-F238E27FC236}">
                <a16:creationId xmlns:a16="http://schemas.microsoft.com/office/drawing/2014/main" id="{B6B9F7DD-7599-BB37-7DC0-75D934C5510E}"/>
              </a:ext>
            </a:extLst>
          </p:cNvPr>
          <p:cNvSpPr/>
          <p:nvPr/>
        </p:nvSpPr>
        <p:spPr>
          <a:xfrm>
            <a:off x="8120068" y="1471178"/>
            <a:ext cx="1433993" cy="1433993"/>
          </a:xfrm>
          <a:prstGeom prst="star12">
            <a:avLst/>
          </a:prstGeom>
          <a:noFill/>
          <a:ln w="76200">
            <a:solidFill>
              <a:srgbClr val="8AD4C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n>
                <a:solidFill>
                  <a:srgbClr val="DF9C1C"/>
                </a:solidFill>
              </a:ln>
            </a:endParaRPr>
          </a:p>
        </p:txBody>
      </p:sp>
      <p:sp>
        <p:nvSpPr>
          <p:cNvPr id="44" name="타원 43">
            <a:extLst>
              <a:ext uri="{FF2B5EF4-FFF2-40B4-BE49-F238E27FC236}">
                <a16:creationId xmlns:a16="http://schemas.microsoft.com/office/drawing/2014/main" id="{CF7DFB3B-F0F5-E1ED-015A-A7FB7D4752E0}"/>
              </a:ext>
            </a:extLst>
          </p:cNvPr>
          <p:cNvSpPr/>
          <p:nvPr/>
        </p:nvSpPr>
        <p:spPr>
          <a:xfrm rot="624029">
            <a:off x="3100521" y="5761671"/>
            <a:ext cx="2158226" cy="1974421"/>
          </a:xfrm>
          <a:custGeom>
            <a:avLst/>
            <a:gdLst>
              <a:gd name="connsiteX0" fmla="*/ 0 w 1958166"/>
              <a:gd name="connsiteY0" fmla="*/ 979083 h 1958166"/>
              <a:gd name="connsiteX1" fmla="*/ 979083 w 1958166"/>
              <a:gd name="connsiteY1" fmla="*/ 0 h 1958166"/>
              <a:gd name="connsiteX2" fmla="*/ 1958166 w 1958166"/>
              <a:gd name="connsiteY2" fmla="*/ 979083 h 1958166"/>
              <a:gd name="connsiteX3" fmla="*/ 979083 w 1958166"/>
              <a:gd name="connsiteY3" fmla="*/ 1958166 h 1958166"/>
              <a:gd name="connsiteX4" fmla="*/ 0 w 1958166"/>
              <a:gd name="connsiteY4" fmla="*/ 979083 h 1958166"/>
              <a:gd name="connsiteX0" fmla="*/ 0 w 1973757"/>
              <a:gd name="connsiteY0" fmla="*/ 982599 h 1961682"/>
              <a:gd name="connsiteX1" fmla="*/ 979083 w 1973757"/>
              <a:gd name="connsiteY1" fmla="*/ 3516 h 1961682"/>
              <a:gd name="connsiteX2" fmla="*/ 1290509 w 1973757"/>
              <a:gd name="connsiteY2" fmla="*/ 666865 h 1961682"/>
              <a:gd name="connsiteX3" fmla="*/ 1958166 w 1973757"/>
              <a:gd name="connsiteY3" fmla="*/ 982599 h 1961682"/>
              <a:gd name="connsiteX4" fmla="*/ 979083 w 1973757"/>
              <a:gd name="connsiteY4" fmla="*/ 1961682 h 1961682"/>
              <a:gd name="connsiteX5" fmla="*/ 0 w 1973757"/>
              <a:gd name="connsiteY5" fmla="*/ 982599 h 1961682"/>
              <a:gd name="connsiteX0" fmla="*/ 0 w 2146897"/>
              <a:gd name="connsiteY0" fmla="*/ 982599 h 1964666"/>
              <a:gd name="connsiteX1" fmla="*/ 979083 w 2146897"/>
              <a:gd name="connsiteY1" fmla="*/ 3516 h 1964666"/>
              <a:gd name="connsiteX2" fmla="*/ 1290509 w 2146897"/>
              <a:gd name="connsiteY2" fmla="*/ 666865 h 1964666"/>
              <a:gd name="connsiteX3" fmla="*/ 2134379 w 2146897"/>
              <a:gd name="connsiteY3" fmla="*/ 1254062 h 1964666"/>
              <a:gd name="connsiteX4" fmla="*/ 979083 w 2146897"/>
              <a:gd name="connsiteY4" fmla="*/ 1961682 h 1964666"/>
              <a:gd name="connsiteX5" fmla="*/ 0 w 2146897"/>
              <a:gd name="connsiteY5" fmla="*/ 982599 h 1964666"/>
              <a:gd name="connsiteX0" fmla="*/ 0 w 2155528"/>
              <a:gd name="connsiteY0" fmla="*/ 982599 h 1964666"/>
              <a:gd name="connsiteX1" fmla="*/ 979083 w 2155528"/>
              <a:gd name="connsiteY1" fmla="*/ 3516 h 1964666"/>
              <a:gd name="connsiteX2" fmla="*/ 1290509 w 2155528"/>
              <a:gd name="connsiteY2" fmla="*/ 666865 h 1964666"/>
              <a:gd name="connsiteX3" fmla="*/ 2134379 w 2155528"/>
              <a:gd name="connsiteY3" fmla="*/ 1254062 h 1964666"/>
              <a:gd name="connsiteX4" fmla="*/ 979083 w 2155528"/>
              <a:gd name="connsiteY4" fmla="*/ 1961682 h 1964666"/>
              <a:gd name="connsiteX5" fmla="*/ 0 w 2155528"/>
              <a:gd name="connsiteY5" fmla="*/ 982599 h 1964666"/>
              <a:gd name="connsiteX0" fmla="*/ 0 w 2155528"/>
              <a:gd name="connsiteY0" fmla="*/ 1009788 h 1991855"/>
              <a:gd name="connsiteX1" fmla="*/ 979083 w 2155528"/>
              <a:gd name="connsiteY1" fmla="*/ 30705 h 1991855"/>
              <a:gd name="connsiteX2" fmla="*/ 1290509 w 2155528"/>
              <a:gd name="connsiteY2" fmla="*/ 694054 h 1991855"/>
              <a:gd name="connsiteX3" fmla="*/ 2134379 w 2155528"/>
              <a:gd name="connsiteY3" fmla="*/ 1281251 h 1991855"/>
              <a:gd name="connsiteX4" fmla="*/ 979083 w 2155528"/>
              <a:gd name="connsiteY4" fmla="*/ 1988871 h 1991855"/>
              <a:gd name="connsiteX5" fmla="*/ 0 w 2155528"/>
              <a:gd name="connsiteY5" fmla="*/ 1009788 h 1991855"/>
              <a:gd name="connsiteX0" fmla="*/ 0 w 2158226"/>
              <a:gd name="connsiteY0" fmla="*/ 987315 h 1969382"/>
              <a:gd name="connsiteX1" fmla="*/ 979083 w 2158226"/>
              <a:gd name="connsiteY1" fmla="*/ 8232 h 1969382"/>
              <a:gd name="connsiteX2" fmla="*/ 1400047 w 2158226"/>
              <a:gd name="connsiteY2" fmla="*/ 542993 h 1969382"/>
              <a:gd name="connsiteX3" fmla="*/ 2134379 w 2158226"/>
              <a:gd name="connsiteY3" fmla="*/ 1258778 h 1969382"/>
              <a:gd name="connsiteX4" fmla="*/ 979083 w 2158226"/>
              <a:gd name="connsiteY4" fmla="*/ 1966398 h 1969382"/>
              <a:gd name="connsiteX5" fmla="*/ 0 w 2158226"/>
              <a:gd name="connsiteY5" fmla="*/ 987315 h 1969382"/>
              <a:gd name="connsiteX0" fmla="*/ 0 w 2158226"/>
              <a:gd name="connsiteY0" fmla="*/ 983899 h 1965966"/>
              <a:gd name="connsiteX1" fmla="*/ 979083 w 2158226"/>
              <a:gd name="connsiteY1" fmla="*/ 4816 h 1965966"/>
              <a:gd name="connsiteX2" fmla="*/ 1400047 w 2158226"/>
              <a:gd name="connsiteY2" fmla="*/ 539577 h 1965966"/>
              <a:gd name="connsiteX3" fmla="*/ 2134379 w 2158226"/>
              <a:gd name="connsiteY3" fmla="*/ 1255362 h 1965966"/>
              <a:gd name="connsiteX4" fmla="*/ 979083 w 2158226"/>
              <a:gd name="connsiteY4" fmla="*/ 1962982 h 1965966"/>
              <a:gd name="connsiteX5" fmla="*/ 0 w 2158226"/>
              <a:gd name="connsiteY5" fmla="*/ 983899 h 1965966"/>
              <a:gd name="connsiteX0" fmla="*/ 0 w 2158226"/>
              <a:gd name="connsiteY0" fmla="*/ 983899 h 1974421"/>
              <a:gd name="connsiteX1" fmla="*/ 979083 w 2158226"/>
              <a:gd name="connsiteY1" fmla="*/ 4816 h 1974421"/>
              <a:gd name="connsiteX2" fmla="*/ 1400047 w 2158226"/>
              <a:gd name="connsiteY2" fmla="*/ 539577 h 1974421"/>
              <a:gd name="connsiteX3" fmla="*/ 2134379 w 2158226"/>
              <a:gd name="connsiteY3" fmla="*/ 1255362 h 1974421"/>
              <a:gd name="connsiteX4" fmla="*/ 979083 w 2158226"/>
              <a:gd name="connsiteY4" fmla="*/ 1962982 h 1974421"/>
              <a:gd name="connsiteX5" fmla="*/ 0 w 2158226"/>
              <a:gd name="connsiteY5" fmla="*/ 983899 h 19744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158226" h="1974421">
                <a:moveTo>
                  <a:pt x="0" y="983899"/>
                </a:moveTo>
                <a:cubicBezTo>
                  <a:pt x="0" y="443166"/>
                  <a:pt x="488567" y="-54480"/>
                  <a:pt x="979083" y="4816"/>
                </a:cubicBezTo>
                <a:cubicBezTo>
                  <a:pt x="1469599" y="64112"/>
                  <a:pt x="1236867" y="376397"/>
                  <a:pt x="1400047" y="539577"/>
                </a:cubicBezTo>
                <a:cubicBezTo>
                  <a:pt x="1563227" y="702757"/>
                  <a:pt x="2298996" y="325184"/>
                  <a:pt x="2134379" y="1255362"/>
                </a:cubicBezTo>
                <a:cubicBezTo>
                  <a:pt x="1898325" y="1947415"/>
                  <a:pt x="1334813" y="2008226"/>
                  <a:pt x="979083" y="1962982"/>
                </a:cubicBezTo>
                <a:cubicBezTo>
                  <a:pt x="623353" y="1917738"/>
                  <a:pt x="0" y="1524632"/>
                  <a:pt x="0" y="983899"/>
                </a:cubicBezTo>
                <a:close/>
              </a:path>
            </a:pathLst>
          </a:custGeom>
          <a:solidFill>
            <a:schemeClr val="accent6">
              <a:lumMod val="20000"/>
              <a:lumOff val="80000"/>
              <a:alpha val="38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/>
              <a:t> </a:t>
            </a:r>
            <a:endParaRPr lang="ko-KR" altLang="en-US" dirty="0"/>
          </a:p>
        </p:txBody>
      </p:sp>
      <p:sp>
        <p:nvSpPr>
          <p:cNvPr id="5" name="제목 4">
            <a:extLst>
              <a:ext uri="{FF2B5EF4-FFF2-40B4-BE49-F238E27FC236}">
                <a16:creationId xmlns:a16="http://schemas.microsoft.com/office/drawing/2014/main" id="{D6B7102D-BCD9-5078-BF9C-EDDD4B038D03}"/>
              </a:ext>
            </a:extLst>
          </p:cNvPr>
          <p:cNvSpPr txBox="1">
            <a:spLocks/>
          </p:cNvSpPr>
          <p:nvPr/>
        </p:nvSpPr>
        <p:spPr>
          <a:xfrm>
            <a:off x="997857" y="2685661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en-US" altLang="ko-KR" sz="11500" dirty="0">
                <a:solidFill>
                  <a:schemeClr val="bg1"/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Quiz</a:t>
            </a:r>
            <a:br>
              <a:rPr lang="en-US" altLang="ko-KR" sz="7200" dirty="0"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</a:br>
            <a:r>
              <a:rPr lang="en-US" altLang="ko-KR" sz="7200" b="1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START!</a:t>
            </a:r>
            <a:endParaRPr lang="ko-KR" altLang="en-US" sz="7200" dirty="0">
              <a:latin typeface="배달의민족 도현" panose="020B0600000101010101" pitchFamily="50" charset="-127"/>
              <a:ea typeface="배달의민족 도현" panose="020B0600000101010101" pitchFamily="50" charset="-127"/>
            </a:endParaRPr>
          </a:p>
        </p:txBody>
      </p:sp>
      <p:sp>
        <p:nvSpPr>
          <p:cNvPr id="46" name="타원 45">
            <a:extLst>
              <a:ext uri="{FF2B5EF4-FFF2-40B4-BE49-F238E27FC236}">
                <a16:creationId xmlns:a16="http://schemas.microsoft.com/office/drawing/2014/main" id="{87832B5B-603F-4004-6DF9-FF86776FA061}"/>
              </a:ext>
            </a:extLst>
          </p:cNvPr>
          <p:cNvSpPr/>
          <p:nvPr/>
        </p:nvSpPr>
        <p:spPr>
          <a:xfrm>
            <a:off x="692931" y="5441563"/>
            <a:ext cx="3451216" cy="2813926"/>
          </a:xfrm>
          <a:custGeom>
            <a:avLst/>
            <a:gdLst>
              <a:gd name="connsiteX0" fmla="*/ 0 w 1836057"/>
              <a:gd name="connsiteY0" fmla="*/ 918029 h 1836057"/>
              <a:gd name="connsiteX1" fmla="*/ 918029 w 1836057"/>
              <a:gd name="connsiteY1" fmla="*/ 0 h 1836057"/>
              <a:gd name="connsiteX2" fmla="*/ 1836058 w 1836057"/>
              <a:gd name="connsiteY2" fmla="*/ 918029 h 1836057"/>
              <a:gd name="connsiteX3" fmla="*/ 918029 w 1836057"/>
              <a:gd name="connsiteY3" fmla="*/ 1836058 h 1836057"/>
              <a:gd name="connsiteX4" fmla="*/ 0 w 1836057"/>
              <a:gd name="connsiteY4" fmla="*/ 918029 h 1836057"/>
              <a:gd name="connsiteX0" fmla="*/ 0 w 2024712"/>
              <a:gd name="connsiteY0" fmla="*/ 1022919 h 1940948"/>
              <a:gd name="connsiteX1" fmla="*/ 918029 w 2024712"/>
              <a:gd name="connsiteY1" fmla="*/ 104890 h 1940948"/>
              <a:gd name="connsiteX2" fmla="*/ 1962513 w 2024712"/>
              <a:gd name="connsiteY2" fmla="*/ 123033 h 1940948"/>
              <a:gd name="connsiteX3" fmla="*/ 1836058 w 2024712"/>
              <a:gd name="connsiteY3" fmla="*/ 1022919 h 1940948"/>
              <a:gd name="connsiteX4" fmla="*/ 918029 w 2024712"/>
              <a:gd name="connsiteY4" fmla="*/ 1940948 h 1940948"/>
              <a:gd name="connsiteX5" fmla="*/ 0 w 2024712"/>
              <a:gd name="connsiteY5" fmla="*/ 1022919 h 1940948"/>
              <a:gd name="connsiteX0" fmla="*/ 0 w 2098419"/>
              <a:gd name="connsiteY0" fmla="*/ 1022919 h 1948376"/>
              <a:gd name="connsiteX1" fmla="*/ 918029 w 2098419"/>
              <a:gd name="connsiteY1" fmla="*/ 104890 h 1948376"/>
              <a:gd name="connsiteX2" fmla="*/ 1962513 w 2098419"/>
              <a:gd name="connsiteY2" fmla="*/ 123033 h 1948376"/>
              <a:gd name="connsiteX3" fmla="*/ 2026558 w 2098419"/>
              <a:gd name="connsiteY3" fmla="*/ 1400109 h 1948376"/>
              <a:gd name="connsiteX4" fmla="*/ 918029 w 2098419"/>
              <a:gd name="connsiteY4" fmla="*/ 1940948 h 1948376"/>
              <a:gd name="connsiteX5" fmla="*/ 0 w 2098419"/>
              <a:gd name="connsiteY5" fmla="*/ 1022919 h 1948376"/>
              <a:gd name="connsiteX0" fmla="*/ 0 w 2132989"/>
              <a:gd name="connsiteY0" fmla="*/ 1022919 h 1948376"/>
              <a:gd name="connsiteX1" fmla="*/ 918029 w 2132989"/>
              <a:gd name="connsiteY1" fmla="*/ 104890 h 1948376"/>
              <a:gd name="connsiteX2" fmla="*/ 1962513 w 2132989"/>
              <a:gd name="connsiteY2" fmla="*/ 123033 h 1948376"/>
              <a:gd name="connsiteX3" fmla="*/ 2026558 w 2132989"/>
              <a:gd name="connsiteY3" fmla="*/ 1400109 h 1948376"/>
              <a:gd name="connsiteX4" fmla="*/ 918029 w 2132989"/>
              <a:gd name="connsiteY4" fmla="*/ 1940948 h 1948376"/>
              <a:gd name="connsiteX5" fmla="*/ 0 w 2132989"/>
              <a:gd name="connsiteY5" fmla="*/ 1022919 h 1948376"/>
              <a:gd name="connsiteX0" fmla="*/ 0 w 2132989"/>
              <a:gd name="connsiteY0" fmla="*/ 1022919 h 1958126"/>
              <a:gd name="connsiteX1" fmla="*/ 918029 w 2132989"/>
              <a:gd name="connsiteY1" fmla="*/ 104890 h 1958126"/>
              <a:gd name="connsiteX2" fmla="*/ 1962513 w 2132989"/>
              <a:gd name="connsiteY2" fmla="*/ 123033 h 1958126"/>
              <a:gd name="connsiteX3" fmla="*/ 2026558 w 2132989"/>
              <a:gd name="connsiteY3" fmla="*/ 1400109 h 1958126"/>
              <a:gd name="connsiteX4" fmla="*/ 918029 w 2132989"/>
              <a:gd name="connsiteY4" fmla="*/ 1940948 h 1958126"/>
              <a:gd name="connsiteX5" fmla="*/ 0 w 2132989"/>
              <a:gd name="connsiteY5" fmla="*/ 1022919 h 1958126"/>
              <a:gd name="connsiteX0" fmla="*/ 0 w 2132989"/>
              <a:gd name="connsiteY0" fmla="*/ 1022919 h 1952743"/>
              <a:gd name="connsiteX1" fmla="*/ 918029 w 2132989"/>
              <a:gd name="connsiteY1" fmla="*/ 104890 h 1952743"/>
              <a:gd name="connsiteX2" fmla="*/ 1962513 w 2132989"/>
              <a:gd name="connsiteY2" fmla="*/ 123033 h 1952743"/>
              <a:gd name="connsiteX3" fmla="*/ 2026558 w 2132989"/>
              <a:gd name="connsiteY3" fmla="*/ 1400109 h 1952743"/>
              <a:gd name="connsiteX4" fmla="*/ 918029 w 2132989"/>
              <a:gd name="connsiteY4" fmla="*/ 1940948 h 1952743"/>
              <a:gd name="connsiteX5" fmla="*/ 0 w 2132989"/>
              <a:gd name="connsiteY5" fmla="*/ 1022919 h 1952743"/>
              <a:gd name="connsiteX0" fmla="*/ 0 w 2132989"/>
              <a:gd name="connsiteY0" fmla="*/ 1019186 h 1949010"/>
              <a:gd name="connsiteX1" fmla="*/ 918029 w 2132989"/>
              <a:gd name="connsiteY1" fmla="*/ 101157 h 1949010"/>
              <a:gd name="connsiteX2" fmla="*/ 1962513 w 2132989"/>
              <a:gd name="connsiteY2" fmla="*/ 119300 h 1949010"/>
              <a:gd name="connsiteX3" fmla="*/ 2026558 w 2132989"/>
              <a:gd name="connsiteY3" fmla="*/ 1396376 h 1949010"/>
              <a:gd name="connsiteX4" fmla="*/ 918029 w 2132989"/>
              <a:gd name="connsiteY4" fmla="*/ 1937215 h 1949010"/>
              <a:gd name="connsiteX5" fmla="*/ 0 w 2132989"/>
              <a:gd name="connsiteY5" fmla="*/ 1019186 h 1949010"/>
              <a:gd name="connsiteX0" fmla="*/ 0 w 2100043"/>
              <a:gd name="connsiteY0" fmla="*/ 1019186 h 1949010"/>
              <a:gd name="connsiteX1" fmla="*/ 918029 w 2100043"/>
              <a:gd name="connsiteY1" fmla="*/ 101157 h 1949010"/>
              <a:gd name="connsiteX2" fmla="*/ 1962513 w 2100043"/>
              <a:gd name="connsiteY2" fmla="*/ 119300 h 1949010"/>
              <a:gd name="connsiteX3" fmla="*/ 2026558 w 2100043"/>
              <a:gd name="connsiteY3" fmla="*/ 1396376 h 1949010"/>
              <a:gd name="connsiteX4" fmla="*/ 918029 w 2100043"/>
              <a:gd name="connsiteY4" fmla="*/ 1937215 h 1949010"/>
              <a:gd name="connsiteX5" fmla="*/ 0 w 2100043"/>
              <a:gd name="connsiteY5" fmla="*/ 1019186 h 1949010"/>
              <a:gd name="connsiteX0" fmla="*/ 0 w 2116787"/>
              <a:gd name="connsiteY0" fmla="*/ 1019186 h 1963604"/>
              <a:gd name="connsiteX1" fmla="*/ 918029 w 2116787"/>
              <a:gd name="connsiteY1" fmla="*/ 101157 h 1963604"/>
              <a:gd name="connsiteX2" fmla="*/ 1962513 w 2116787"/>
              <a:gd name="connsiteY2" fmla="*/ 119300 h 1963604"/>
              <a:gd name="connsiteX3" fmla="*/ 2051958 w 2116787"/>
              <a:gd name="connsiteY3" fmla="*/ 1507501 h 1963604"/>
              <a:gd name="connsiteX4" fmla="*/ 918029 w 2116787"/>
              <a:gd name="connsiteY4" fmla="*/ 1937215 h 1963604"/>
              <a:gd name="connsiteX5" fmla="*/ 0 w 2116787"/>
              <a:gd name="connsiteY5" fmla="*/ 1019186 h 1963604"/>
              <a:gd name="connsiteX0" fmla="*/ 0 w 2219412"/>
              <a:gd name="connsiteY0" fmla="*/ 1019186 h 1963604"/>
              <a:gd name="connsiteX1" fmla="*/ 918029 w 2219412"/>
              <a:gd name="connsiteY1" fmla="*/ 101157 h 1963604"/>
              <a:gd name="connsiteX2" fmla="*/ 1962513 w 2219412"/>
              <a:gd name="connsiteY2" fmla="*/ 119300 h 1963604"/>
              <a:gd name="connsiteX3" fmla="*/ 2051958 w 2219412"/>
              <a:gd name="connsiteY3" fmla="*/ 1507501 h 1963604"/>
              <a:gd name="connsiteX4" fmla="*/ 918029 w 2219412"/>
              <a:gd name="connsiteY4" fmla="*/ 1937215 h 1963604"/>
              <a:gd name="connsiteX5" fmla="*/ 0 w 2219412"/>
              <a:gd name="connsiteY5" fmla="*/ 1019186 h 1963604"/>
              <a:gd name="connsiteX0" fmla="*/ 0 w 2184200"/>
              <a:gd name="connsiteY0" fmla="*/ 1019186 h 1963604"/>
              <a:gd name="connsiteX1" fmla="*/ 918029 w 2184200"/>
              <a:gd name="connsiteY1" fmla="*/ 101157 h 1963604"/>
              <a:gd name="connsiteX2" fmla="*/ 1962513 w 2184200"/>
              <a:gd name="connsiteY2" fmla="*/ 119300 h 1963604"/>
              <a:gd name="connsiteX3" fmla="*/ 2051958 w 2184200"/>
              <a:gd name="connsiteY3" fmla="*/ 1507501 h 1963604"/>
              <a:gd name="connsiteX4" fmla="*/ 918029 w 2184200"/>
              <a:gd name="connsiteY4" fmla="*/ 1937215 h 1963604"/>
              <a:gd name="connsiteX5" fmla="*/ 0 w 2184200"/>
              <a:gd name="connsiteY5" fmla="*/ 1019186 h 1963604"/>
              <a:gd name="connsiteX0" fmla="*/ 0 w 2174082"/>
              <a:gd name="connsiteY0" fmla="*/ 998967 h 1943385"/>
              <a:gd name="connsiteX1" fmla="*/ 918029 w 2174082"/>
              <a:gd name="connsiteY1" fmla="*/ 80938 h 1943385"/>
              <a:gd name="connsiteX2" fmla="*/ 1924413 w 2174082"/>
              <a:gd name="connsiteY2" fmla="*/ 149881 h 1943385"/>
              <a:gd name="connsiteX3" fmla="*/ 2051958 w 2174082"/>
              <a:gd name="connsiteY3" fmla="*/ 1487282 h 1943385"/>
              <a:gd name="connsiteX4" fmla="*/ 918029 w 2174082"/>
              <a:gd name="connsiteY4" fmla="*/ 1916996 h 1943385"/>
              <a:gd name="connsiteX5" fmla="*/ 0 w 2174082"/>
              <a:gd name="connsiteY5" fmla="*/ 998967 h 1943385"/>
              <a:gd name="connsiteX0" fmla="*/ 0 w 2174082"/>
              <a:gd name="connsiteY0" fmla="*/ 1017785 h 1962203"/>
              <a:gd name="connsiteX1" fmla="*/ 918029 w 2174082"/>
              <a:gd name="connsiteY1" fmla="*/ 99756 h 1962203"/>
              <a:gd name="connsiteX2" fmla="*/ 1924413 w 2174082"/>
              <a:gd name="connsiteY2" fmla="*/ 168699 h 1962203"/>
              <a:gd name="connsiteX3" fmla="*/ 2051958 w 2174082"/>
              <a:gd name="connsiteY3" fmla="*/ 1506100 h 1962203"/>
              <a:gd name="connsiteX4" fmla="*/ 918029 w 2174082"/>
              <a:gd name="connsiteY4" fmla="*/ 1935814 h 1962203"/>
              <a:gd name="connsiteX5" fmla="*/ 0 w 2174082"/>
              <a:gd name="connsiteY5" fmla="*/ 1017785 h 1962203"/>
              <a:gd name="connsiteX0" fmla="*/ 0 w 2251539"/>
              <a:gd name="connsiteY0" fmla="*/ 1017785 h 1962203"/>
              <a:gd name="connsiteX1" fmla="*/ 918029 w 2251539"/>
              <a:gd name="connsiteY1" fmla="*/ 99756 h 1962203"/>
              <a:gd name="connsiteX2" fmla="*/ 1924413 w 2251539"/>
              <a:gd name="connsiteY2" fmla="*/ 168699 h 1962203"/>
              <a:gd name="connsiteX3" fmla="*/ 2051958 w 2251539"/>
              <a:gd name="connsiteY3" fmla="*/ 1506100 h 1962203"/>
              <a:gd name="connsiteX4" fmla="*/ 918029 w 2251539"/>
              <a:gd name="connsiteY4" fmla="*/ 1935814 h 1962203"/>
              <a:gd name="connsiteX5" fmla="*/ 0 w 2251539"/>
              <a:gd name="connsiteY5" fmla="*/ 1017785 h 1962203"/>
              <a:gd name="connsiteX0" fmla="*/ 0 w 2216550"/>
              <a:gd name="connsiteY0" fmla="*/ 1017785 h 1962203"/>
              <a:gd name="connsiteX1" fmla="*/ 918029 w 2216550"/>
              <a:gd name="connsiteY1" fmla="*/ 99756 h 1962203"/>
              <a:gd name="connsiteX2" fmla="*/ 1924413 w 2216550"/>
              <a:gd name="connsiteY2" fmla="*/ 168699 h 1962203"/>
              <a:gd name="connsiteX3" fmla="*/ 2051958 w 2216550"/>
              <a:gd name="connsiteY3" fmla="*/ 1506100 h 1962203"/>
              <a:gd name="connsiteX4" fmla="*/ 918029 w 2216550"/>
              <a:gd name="connsiteY4" fmla="*/ 1935814 h 1962203"/>
              <a:gd name="connsiteX5" fmla="*/ 0 w 2216550"/>
              <a:gd name="connsiteY5" fmla="*/ 1017785 h 1962203"/>
              <a:gd name="connsiteX0" fmla="*/ 0 w 2195977"/>
              <a:gd name="connsiteY0" fmla="*/ 1017785 h 1962203"/>
              <a:gd name="connsiteX1" fmla="*/ 918029 w 2195977"/>
              <a:gd name="connsiteY1" fmla="*/ 99756 h 1962203"/>
              <a:gd name="connsiteX2" fmla="*/ 1924413 w 2195977"/>
              <a:gd name="connsiteY2" fmla="*/ 168699 h 1962203"/>
              <a:gd name="connsiteX3" fmla="*/ 2051958 w 2195977"/>
              <a:gd name="connsiteY3" fmla="*/ 1506100 h 1962203"/>
              <a:gd name="connsiteX4" fmla="*/ 918029 w 2195977"/>
              <a:gd name="connsiteY4" fmla="*/ 1935814 h 1962203"/>
              <a:gd name="connsiteX5" fmla="*/ 0 w 2195977"/>
              <a:gd name="connsiteY5" fmla="*/ 1017785 h 1962203"/>
              <a:gd name="connsiteX0" fmla="*/ 0 w 2218466"/>
              <a:gd name="connsiteY0" fmla="*/ 1017785 h 1962203"/>
              <a:gd name="connsiteX1" fmla="*/ 918029 w 2218466"/>
              <a:gd name="connsiteY1" fmla="*/ 99756 h 1962203"/>
              <a:gd name="connsiteX2" fmla="*/ 1924413 w 2218466"/>
              <a:gd name="connsiteY2" fmla="*/ 168699 h 1962203"/>
              <a:gd name="connsiteX3" fmla="*/ 2051958 w 2218466"/>
              <a:gd name="connsiteY3" fmla="*/ 1506100 h 1962203"/>
              <a:gd name="connsiteX4" fmla="*/ 918029 w 2218466"/>
              <a:gd name="connsiteY4" fmla="*/ 1935814 h 1962203"/>
              <a:gd name="connsiteX5" fmla="*/ 0 w 2218466"/>
              <a:gd name="connsiteY5" fmla="*/ 1017785 h 19622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218466" h="1962203">
                <a:moveTo>
                  <a:pt x="0" y="1017785"/>
                </a:moveTo>
                <a:cubicBezTo>
                  <a:pt x="0" y="510772"/>
                  <a:pt x="597294" y="241270"/>
                  <a:pt x="918029" y="99756"/>
                </a:cubicBezTo>
                <a:cubicBezTo>
                  <a:pt x="1238764" y="-41758"/>
                  <a:pt x="1704733" y="-44631"/>
                  <a:pt x="1924413" y="168699"/>
                </a:cubicBezTo>
                <a:cubicBezTo>
                  <a:pt x="2248868" y="509029"/>
                  <a:pt x="2324464" y="906569"/>
                  <a:pt x="2051958" y="1506100"/>
                </a:cubicBezTo>
                <a:cubicBezTo>
                  <a:pt x="1863272" y="1920211"/>
                  <a:pt x="1260022" y="2017200"/>
                  <a:pt x="918029" y="1935814"/>
                </a:cubicBezTo>
                <a:cubicBezTo>
                  <a:pt x="576036" y="1854428"/>
                  <a:pt x="0" y="1524798"/>
                  <a:pt x="0" y="1017785"/>
                </a:cubicBezTo>
                <a:close/>
              </a:path>
            </a:pathLst>
          </a:cu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47" name="그림 46" descr="블랙, 어둠, 달이(가) 표시된 사진&#10;&#10;자동 생성된 설명">
            <a:extLst>
              <a:ext uri="{FF2B5EF4-FFF2-40B4-BE49-F238E27FC236}">
                <a16:creationId xmlns:a16="http://schemas.microsoft.com/office/drawing/2014/main" id="{8C1F6C42-86DA-364A-D322-DF20BD5BA20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167" t="88354" r="29669"/>
          <a:stretch/>
        </p:blipFill>
        <p:spPr>
          <a:xfrm>
            <a:off x="8837065" y="5396347"/>
            <a:ext cx="1323256" cy="1001621"/>
          </a:xfrm>
          <a:prstGeom prst="rect">
            <a:avLst/>
          </a:prstGeom>
        </p:spPr>
      </p:pic>
      <p:pic>
        <p:nvPicPr>
          <p:cNvPr id="15" name="그래픽 14" descr="표식 단색으로 채워진">
            <a:extLst>
              <a:ext uri="{FF2B5EF4-FFF2-40B4-BE49-F238E27FC236}">
                <a16:creationId xmlns:a16="http://schemas.microsoft.com/office/drawing/2014/main" id="{F09689D6-277A-8C33-91FE-DBF27798D3A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69551" y="3835159"/>
            <a:ext cx="766123" cy="7056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5271056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B07A057-057E-FD80-6351-2B266795784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제목 4">
            <a:extLst>
              <a:ext uri="{FF2B5EF4-FFF2-40B4-BE49-F238E27FC236}">
                <a16:creationId xmlns:a16="http://schemas.microsoft.com/office/drawing/2014/main" id="{ECE02128-EF23-3CFB-E9A7-6C2F492193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122363"/>
            <a:ext cx="10515600" cy="2387600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ctr"/>
            <a:endParaRPr lang="en-US" altLang="ko-KR" sz="5400">
              <a:gradFill flip="none" rotWithShape="1">
                <a:gsLst>
                  <a:gs pos="0">
                    <a:schemeClr val="accent5">
                      <a:alpha val="70000"/>
                    </a:schemeClr>
                  </a:gs>
                  <a:gs pos="100000">
                    <a:schemeClr val="accent1">
                      <a:alpha val="70000"/>
                    </a:schemeClr>
                  </a:gs>
                </a:gsLst>
                <a:lin ang="0" scaled="1"/>
                <a:tileRect/>
              </a:gradFill>
            </a:endParaRPr>
          </a:p>
        </p:txBody>
      </p:sp>
      <p:pic>
        <p:nvPicPr>
          <p:cNvPr id="16" name="그림 15" descr="야외, 자연, 황무지, 지질학이(가) 표시된 사진&#10;&#10;자동 생성된 설명">
            <a:extLst>
              <a:ext uri="{FF2B5EF4-FFF2-40B4-BE49-F238E27FC236}">
                <a16:creationId xmlns:a16="http://schemas.microsoft.com/office/drawing/2014/main" id="{6263EC26-5A15-6D74-AD90-9411DC3385C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AFC2335F-E35F-5D3C-1554-14016923A6C5}"/>
              </a:ext>
            </a:extLst>
          </p:cNvPr>
          <p:cNvSpPr txBox="1"/>
          <p:nvPr/>
        </p:nvSpPr>
        <p:spPr>
          <a:xfrm>
            <a:off x="10156958" y="6524090"/>
            <a:ext cx="1774692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1400" b="0" i="0" dirty="0">
                <a:solidFill>
                  <a:schemeClr val="bg2">
                    <a:lumMod val="75000"/>
                  </a:schemeClr>
                </a:solidFill>
                <a:effectLst/>
                <a:latin typeface="ui-monospace"/>
              </a:rPr>
              <a:t>이미지 출처</a:t>
            </a:r>
            <a:r>
              <a:rPr lang="en-US" altLang="ko-KR" sz="1400" b="0" i="0" dirty="0">
                <a:solidFill>
                  <a:schemeClr val="bg2">
                    <a:lumMod val="75000"/>
                  </a:schemeClr>
                </a:solidFill>
                <a:effectLst/>
                <a:latin typeface="ui-monospace"/>
              </a:rPr>
              <a:t>: </a:t>
            </a:r>
            <a:r>
              <a:rPr lang="en-US" altLang="ko-KR" sz="1400" b="0" i="0" dirty="0" err="1">
                <a:solidFill>
                  <a:schemeClr val="bg2">
                    <a:lumMod val="75000"/>
                  </a:schemeClr>
                </a:solidFill>
                <a:effectLst/>
                <a:latin typeface="ui-monospace"/>
              </a:rPr>
              <a:t>Pixabay</a:t>
            </a:r>
            <a:endParaRPr lang="ko-KR" altLang="en-US" sz="1400" dirty="0">
              <a:solidFill>
                <a:schemeClr val="bg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9363055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A284E87-5AFB-7E49-7AF2-C0E556E610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제목 4">
            <a:extLst>
              <a:ext uri="{FF2B5EF4-FFF2-40B4-BE49-F238E27FC236}">
                <a16:creationId xmlns:a16="http://schemas.microsoft.com/office/drawing/2014/main" id="{E7A4CC2E-1538-8150-6ADD-C48069CD0F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122363"/>
            <a:ext cx="10515600" cy="2387600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ctr"/>
            <a:endParaRPr lang="en-US" altLang="ko-KR" sz="5400">
              <a:gradFill flip="none" rotWithShape="1">
                <a:gsLst>
                  <a:gs pos="0">
                    <a:schemeClr val="accent5">
                      <a:alpha val="70000"/>
                    </a:schemeClr>
                  </a:gs>
                  <a:gs pos="100000">
                    <a:schemeClr val="accent1">
                      <a:alpha val="70000"/>
                    </a:schemeClr>
                  </a:gs>
                </a:gsLst>
                <a:lin ang="0" scaled="1"/>
                <a:tileRect/>
              </a:gradFill>
            </a:endParaRPr>
          </a:p>
        </p:txBody>
      </p:sp>
      <p:pic>
        <p:nvPicPr>
          <p:cNvPr id="6" name="그림 5">
            <a:extLst>
              <a:ext uri="{FF2B5EF4-FFF2-40B4-BE49-F238E27FC236}">
                <a16:creationId xmlns:a16="http://schemas.microsoft.com/office/drawing/2014/main" id="{6CE5808E-4EB9-E35B-4FAA-0A10F29F498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10CBA472-4E40-667A-8FEB-0430A81C80B4}"/>
              </a:ext>
            </a:extLst>
          </p:cNvPr>
          <p:cNvSpPr txBox="1"/>
          <p:nvPr/>
        </p:nvSpPr>
        <p:spPr>
          <a:xfrm>
            <a:off x="10156958" y="6524090"/>
            <a:ext cx="1774692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1400" b="0" i="0" dirty="0">
                <a:solidFill>
                  <a:schemeClr val="bg2">
                    <a:lumMod val="75000"/>
                  </a:schemeClr>
                </a:solidFill>
                <a:effectLst/>
                <a:latin typeface="ui-monospace"/>
              </a:rPr>
              <a:t>이미지 출처</a:t>
            </a:r>
            <a:r>
              <a:rPr lang="en-US" altLang="ko-KR" sz="1400" b="0" i="0" dirty="0">
                <a:solidFill>
                  <a:schemeClr val="bg2">
                    <a:lumMod val="75000"/>
                  </a:schemeClr>
                </a:solidFill>
                <a:effectLst/>
                <a:latin typeface="ui-monospace"/>
              </a:rPr>
              <a:t>: </a:t>
            </a:r>
            <a:r>
              <a:rPr lang="en-US" altLang="ko-KR" sz="1400" b="0" i="0" dirty="0" err="1">
                <a:solidFill>
                  <a:schemeClr val="bg2">
                    <a:lumMod val="75000"/>
                  </a:schemeClr>
                </a:solidFill>
                <a:effectLst/>
                <a:latin typeface="ui-monospace"/>
              </a:rPr>
              <a:t>Pixabay</a:t>
            </a:r>
            <a:endParaRPr lang="ko-KR" altLang="en-US" sz="1400" dirty="0">
              <a:solidFill>
                <a:schemeClr val="bg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214420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B85843-B9DF-D0CD-C342-A074DA5D710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내용 개체 틀 4" descr="스크린샷, 아쿠아, 터쿼이즈색, 청록색이(가) 표시된 사진&#10;&#10;자동 생성된 설명">
            <a:extLst>
              <a:ext uri="{FF2B5EF4-FFF2-40B4-BE49-F238E27FC236}">
                <a16:creationId xmlns:a16="http://schemas.microsoft.com/office/drawing/2014/main" id="{4E62F235-6176-8299-1832-0588AC579141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288" y="-6730"/>
            <a:ext cx="12287250" cy="6940929"/>
          </a:xfrm>
          <a:prstGeom prst="rect">
            <a:avLst/>
          </a:prstGeom>
        </p:spPr>
      </p:pic>
      <p:sp>
        <p:nvSpPr>
          <p:cNvPr id="17" name="직사각형 16">
            <a:extLst>
              <a:ext uri="{FF2B5EF4-FFF2-40B4-BE49-F238E27FC236}">
                <a16:creationId xmlns:a16="http://schemas.microsoft.com/office/drawing/2014/main" id="{0BDA40B7-D533-A295-731D-8FAC5573867B}"/>
              </a:ext>
            </a:extLst>
          </p:cNvPr>
          <p:cNvSpPr/>
          <p:nvPr/>
        </p:nvSpPr>
        <p:spPr>
          <a:xfrm>
            <a:off x="435825" y="464883"/>
            <a:ext cx="11387024" cy="6027992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glow rad="101600">
              <a:schemeClr val="bg2">
                <a:lumMod val="50000"/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5" name="제목 2">
            <a:extLst>
              <a:ext uri="{FF2B5EF4-FFF2-40B4-BE49-F238E27FC236}">
                <a16:creationId xmlns:a16="http://schemas.microsoft.com/office/drawing/2014/main" id="{5C8C5F2A-9831-6FE6-8FB6-3E4C06379E03}"/>
              </a:ext>
            </a:extLst>
          </p:cNvPr>
          <p:cNvSpPr txBox="1">
            <a:spLocks/>
          </p:cNvSpPr>
          <p:nvPr/>
        </p:nvSpPr>
        <p:spPr>
          <a:xfrm>
            <a:off x="1591748" y="3389750"/>
            <a:ext cx="9008504" cy="788249"/>
          </a:xfrm>
          <a:prstGeom prst="rect">
            <a:avLst/>
          </a:prstGeom>
        </p:spPr>
        <p:txBody>
          <a:bodyPr lIns="109728" tIns="109728" rIns="109728" bIns="91440" anchor="ctr"/>
          <a:lstStyle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5200" b="1" kern="1200" spc="50" dirty="0">
                <a:gradFill flip="none" rotWithShape="1">
                  <a:gsLst>
                    <a:gs pos="0">
                      <a:schemeClr val="accent5"/>
                    </a:gs>
                    <a:gs pos="100000">
                      <a:schemeClr val="accent1">
                        <a:alpha val="70000"/>
                      </a:schemeClr>
                    </a:gs>
                  </a:gsLst>
                  <a:lin ang="0" scaled="1"/>
                  <a:tileRect/>
                </a:gradFill>
                <a:latin typeface="+mj-lt"/>
                <a:ea typeface="+mn-ea"/>
                <a:cs typeface="Angsana New" panose="02020603050405020304" pitchFamily="18" charset="-34"/>
              </a:defRPr>
            </a:lvl1pPr>
          </a:lstStyle>
          <a:p>
            <a:pPr algn="ctr"/>
            <a:r>
              <a:rPr lang="ko-KR" altLang="en-US" sz="13800" dirty="0" err="1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ㄱㄹㄷㅋㄴㅇ</a:t>
            </a:r>
            <a:endParaRPr lang="ko-KR" altLang="en-US" sz="138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10" name="제목 9">
            <a:extLst>
              <a:ext uri="{FF2B5EF4-FFF2-40B4-BE49-F238E27FC236}">
                <a16:creationId xmlns:a16="http://schemas.microsoft.com/office/drawing/2014/main" id="{69AD1D3F-2705-152F-673F-F906E73066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ko-KR" altLang="en-US"/>
          </a:p>
        </p:txBody>
      </p:sp>
      <p:grpSp>
        <p:nvGrpSpPr>
          <p:cNvPr id="11" name="그룹 10">
            <a:extLst>
              <a:ext uri="{FF2B5EF4-FFF2-40B4-BE49-F238E27FC236}">
                <a16:creationId xmlns:a16="http://schemas.microsoft.com/office/drawing/2014/main" id="{E25C503C-633C-EA5E-3B51-D60CFEFE8862}"/>
              </a:ext>
            </a:extLst>
          </p:cNvPr>
          <p:cNvGrpSpPr/>
          <p:nvPr/>
        </p:nvGrpSpPr>
        <p:grpSpPr>
          <a:xfrm>
            <a:off x="597403" y="672175"/>
            <a:ext cx="1060768" cy="1060767"/>
            <a:chOff x="1355584" y="5173775"/>
            <a:chExt cx="1060768" cy="1060767"/>
          </a:xfrm>
        </p:grpSpPr>
        <p:sp>
          <p:nvSpPr>
            <p:cNvPr id="12" name="타원 11">
              <a:extLst>
                <a:ext uri="{FF2B5EF4-FFF2-40B4-BE49-F238E27FC236}">
                  <a16:creationId xmlns:a16="http://schemas.microsoft.com/office/drawing/2014/main" id="{B75BB361-C95A-28F6-B09C-580DC1182BCB}"/>
                </a:ext>
              </a:extLst>
            </p:cNvPr>
            <p:cNvSpPr/>
            <p:nvPr/>
          </p:nvSpPr>
          <p:spPr>
            <a:xfrm>
              <a:off x="1355584" y="5173775"/>
              <a:ext cx="1060767" cy="1060767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rgbClr val="8CCDD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13" name="그림 12" descr="의류, 인형, 드레스, 만화 영화이(가) 표시된 사진&#10;&#10;자동 생성된 설명">
              <a:extLst>
                <a:ext uri="{FF2B5EF4-FFF2-40B4-BE49-F238E27FC236}">
                  <a16:creationId xmlns:a16="http://schemas.microsoft.com/office/drawing/2014/main" id="{074800F6-3B35-1F0D-CA3D-E0FB027179F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925" t="10439" r="54978" b="53209"/>
            <a:stretch/>
          </p:blipFill>
          <p:spPr>
            <a:xfrm>
              <a:off x="1370364" y="5334154"/>
              <a:ext cx="1045988" cy="884707"/>
            </a:xfrm>
            <a:prstGeom prst="ellipse">
              <a:avLst/>
            </a:prstGeom>
          </p:spPr>
        </p:pic>
        <p:sp>
          <p:nvSpPr>
            <p:cNvPr id="14" name="타원 13">
              <a:extLst>
                <a:ext uri="{FF2B5EF4-FFF2-40B4-BE49-F238E27FC236}">
                  <a16:creationId xmlns:a16="http://schemas.microsoft.com/office/drawing/2014/main" id="{EA87AAE8-6BDF-39FC-7EDB-FCB7816C2757}"/>
                </a:ext>
              </a:extLst>
            </p:cNvPr>
            <p:cNvSpPr/>
            <p:nvPr/>
          </p:nvSpPr>
          <p:spPr>
            <a:xfrm>
              <a:off x="1355585" y="5173775"/>
              <a:ext cx="1060767" cy="1060767"/>
            </a:xfrm>
            <a:prstGeom prst="ellipse">
              <a:avLst/>
            </a:prstGeom>
            <a:noFill/>
            <a:ln w="57150">
              <a:solidFill>
                <a:srgbClr val="8CCDD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15" name="말풍선: 모서리가 둥근 사각형 14">
            <a:extLst>
              <a:ext uri="{FF2B5EF4-FFF2-40B4-BE49-F238E27FC236}">
                <a16:creationId xmlns:a16="http://schemas.microsoft.com/office/drawing/2014/main" id="{AFFB6D53-2AB0-1A52-1B75-9211CC50DAA4}"/>
              </a:ext>
            </a:extLst>
          </p:cNvPr>
          <p:cNvSpPr/>
          <p:nvPr/>
        </p:nvSpPr>
        <p:spPr>
          <a:xfrm>
            <a:off x="1819749" y="802359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무엇일까요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?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824137759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1C926E5-BBBD-6421-5E29-7E0C5EE33EC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내용 개체 틀 4" descr="스크린샷, 아쿠아, 터쿼이즈색, 청록색이(가) 표시된 사진&#10;&#10;자동 생성된 설명">
            <a:extLst>
              <a:ext uri="{FF2B5EF4-FFF2-40B4-BE49-F238E27FC236}">
                <a16:creationId xmlns:a16="http://schemas.microsoft.com/office/drawing/2014/main" id="{61F67D2D-F9CF-1360-5531-A5F8CB1C3AB9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288" y="-6730"/>
            <a:ext cx="12287250" cy="6940929"/>
          </a:xfrm>
          <a:prstGeom prst="rect">
            <a:avLst/>
          </a:prstGeom>
        </p:spPr>
      </p:pic>
      <p:sp>
        <p:nvSpPr>
          <p:cNvPr id="17" name="직사각형 16">
            <a:extLst>
              <a:ext uri="{FF2B5EF4-FFF2-40B4-BE49-F238E27FC236}">
                <a16:creationId xmlns:a16="http://schemas.microsoft.com/office/drawing/2014/main" id="{F43A437D-5D5D-DF08-DC7F-3F5CCDD717ED}"/>
              </a:ext>
            </a:extLst>
          </p:cNvPr>
          <p:cNvSpPr/>
          <p:nvPr/>
        </p:nvSpPr>
        <p:spPr>
          <a:xfrm>
            <a:off x="435825" y="464883"/>
            <a:ext cx="11387024" cy="6027992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glow rad="101600">
              <a:schemeClr val="bg2">
                <a:lumMod val="50000"/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5" name="제목 2">
            <a:extLst>
              <a:ext uri="{FF2B5EF4-FFF2-40B4-BE49-F238E27FC236}">
                <a16:creationId xmlns:a16="http://schemas.microsoft.com/office/drawing/2014/main" id="{1BA83F2F-09A2-D496-CB58-F1FEBEED88B6}"/>
              </a:ext>
            </a:extLst>
          </p:cNvPr>
          <p:cNvSpPr txBox="1">
            <a:spLocks/>
          </p:cNvSpPr>
          <p:nvPr/>
        </p:nvSpPr>
        <p:spPr>
          <a:xfrm>
            <a:off x="1591748" y="3389750"/>
            <a:ext cx="9008504" cy="788249"/>
          </a:xfrm>
          <a:prstGeom prst="rect">
            <a:avLst/>
          </a:prstGeom>
        </p:spPr>
        <p:txBody>
          <a:bodyPr lIns="109728" tIns="109728" rIns="109728" bIns="91440" anchor="ctr"/>
          <a:lstStyle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5200" b="1" kern="1200" spc="50" dirty="0">
                <a:gradFill flip="none" rotWithShape="1">
                  <a:gsLst>
                    <a:gs pos="0">
                      <a:schemeClr val="accent5"/>
                    </a:gs>
                    <a:gs pos="100000">
                      <a:schemeClr val="accent1">
                        <a:alpha val="70000"/>
                      </a:schemeClr>
                    </a:gs>
                  </a:gsLst>
                  <a:lin ang="0" scaled="1"/>
                  <a:tileRect/>
                </a:gradFill>
                <a:latin typeface="+mj-lt"/>
                <a:ea typeface="+mn-ea"/>
                <a:cs typeface="Angsana New" panose="02020603050405020304" pitchFamily="18" charset="-34"/>
              </a:defRPr>
            </a:lvl1pPr>
          </a:lstStyle>
          <a:p>
            <a:pPr algn="ctr"/>
            <a:r>
              <a:rPr lang="ko-KR" altLang="en-US" sz="13800" dirty="0" err="1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그랜드캐니언</a:t>
            </a:r>
            <a:endParaRPr lang="ko-KR" altLang="en-US" sz="138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10" name="제목 9">
            <a:extLst>
              <a:ext uri="{FF2B5EF4-FFF2-40B4-BE49-F238E27FC236}">
                <a16:creationId xmlns:a16="http://schemas.microsoft.com/office/drawing/2014/main" id="{ED533820-A5A4-992F-034D-E8072024C9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ko-KR" altLang="en-US"/>
          </a:p>
        </p:txBody>
      </p:sp>
      <p:grpSp>
        <p:nvGrpSpPr>
          <p:cNvPr id="11" name="그룹 10">
            <a:extLst>
              <a:ext uri="{FF2B5EF4-FFF2-40B4-BE49-F238E27FC236}">
                <a16:creationId xmlns:a16="http://schemas.microsoft.com/office/drawing/2014/main" id="{B6DA8D83-2932-2CB8-7375-ABF41060F350}"/>
              </a:ext>
            </a:extLst>
          </p:cNvPr>
          <p:cNvGrpSpPr/>
          <p:nvPr/>
        </p:nvGrpSpPr>
        <p:grpSpPr>
          <a:xfrm>
            <a:off x="597403" y="672175"/>
            <a:ext cx="1060768" cy="1060767"/>
            <a:chOff x="1355584" y="5173775"/>
            <a:chExt cx="1060768" cy="1060767"/>
          </a:xfrm>
        </p:grpSpPr>
        <p:sp>
          <p:nvSpPr>
            <p:cNvPr id="12" name="타원 11">
              <a:extLst>
                <a:ext uri="{FF2B5EF4-FFF2-40B4-BE49-F238E27FC236}">
                  <a16:creationId xmlns:a16="http://schemas.microsoft.com/office/drawing/2014/main" id="{83146AE2-E11F-3C03-A181-CAC8D90C6331}"/>
                </a:ext>
              </a:extLst>
            </p:cNvPr>
            <p:cNvSpPr/>
            <p:nvPr/>
          </p:nvSpPr>
          <p:spPr>
            <a:xfrm>
              <a:off x="1355584" y="5173775"/>
              <a:ext cx="1060767" cy="1060767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rgbClr val="8CCDD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13" name="그림 12" descr="의류, 인형, 드레스, 만화 영화이(가) 표시된 사진&#10;&#10;자동 생성된 설명">
              <a:extLst>
                <a:ext uri="{FF2B5EF4-FFF2-40B4-BE49-F238E27FC236}">
                  <a16:creationId xmlns:a16="http://schemas.microsoft.com/office/drawing/2014/main" id="{1D88E7BA-FBE2-95A7-97B0-EC0648D548D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925" t="10439" r="54978" b="53209"/>
            <a:stretch/>
          </p:blipFill>
          <p:spPr>
            <a:xfrm>
              <a:off x="1370364" y="5334154"/>
              <a:ext cx="1045988" cy="884707"/>
            </a:xfrm>
            <a:prstGeom prst="ellipse">
              <a:avLst/>
            </a:prstGeom>
          </p:spPr>
        </p:pic>
        <p:sp>
          <p:nvSpPr>
            <p:cNvPr id="14" name="타원 13">
              <a:extLst>
                <a:ext uri="{FF2B5EF4-FFF2-40B4-BE49-F238E27FC236}">
                  <a16:creationId xmlns:a16="http://schemas.microsoft.com/office/drawing/2014/main" id="{DE174C06-207D-EABA-23D6-E390C002D889}"/>
                </a:ext>
              </a:extLst>
            </p:cNvPr>
            <p:cNvSpPr/>
            <p:nvPr/>
          </p:nvSpPr>
          <p:spPr>
            <a:xfrm>
              <a:off x="1355585" y="5173775"/>
              <a:ext cx="1060767" cy="1060767"/>
            </a:xfrm>
            <a:prstGeom prst="ellipse">
              <a:avLst/>
            </a:prstGeom>
            <a:noFill/>
            <a:ln w="57150">
              <a:solidFill>
                <a:srgbClr val="8CCDD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15" name="말풍선: 모서리가 둥근 사각형 14">
            <a:extLst>
              <a:ext uri="{FF2B5EF4-FFF2-40B4-BE49-F238E27FC236}">
                <a16:creationId xmlns:a16="http://schemas.microsoft.com/office/drawing/2014/main" id="{A76A1A2B-E02E-E0EB-2AE2-12F80E49D529}"/>
              </a:ext>
            </a:extLst>
          </p:cNvPr>
          <p:cNvSpPr/>
          <p:nvPr/>
        </p:nvSpPr>
        <p:spPr>
          <a:xfrm>
            <a:off x="1819749" y="802359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정답입니다</a:t>
            </a:r>
            <a:r>
              <a:rPr lang="en-US" altLang="ko-KR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!</a:t>
            </a:r>
            <a:endParaRPr lang="ko-KR" altLang="en-US" sz="4000" dirty="0">
              <a:solidFill>
                <a:srgbClr val="40B4BC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5721878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6DAD025-4792-B4A1-4791-820C04107BE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제목 4">
            <a:extLst>
              <a:ext uri="{FF2B5EF4-FFF2-40B4-BE49-F238E27FC236}">
                <a16:creationId xmlns:a16="http://schemas.microsoft.com/office/drawing/2014/main" id="{F8DED6FA-97DB-A78F-017E-9FEB76489B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122363"/>
            <a:ext cx="10515600" cy="2387600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ctr"/>
            <a:endParaRPr lang="en-US" altLang="ko-KR" sz="5400">
              <a:gradFill flip="none" rotWithShape="1">
                <a:gsLst>
                  <a:gs pos="0">
                    <a:schemeClr val="accent5">
                      <a:alpha val="70000"/>
                    </a:schemeClr>
                  </a:gs>
                  <a:gs pos="100000">
                    <a:schemeClr val="accent1">
                      <a:alpha val="70000"/>
                    </a:schemeClr>
                  </a:gs>
                </a:gsLst>
                <a:lin ang="0" scaled="1"/>
                <a:tileRect/>
              </a:gradFill>
            </a:endParaRPr>
          </a:p>
        </p:txBody>
      </p:sp>
      <p:pic>
        <p:nvPicPr>
          <p:cNvPr id="3" name="그림 2" descr="스낵, 음식, 제빵 제품, 자연 식품이(가) 표시된 사진&#10;&#10;자동 생성된 설명">
            <a:extLst>
              <a:ext uri="{FF2B5EF4-FFF2-40B4-BE49-F238E27FC236}">
                <a16:creationId xmlns:a16="http://schemas.microsoft.com/office/drawing/2014/main" id="{3F2093FF-EA5D-9560-C1A4-4F2620BEA28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929188" cy="6858000"/>
          </a:xfrm>
          <a:prstGeom prst="rect">
            <a:avLst/>
          </a:prstGeom>
        </p:spPr>
      </p:pic>
      <p:pic>
        <p:nvPicPr>
          <p:cNvPr id="6" name="그림 5" descr="제빵 제품, 디저트, 베베이킹, 스낵이(가) 표시된 사진&#10;&#10;자동 생성된 설명">
            <a:extLst>
              <a:ext uri="{FF2B5EF4-FFF2-40B4-BE49-F238E27FC236}">
                <a16:creationId xmlns:a16="http://schemas.microsoft.com/office/drawing/2014/main" id="{D7C0BABA-054B-7FE0-CE7F-02FCBEB8E74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29188" y="0"/>
            <a:ext cx="7262812" cy="68580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247E1F7E-0450-F558-0615-F506CEAE09CA}"/>
              </a:ext>
            </a:extLst>
          </p:cNvPr>
          <p:cNvSpPr txBox="1"/>
          <p:nvPr/>
        </p:nvSpPr>
        <p:spPr>
          <a:xfrm>
            <a:off x="10156958" y="6524090"/>
            <a:ext cx="1774692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1400" b="0" i="0" dirty="0">
                <a:solidFill>
                  <a:schemeClr val="bg2">
                    <a:lumMod val="75000"/>
                  </a:schemeClr>
                </a:solidFill>
                <a:effectLst/>
                <a:latin typeface="ui-monospace"/>
              </a:rPr>
              <a:t>이미지 출처</a:t>
            </a:r>
            <a:r>
              <a:rPr lang="en-US" altLang="ko-KR" sz="1400" b="0" i="0" dirty="0">
                <a:solidFill>
                  <a:schemeClr val="bg2">
                    <a:lumMod val="75000"/>
                  </a:schemeClr>
                </a:solidFill>
                <a:effectLst/>
                <a:latin typeface="ui-monospace"/>
              </a:rPr>
              <a:t>: </a:t>
            </a:r>
            <a:r>
              <a:rPr lang="en-US" altLang="ko-KR" sz="1400" b="0" i="0" dirty="0" err="1">
                <a:solidFill>
                  <a:schemeClr val="bg2">
                    <a:lumMod val="75000"/>
                  </a:schemeClr>
                </a:solidFill>
                <a:effectLst/>
                <a:latin typeface="ui-monospace"/>
              </a:rPr>
              <a:t>Pixabay</a:t>
            </a:r>
            <a:endParaRPr lang="ko-KR" altLang="en-US" sz="1400" dirty="0">
              <a:solidFill>
                <a:schemeClr val="bg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420746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54A3E54-9F8D-21F4-D66B-4F9B363C305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2" name="Rectangle 11">
            <a:extLst>
              <a:ext uri="{FF2B5EF4-FFF2-40B4-BE49-F238E27FC236}">
                <a16:creationId xmlns:a16="http://schemas.microsoft.com/office/drawing/2014/main" id="{8108D317-7CBD-4897-BD1F-959436D2A3B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내용 개체 틀 4" descr="스크린샷, 아쿠아, 터쿼이즈색, 청록색이(가) 표시된 사진&#10;&#10;자동 생성된 설명">
            <a:extLst>
              <a:ext uri="{FF2B5EF4-FFF2-40B4-BE49-F238E27FC236}">
                <a16:creationId xmlns:a16="http://schemas.microsoft.com/office/drawing/2014/main" id="{BF26504F-5C88-6605-8B89-AEC778E7820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744" t="16117" b="11335"/>
          <a:stretch/>
        </p:blipFill>
        <p:spPr>
          <a:xfrm>
            <a:off x="0" y="0"/>
            <a:ext cx="4130125" cy="6858000"/>
          </a:xfrm>
          <a:custGeom>
            <a:avLst/>
            <a:gdLst/>
            <a:ahLst/>
            <a:cxnLst/>
            <a:rect l="l" t="t" r="r" b="b"/>
            <a:pathLst>
              <a:path w="6717456" h="6858000">
                <a:moveTo>
                  <a:pt x="0" y="0"/>
                </a:moveTo>
                <a:lnTo>
                  <a:pt x="6149468" y="0"/>
                </a:lnTo>
                <a:lnTo>
                  <a:pt x="6202448" y="162605"/>
                </a:lnTo>
                <a:cubicBezTo>
                  <a:pt x="6535625" y="1263763"/>
                  <a:pt x="6717456" y="2453207"/>
                  <a:pt x="6717456" y="3694043"/>
                </a:cubicBezTo>
                <a:cubicBezTo>
                  <a:pt x="6717456" y="4757617"/>
                  <a:pt x="6583866" y="5783433"/>
                  <a:pt x="6335883" y="6748259"/>
                </a:cubicBezTo>
                <a:lnTo>
                  <a:pt x="6305198" y="6858000"/>
                </a:lnTo>
                <a:lnTo>
                  <a:pt x="0" y="6858000"/>
                </a:lnTo>
                <a:close/>
              </a:path>
            </a:pathLst>
          </a:custGeom>
          <a:effectLst>
            <a:outerShdw blurRad="50800" dist="38100" algn="l" rotWithShape="0">
              <a:schemeClr val="bg1">
                <a:lumMod val="85000"/>
                <a:alpha val="30000"/>
              </a:schemeClr>
            </a:outerShdw>
          </a:effectLst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D6297641-8B9F-4767-9606-8A11313227B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7589864" y="387939"/>
            <a:ext cx="73152" cy="54864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D8F3CA65-EA00-46B4-9616-39E6853F7BE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336172" y="2240371"/>
            <a:ext cx="4206240" cy="18288"/>
          </a:xfrm>
          <a:prstGeom prst="rect">
            <a:avLst/>
          </a:prstGeom>
          <a:solidFill>
            <a:srgbClr val="D5D5D5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grpSp>
        <p:nvGrpSpPr>
          <p:cNvPr id="2" name="그룹 1">
            <a:extLst>
              <a:ext uri="{FF2B5EF4-FFF2-40B4-BE49-F238E27FC236}">
                <a16:creationId xmlns:a16="http://schemas.microsoft.com/office/drawing/2014/main" id="{59C27A52-9715-B3A4-74FD-338365950A7B}"/>
              </a:ext>
            </a:extLst>
          </p:cNvPr>
          <p:cNvGrpSpPr/>
          <p:nvPr/>
        </p:nvGrpSpPr>
        <p:grpSpPr>
          <a:xfrm flipH="1">
            <a:off x="372479" y="3058200"/>
            <a:ext cx="4130125" cy="3609354"/>
            <a:chOff x="3756574" y="2162301"/>
            <a:chExt cx="4130125" cy="3609354"/>
          </a:xfrm>
        </p:grpSpPr>
        <p:pic>
          <p:nvPicPr>
            <p:cNvPr id="3" name="그림 2" descr="원, 클립아트, 그래픽, 만화 영화이(가) 표시된 사진&#10;&#10;자동 생성된 설명">
              <a:extLst>
                <a:ext uri="{FF2B5EF4-FFF2-40B4-BE49-F238E27FC236}">
                  <a16:creationId xmlns:a16="http://schemas.microsoft.com/office/drawing/2014/main" id="{D365A059-7865-1724-92DA-F56CD844420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56574" y="2162301"/>
              <a:ext cx="4130125" cy="3609354"/>
            </a:xfrm>
            <a:prstGeom prst="rect">
              <a:avLst/>
            </a:prstGeom>
          </p:spPr>
        </p:pic>
        <p:sp>
          <p:nvSpPr>
            <p:cNvPr id="4" name="직사각형 3">
              <a:extLst>
                <a:ext uri="{FF2B5EF4-FFF2-40B4-BE49-F238E27FC236}">
                  <a16:creationId xmlns:a16="http://schemas.microsoft.com/office/drawing/2014/main" id="{BD27AC22-91FA-BAF6-8D9A-1EC1642C79C7}"/>
                </a:ext>
              </a:extLst>
            </p:cNvPr>
            <p:cNvSpPr/>
            <p:nvPr/>
          </p:nvSpPr>
          <p:spPr>
            <a:xfrm>
              <a:off x="6307933" y="3140869"/>
              <a:ext cx="45719" cy="107156"/>
            </a:xfrm>
            <a:prstGeom prst="rect">
              <a:avLst/>
            </a:prstGeom>
            <a:solidFill>
              <a:srgbClr val="9DDE5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13" name="그룹 12">
            <a:extLst>
              <a:ext uri="{FF2B5EF4-FFF2-40B4-BE49-F238E27FC236}">
                <a16:creationId xmlns:a16="http://schemas.microsoft.com/office/drawing/2014/main" id="{0CB093D6-52EC-554E-5FD7-745B905F3EEA}"/>
              </a:ext>
            </a:extLst>
          </p:cNvPr>
          <p:cNvGrpSpPr/>
          <p:nvPr/>
        </p:nvGrpSpPr>
        <p:grpSpPr>
          <a:xfrm>
            <a:off x="4606216" y="399143"/>
            <a:ext cx="2537534" cy="755963"/>
            <a:chOff x="742846" y="777406"/>
            <a:chExt cx="2537534" cy="755963"/>
          </a:xfrm>
        </p:grpSpPr>
        <p:grpSp>
          <p:nvGrpSpPr>
            <p:cNvPr id="15" name="그룹 14">
              <a:extLst>
                <a:ext uri="{FF2B5EF4-FFF2-40B4-BE49-F238E27FC236}">
                  <a16:creationId xmlns:a16="http://schemas.microsoft.com/office/drawing/2014/main" id="{22EB3CDA-6357-77F6-F6D7-28ED008927CA}"/>
                </a:ext>
              </a:extLst>
            </p:cNvPr>
            <p:cNvGrpSpPr/>
            <p:nvPr/>
          </p:nvGrpSpPr>
          <p:grpSpPr>
            <a:xfrm>
              <a:off x="742846" y="777406"/>
              <a:ext cx="430646" cy="755963"/>
              <a:chOff x="4812030" y="3342988"/>
              <a:chExt cx="430646" cy="755963"/>
            </a:xfrm>
          </p:grpSpPr>
          <p:sp>
            <p:nvSpPr>
              <p:cNvPr id="18" name="타원 17">
                <a:extLst>
                  <a:ext uri="{FF2B5EF4-FFF2-40B4-BE49-F238E27FC236}">
                    <a16:creationId xmlns:a16="http://schemas.microsoft.com/office/drawing/2014/main" id="{2A0BD0EE-7887-2D31-6BE2-CE78A4F9C040}"/>
                  </a:ext>
                </a:extLst>
              </p:cNvPr>
              <p:cNvSpPr/>
              <p:nvPr/>
            </p:nvSpPr>
            <p:spPr>
              <a:xfrm>
                <a:off x="4831138" y="3870351"/>
                <a:ext cx="392430" cy="228600"/>
              </a:xfrm>
              <a:prstGeom prst="ellipse">
                <a:avLst/>
              </a:prstGeom>
              <a:solidFill>
                <a:srgbClr val="8CCDD1">
                  <a:alpha val="44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pic>
            <p:nvPicPr>
              <p:cNvPr id="19" name="그림 18" descr="열기구, 풍선이(가) 표시된 사진&#10;&#10;자동 생성된 설명">
                <a:extLst>
                  <a:ext uri="{FF2B5EF4-FFF2-40B4-BE49-F238E27FC236}">
                    <a16:creationId xmlns:a16="http://schemas.microsoft.com/office/drawing/2014/main" id="{FC886785-A6A2-D5BB-C89A-B9CFA1C0F34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812030" y="3342988"/>
                <a:ext cx="430646" cy="641663"/>
              </a:xfrm>
              <a:prstGeom prst="rect">
                <a:avLst/>
              </a:prstGeom>
            </p:spPr>
          </p:pic>
        </p:grpSp>
        <p:cxnSp>
          <p:nvCxnSpPr>
            <p:cNvPr id="17" name="직선 연결선 16">
              <a:extLst>
                <a:ext uri="{FF2B5EF4-FFF2-40B4-BE49-F238E27FC236}">
                  <a16:creationId xmlns:a16="http://schemas.microsoft.com/office/drawing/2014/main" id="{25315F9F-9253-FB05-0647-3BE0F2BA7CEC}"/>
                </a:ext>
              </a:extLst>
            </p:cNvPr>
            <p:cNvCxnSpPr>
              <a:cxnSpLocks/>
            </p:cNvCxnSpPr>
            <p:nvPr/>
          </p:nvCxnSpPr>
          <p:spPr>
            <a:xfrm>
              <a:off x="1356275" y="1533369"/>
              <a:ext cx="1924105" cy="0"/>
            </a:xfrm>
            <a:prstGeom prst="line">
              <a:avLst/>
            </a:prstGeom>
            <a:ln w="22225" cmpd="thinThick">
              <a:solidFill>
                <a:srgbClr val="8CCDD1"/>
              </a:solidFill>
              <a:prstDash val="sysDash"/>
              <a:headEnd type="none" w="med" len="med"/>
              <a:tailEnd type="none" w="med" len="med"/>
            </a:ln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</p:grpSp>
      <p:sp>
        <p:nvSpPr>
          <p:cNvPr id="20" name="제목 1">
            <a:extLst>
              <a:ext uri="{FF2B5EF4-FFF2-40B4-BE49-F238E27FC236}">
                <a16:creationId xmlns:a16="http://schemas.microsoft.com/office/drawing/2014/main" id="{9800CC83-F01A-FB86-7E27-13A36035544F}"/>
              </a:ext>
            </a:extLst>
          </p:cNvPr>
          <p:cNvSpPr txBox="1">
            <a:spLocks/>
          </p:cNvSpPr>
          <p:nvPr/>
        </p:nvSpPr>
        <p:spPr>
          <a:xfrm>
            <a:off x="5219645" y="514363"/>
            <a:ext cx="2130000" cy="6416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ko-KR" altLang="en-US" sz="3200" dirty="0"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학습 순서</a:t>
            </a:r>
          </a:p>
        </p:txBody>
      </p:sp>
      <p:sp>
        <p:nvSpPr>
          <p:cNvPr id="22" name="직사각형 21">
            <a:extLst>
              <a:ext uri="{FF2B5EF4-FFF2-40B4-BE49-F238E27FC236}">
                <a16:creationId xmlns:a16="http://schemas.microsoft.com/office/drawing/2014/main" id="{2984C7A2-15DF-8BD8-C1E3-A0D8D64176BC}"/>
              </a:ext>
            </a:extLst>
          </p:cNvPr>
          <p:cNvSpPr/>
          <p:nvPr/>
        </p:nvSpPr>
        <p:spPr>
          <a:xfrm>
            <a:off x="7336172" y="409222"/>
            <a:ext cx="4434914" cy="21190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49" name="그룹 48">
            <a:extLst>
              <a:ext uri="{FF2B5EF4-FFF2-40B4-BE49-F238E27FC236}">
                <a16:creationId xmlns:a16="http://schemas.microsoft.com/office/drawing/2014/main" id="{14D18D9B-6455-207C-CA32-04986BAE24A9}"/>
              </a:ext>
            </a:extLst>
          </p:cNvPr>
          <p:cNvGrpSpPr/>
          <p:nvPr/>
        </p:nvGrpSpPr>
        <p:grpSpPr>
          <a:xfrm>
            <a:off x="5157292" y="1795851"/>
            <a:ext cx="5703709" cy="825592"/>
            <a:chOff x="5157292" y="1795851"/>
            <a:chExt cx="5703709" cy="825592"/>
          </a:xfrm>
        </p:grpSpPr>
        <p:sp>
          <p:nvSpPr>
            <p:cNvPr id="36" name="사각형: 둥근 모서리 35">
              <a:extLst>
                <a:ext uri="{FF2B5EF4-FFF2-40B4-BE49-F238E27FC236}">
                  <a16:creationId xmlns:a16="http://schemas.microsoft.com/office/drawing/2014/main" id="{DF3F433C-CF10-9DB2-C7DC-54C6242CCDEA}"/>
                </a:ext>
              </a:extLst>
            </p:cNvPr>
            <p:cNvSpPr/>
            <p:nvPr/>
          </p:nvSpPr>
          <p:spPr>
            <a:xfrm>
              <a:off x="5455788" y="1910151"/>
              <a:ext cx="5405213" cy="705753"/>
            </a:xfrm>
            <a:prstGeom prst="roundRect">
              <a:avLst/>
            </a:prstGeom>
            <a:solidFill>
              <a:schemeClr val="bg1"/>
            </a:solidFill>
            <a:ln w="38100">
              <a:solidFill>
                <a:srgbClr val="8CCDD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ko-KR" altLang="en-US" sz="2400" dirty="0">
                  <a:solidFill>
                    <a:schemeClr val="tx1"/>
                  </a:solidFill>
                  <a:latin typeface="배달의민족 도현" panose="020B0600000101010101" pitchFamily="50" charset="-127"/>
                  <a:ea typeface="배달의민족 도현" panose="020B0600000101010101" pitchFamily="50" charset="-127"/>
                </a:rPr>
                <a:t>       미국은 어떤 나라</a:t>
              </a:r>
              <a:r>
                <a:rPr lang="en-US" altLang="ko-KR" sz="2400" dirty="0">
                  <a:solidFill>
                    <a:schemeClr val="tx1"/>
                  </a:solidFill>
                  <a:latin typeface="배달의민족 도현" panose="020B0600000101010101" pitchFamily="50" charset="-127"/>
                  <a:ea typeface="배달의민족 도현" panose="020B0600000101010101" pitchFamily="50" charset="-127"/>
                </a:rPr>
                <a:t>?</a:t>
              </a:r>
              <a:endParaRPr lang="ko-KR" altLang="en-US" sz="2400" dirty="0">
                <a:solidFill>
                  <a:schemeClr val="tx1"/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</a:endParaRPr>
            </a:p>
          </p:txBody>
        </p:sp>
        <p:sp>
          <p:nvSpPr>
            <p:cNvPr id="35" name="순서도: 순차적 액세스 저장소 34">
              <a:extLst>
                <a:ext uri="{FF2B5EF4-FFF2-40B4-BE49-F238E27FC236}">
                  <a16:creationId xmlns:a16="http://schemas.microsoft.com/office/drawing/2014/main" id="{861DD952-1FD4-31BE-7204-33F47BC37CE7}"/>
                </a:ext>
              </a:extLst>
            </p:cNvPr>
            <p:cNvSpPr/>
            <p:nvPr/>
          </p:nvSpPr>
          <p:spPr>
            <a:xfrm>
              <a:off x="5157292" y="1795851"/>
              <a:ext cx="825592" cy="825592"/>
            </a:xfrm>
            <a:prstGeom prst="flowChartMagneticTape">
              <a:avLst/>
            </a:prstGeom>
            <a:solidFill>
              <a:srgbClr val="40B4BC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2800" b="1" dirty="0">
                  <a:ln w="6600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dist="38100" dir="2700000" algn="tl" rotWithShape="0">
                      <a:schemeClr val="tx1"/>
                    </a:outerShdw>
                  </a:effectLst>
                  <a:latin typeface="배달의민족 도현" panose="020B0600000101010101" pitchFamily="50" charset="-127"/>
                  <a:ea typeface="배달의민족 도현" panose="020B0600000101010101" pitchFamily="50" charset="-127"/>
                </a:rPr>
                <a:t>1</a:t>
              </a:r>
              <a:endParaRPr lang="ko-KR" altLang="en-US" sz="2800" b="1" dirty="0">
                <a:ln w="6600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tx1"/>
                  </a:outerShdw>
                </a:effectLst>
                <a:latin typeface="배달의민족 도현" panose="020B0600000101010101" pitchFamily="50" charset="-127"/>
                <a:ea typeface="배달의민족 도현" panose="020B0600000101010101" pitchFamily="50" charset="-127"/>
              </a:endParaRPr>
            </a:p>
          </p:txBody>
        </p:sp>
      </p:grpSp>
      <p:grpSp>
        <p:nvGrpSpPr>
          <p:cNvPr id="50" name="그룹 49">
            <a:extLst>
              <a:ext uri="{FF2B5EF4-FFF2-40B4-BE49-F238E27FC236}">
                <a16:creationId xmlns:a16="http://schemas.microsoft.com/office/drawing/2014/main" id="{211388F1-5A8F-3347-1B7E-5B29BE143C37}"/>
              </a:ext>
            </a:extLst>
          </p:cNvPr>
          <p:cNvGrpSpPr/>
          <p:nvPr/>
        </p:nvGrpSpPr>
        <p:grpSpPr>
          <a:xfrm>
            <a:off x="5157292" y="2914030"/>
            <a:ext cx="5703709" cy="825592"/>
            <a:chOff x="5157292" y="2914030"/>
            <a:chExt cx="5703709" cy="825592"/>
          </a:xfrm>
        </p:grpSpPr>
        <p:sp>
          <p:nvSpPr>
            <p:cNvPr id="43" name="사각형: 둥근 모서리 42">
              <a:extLst>
                <a:ext uri="{FF2B5EF4-FFF2-40B4-BE49-F238E27FC236}">
                  <a16:creationId xmlns:a16="http://schemas.microsoft.com/office/drawing/2014/main" id="{8B9041B0-A471-FA49-BC18-F536DA2FE2A5}"/>
                </a:ext>
              </a:extLst>
            </p:cNvPr>
            <p:cNvSpPr/>
            <p:nvPr/>
          </p:nvSpPr>
          <p:spPr>
            <a:xfrm>
              <a:off x="5455788" y="3028330"/>
              <a:ext cx="5405213" cy="705753"/>
            </a:xfrm>
            <a:prstGeom prst="roundRect">
              <a:avLst/>
            </a:prstGeom>
            <a:solidFill>
              <a:schemeClr val="bg1"/>
            </a:solidFill>
            <a:ln w="38100">
              <a:solidFill>
                <a:srgbClr val="8CCDD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ko-KR" altLang="en-US" sz="2400" dirty="0">
                  <a:solidFill>
                    <a:schemeClr val="tx1"/>
                  </a:solidFill>
                  <a:latin typeface="배달의민족 도현" panose="020B0600000101010101" pitchFamily="50" charset="-127"/>
                  <a:ea typeface="배달의민족 도현" panose="020B0600000101010101" pitchFamily="50" charset="-127"/>
                </a:rPr>
                <a:t>       미국의 랜드마크</a:t>
              </a:r>
            </a:p>
          </p:txBody>
        </p:sp>
        <p:sp>
          <p:nvSpPr>
            <p:cNvPr id="44" name="순서도: 순차적 액세스 저장소 43">
              <a:extLst>
                <a:ext uri="{FF2B5EF4-FFF2-40B4-BE49-F238E27FC236}">
                  <a16:creationId xmlns:a16="http://schemas.microsoft.com/office/drawing/2014/main" id="{7471FC93-D4C0-3158-E678-529381CDFE44}"/>
                </a:ext>
              </a:extLst>
            </p:cNvPr>
            <p:cNvSpPr/>
            <p:nvPr/>
          </p:nvSpPr>
          <p:spPr>
            <a:xfrm>
              <a:off x="5157292" y="2914030"/>
              <a:ext cx="825592" cy="825592"/>
            </a:xfrm>
            <a:prstGeom prst="flowChartMagneticTape">
              <a:avLst/>
            </a:prstGeom>
            <a:solidFill>
              <a:srgbClr val="40B4BC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2800" b="1" dirty="0">
                  <a:ln w="6600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dist="38100" dir="2700000" algn="tl" rotWithShape="0">
                      <a:schemeClr val="tx1"/>
                    </a:outerShdw>
                  </a:effectLst>
                  <a:latin typeface="배달의민족 도현" panose="020B0600000101010101" pitchFamily="50" charset="-127"/>
                  <a:ea typeface="배달의민족 도현" panose="020B0600000101010101" pitchFamily="50" charset="-127"/>
                </a:rPr>
                <a:t>2</a:t>
              </a:r>
              <a:endParaRPr lang="ko-KR" altLang="en-US" sz="2800" b="1" dirty="0">
                <a:ln w="6600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tx1"/>
                  </a:outerShdw>
                </a:effectLst>
                <a:latin typeface="배달의민족 도현" panose="020B0600000101010101" pitchFamily="50" charset="-127"/>
                <a:ea typeface="배달의민족 도현" panose="020B0600000101010101" pitchFamily="50" charset="-127"/>
              </a:endParaRPr>
            </a:p>
          </p:txBody>
        </p:sp>
      </p:grpSp>
      <p:grpSp>
        <p:nvGrpSpPr>
          <p:cNvPr id="51" name="그룹 50">
            <a:extLst>
              <a:ext uri="{FF2B5EF4-FFF2-40B4-BE49-F238E27FC236}">
                <a16:creationId xmlns:a16="http://schemas.microsoft.com/office/drawing/2014/main" id="{A08E78A4-CC02-4CBE-FDE0-DF71762B827C}"/>
              </a:ext>
            </a:extLst>
          </p:cNvPr>
          <p:cNvGrpSpPr/>
          <p:nvPr/>
        </p:nvGrpSpPr>
        <p:grpSpPr>
          <a:xfrm>
            <a:off x="5157292" y="4036768"/>
            <a:ext cx="5703709" cy="825592"/>
            <a:chOff x="5157292" y="4036768"/>
            <a:chExt cx="5703709" cy="825592"/>
          </a:xfrm>
        </p:grpSpPr>
        <p:sp>
          <p:nvSpPr>
            <p:cNvPr id="45" name="사각형: 둥근 모서리 44">
              <a:extLst>
                <a:ext uri="{FF2B5EF4-FFF2-40B4-BE49-F238E27FC236}">
                  <a16:creationId xmlns:a16="http://schemas.microsoft.com/office/drawing/2014/main" id="{3E3BCD8F-B387-F304-F8AC-FB89D2E4EC09}"/>
                </a:ext>
              </a:extLst>
            </p:cNvPr>
            <p:cNvSpPr/>
            <p:nvPr/>
          </p:nvSpPr>
          <p:spPr>
            <a:xfrm>
              <a:off x="5455788" y="4151068"/>
              <a:ext cx="5405213" cy="705753"/>
            </a:xfrm>
            <a:prstGeom prst="roundRect">
              <a:avLst/>
            </a:prstGeom>
            <a:solidFill>
              <a:schemeClr val="bg1"/>
            </a:solidFill>
            <a:ln w="38100">
              <a:solidFill>
                <a:srgbClr val="8CCDD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ko-KR" altLang="en-US" sz="2400" dirty="0">
                  <a:solidFill>
                    <a:schemeClr val="tx1"/>
                  </a:solidFill>
                  <a:latin typeface="배달의민족 도현" panose="020B0600000101010101" pitchFamily="50" charset="-127"/>
                  <a:ea typeface="배달의민족 도현" panose="020B0600000101010101" pitchFamily="50" charset="-127"/>
                </a:rPr>
                <a:t>       미국에 가면</a:t>
              </a:r>
            </a:p>
          </p:txBody>
        </p:sp>
        <p:sp>
          <p:nvSpPr>
            <p:cNvPr id="46" name="순서도: 순차적 액세스 저장소 45">
              <a:extLst>
                <a:ext uri="{FF2B5EF4-FFF2-40B4-BE49-F238E27FC236}">
                  <a16:creationId xmlns:a16="http://schemas.microsoft.com/office/drawing/2014/main" id="{2F86F31F-2478-F20B-40A0-68F8614ED30F}"/>
                </a:ext>
              </a:extLst>
            </p:cNvPr>
            <p:cNvSpPr/>
            <p:nvPr/>
          </p:nvSpPr>
          <p:spPr>
            <a:xfrm>
              <a:off x="5157292" y="4036768"/>
              <a:ext cx="825592" cy="825592"/>
            </a:xfrm>
            <a:prstGeom prst="flowChartMagneticTape">
              <a:avLst/>
            </a:prstGeom>
            <a:solidFill>
              <a:srgbClr val="40B4BC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2800" b="1" dirty="0">
                  <a:ln w="6600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dist="38100" dir="2700000" algn="tl" rotWithShape="0">
                      <a:schemeClr val="tx1"/>
                    </a:outerShdw>
                  </a:effectLst>
                  <a:latin typeface="배달의민족 도현" panose="020B0600000101010101" pitchFamily="50" charset="-127"/>
                  <a:ea typeface="배달의민족 도현" panose="020B0600000101010101" pitchFamily="50" charset="-127"/>
                </a:rPr>
                <a:t>3</a:t>
              </a:r>
              <a:endParaRPr lang="ko-KR" altLang="en-US" sz="2800" b="1" dirty="0">
                <a:ln w="6600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tx1"/>
                  </a:outerShdw>
                </a:effectLst>
                <a:latin typeface="배달의민족 도현" panose="020B0600000101010101" pitchFamily="50" charset="-127"/>
                <a:ea typeface="배달의민족 도현" panose="020B0600000101010101" pitchFamily="50" charset="-127"/>
              </a:endParaRPr>
            </a:p>
          </p:txBody>
        </p:sp>
      </p:grpSp>
      <p:grpSp>
        <p:nvGrpSpPr>
          <p:cNvPr id="52" name="그룹 51">
            <a:extLst>
              <a:ext uri="{FF2B5EF4-FFF2-40B4-BE49-F238E27FC236}">
                <a16:creationId xmlns:a16="http://schemas.microsoft.com/office/drawing/2014/main" id="{DB37BEED-DC5A-0A33-D930-4B53BB5FE960}"/>
              </a:ext>
            </a:extLst>
          </p:cNvPr>
          <p:cNvGrpSpPr/>
          <p:nvPr/>
        </p:nvGrpSpPr>
        <p:grpSpPr>
          <a:xfrm>
            <a:off x="5157292" y="5154947"/>
            <a:ext cx="5703709" cy="825592"/>
            <a:chOff x="5157292" y="5154947"/>
            <a:chExt cx="5703709" cy="825592"/>
          </a:xfrm>
        </p:grpSpPr>
        <p:sp>
          <p:nvSpPr>
            <p:cNvPr id="47" name="사각형: 둥근 모서리 46">
              <a:extLst>
                <a:ext uri="{FF2B5EF4-FFF2-40B4-BE49-F238E27FC236}">
                  <a16:creationId xmlns:a16="http://schemas.microsoft.com/office/drawing/2014/main" id="{0FCC9B38-36EF-F05D-9966-0CDD6AAB059B}"/>
                </a:ext>
              </a:extLst>
            </p:cNvPr>
            <p:cNvSpPr/>
            <p:nvPr/>
          </p:nvSpPr>
          <p:spPr>
            <a:xfrm>
              <a:off x="5455788" y="5269247"/>
              <a:ext cx="5405213" cy="705753"/>
            </a:xfrm>
            <a:prstGeom prst="roundRect">
              <a:avLst/>
            </a:prstGeom>
            <a:solidFill>
              <a:schemeClr val="bg1"/>
            </a:solidFill>
            <a:ln w="38100">
              <a:solidFill>
                <a:srgbClr val="8CCDD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ko-KR" altLang="en-US" sz="2400" dirty="0">
                  <a:solidFill>
                    <a:schemeClr val="tx1"/>
                  </a:solidFill>
                  <a:latin typeface="배달의민족 도현" panose="020B0600000101010101" pitchFamily="50" charset="-127"/>
                  <a:ea typeface="배달의민족 도현" panose="020B0600000101010101" pitchFamily="50" charset="-127"/>
                </a:rPr>
                <a:t>       정리하기</a:t>
              </a:r>
            </a:p>
          </p:txBody>
        </p:sp>
        <p:sp>
          <p:nvSpPr>
            <p:cNvPr id="48" name="순서도: 순차적 액세스 저장소 47">
              <a:extLst>
                <a:ext uri="{FF2B5EF4-FFF2-40B4-BE49-F238E27FC236}">
                  <a16:creationId xmlns:a16="http://schemas.microsoft.com/office/drawing/2014/main" id="{4B95DE1A-5D20-DFFE-809B-31A1C58E6806}"/>
                </a:ext>
              </a:extLst>
            </p:cNvPr>
            <p:cNvSpPr/>
            <p:nvPr/>
          </p:nvSpPr>
          <p:spPr>
            <a:xfrm>
              <a:off x="5157292" y="5154947"/>
              <a:ext cx="825592" cy="825592"/>
            </a:xfrm>
            <a:prstGeom prst="flowChartMagneticTape">
              <a:avLst/>
            </a:prstGeom>
            <a:solidFill>
              <a:srgbClr val="40B4BC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2800" b="1" dirty="0">
                  <a:ln w="6600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dist="38100" dir="2700000" algn="tl" rotWithShape="0">
                      <a:schemeClr val="tx1"/>
                    </a:outerShdw>
                  </a:effectLst>
                  <a:latin typeface="배달의민족 도현" panose="020B0600000101010101" pitchFamily="50" charset="-127"/>
                  <a:ea typeface="배달의민족 도현" panose="020B0600000101010101" pitchFamily="50" charset="-127"/>
                </a:rPr>
                <a:t>4</a:t>
              </a:r>
              <a:endParaRPr lang="ko-KR" altLang="en-US" sz="2800" b="1" dirty="0">
                <a:ln w="6600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tx1"/>
                  </a:outerShdw>
                </a:effectLst>
                <a:latin typeface="배달의민족 도현" panose="020B0600000101010101" pitchFamily="50" charset="-127"/>
                <a:ea typeface="배달의민족 도현" panose="020B0600000101010101" pitchFamily="50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814116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106F9C2-7AF0-A0DF-1622-B7F92F4B694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내용 개체 틀 4" descr="스크린샷, 아쿠아, 터쿼이즈색, 청록색이(가) 표시된 사진&#10;&#10;자동 생성된 설명">
            <a:extLst>
              <a:ext uri="{FF2B5EF4-FFF2-40B4-BE49-F238E27FC236}">
                <a16:creationId xmlns:a16="http://schemas.microsoft.com/office/drawing/2014/main" id="{DA68CC0F-AD20-AF5C-763B-28A772328E0B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288" y="-6730"/>
            <a:ext cx="12287250" cy="6940929"/>
          </a:xfrm>
          <a:prstGeom prst="rect">
            <a:avLst/>
          </a:prstGeom>
        </p:spPr>
      </p:pic>
      <p:sp>
        <p:nvSpPr>
          <p:cNvPr id="9" name="직사각형 8">
            <a:extLst>
              <a:ext uri="{FF2B5EF4-FFF2-40B4-BE49-F238E27FC236}">
                <a16:creationId xmlns:a16="http://schemas.microsoft.com/office/drawing/2014/main" id="{1D80CE99-0C91-EA0C-8A45-22ACD52BD085}"/>
              </a:ext>
            </a:extLst>
          </p:cNvPr>
          <p:cNvSpPr/>
          <p:nvPr/>
        </p:nvSpPr>
        <p:spPr>
          <a:xfrm>
            <a:off x="435825" y="464883"/>
            <a:ext cx="11387024" cy="6027992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glow rad="101600">
              <a:schemeClr val="bg2">
                <a:lumMod val="50000"/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grpSp>
        <p:nvGrpSpPr>
          <p:cNvPr id="10" name="그룹 9">
            <a:extLst>
              <a:ext uri="{FF2B5EF4-FFF2-40B4-BE49-F238E27FC236}">
                <a16:creationId xmlns:a16="http://schemas.microsoft.com/office/drawing/2014/main" id="{429EA57A-D7D1-A50B-29C9-33E62C7C19C6}"/>
              </a:ext>
            </a:extLst>
          </p:cNvPr>
          <p:cNvGrpSpPr/>
          <p:nvPr/>
        </p:nvGrpSpPr>
        <p:grpSpPr>
          <a:xfrm>
            <a:off x="597403" y="672175"/>
            <a:ext cx="1060768" cy="1060767"/>
            <a:chOff x="1355584" y="5173775"/>
            <a:chExt cx="1060768" cy="1060767"/>
          </a:xfrm>
        </p:grpSpPr>
        <p:sp>
          <p:nvSpPr>
            <p:cNvPr id="11" name="타원 10">
              <a:extLst>
                <a:ext uri="{FF2B5EF4-FFF2-40B4-BE49-F238E27FC236}">
                  <a16:creationId xmlns:a16="http://schemas.microsoft.com/office/drawing/2014/main" id="{D4682793-2A71-1FBF-47EA-69BCBE00B4CF}"/>
                </a:ext>
              </a:extLst>
            </p:cNvPr>
            <p:cNvSpPr/>
            <p:nvPr/>
          </p:nvSpPr>
          <p:spPr>
            <a:xfrm>
              <a:off x="1355584" y="5173775"/>
              <a:ext cx="1060767" cy="1060767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rgbClr val="8CCDD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12" name="그림 11" descr="의류, 인형, 드레스, 만화 영화이(가) 표시된 사진&#10;&#10;자동 생성된 설명">
              <a:extLst>
                <a:ext uri="{FF2B5EF4-FFF2-40B4-BE49-F238E27FC236}">
                  <a16:creationId xmlns:a16="http://schemas.microsoft.com/office/drawing/2014/main" id="{C3F6D5FB-9446-FF11-361D-94365C7DBD4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925" t="10439" r="54978" b="53209"/>
            <a:stretch/>
          </p:blipFill>
          <p:spPr>
            <a:xfrm>
              <a:off x="1370364" y="5334154"/>
              <a:ext cx="1045988" cy="884707"/>
            </a:xfrm>
            <a:prstGeom prst="ellipse">
              <a:avLst/>
            </a:prstGeom>
          </p:spPr>
        </p:pic>
        <p:sp>
          <p:nvSpPr>
            <p:cNvPr id="13" name="타원 12">
              <a:extLst>
                <a:ext uri="{FF2B5EF4-FFF2-40B4-BE49-F238E27FC236}">
                  <a16:creationId xmlns:a16="http://schemas.microsoft.com/office/drawing/2014/main" id="{00BC61E7-CD28-7B28-84D6-78BF0F849BB5}"/>
                </a:ext>
              </a:extLst>
            </p:cNvPr>
            <p:cNvSpPr/>
            <p:nvPr/>
          </p:nvSpPr>
          <p:spPr>
            <a:xfrm>
              <a:off x="1355585" y="5173775"/>
              <a:ext cx="1060767" cy="1060767"/>
            </a:xfrm>
            <a:prstGeom prst="ellipse">
              <a:avLst/>
            </a:prstGeom>
            <a:noFill/>
            <a:ln w="57150">
              <a:solidFill>
                <a:srgbClr val="8CCDD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14" name="말풍선: 모서리가 둥근 사각형 13">
            <a:extLst>
              <a:ext uri="{FF2B5EF4-FFF2-40B4-BE49-F238E27FC236}">
                <a16:creationId xmlns:a16="http://schemas.microsoft.com/office/drawing/2014/main" id="{60EF8072-C001-08A8-59DB-7F3C01437B69}"/>
              </a:ext>
            </a:extLst>
          </p:cNvPr>
          <p:cNvSpPr/>
          <p:nvPr/>
        </p:nvSpPr>
        <p:spPr>
          <a:xfrm>
            <a:off x="1819749" y="802359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무엇일까요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?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5" name="제목 2">
            <a:extLst>
              <a:ext uri="{FF2B5EF4-FFF2-40B4-BE49-F238E27FC236}">
                <a16:creationId xmlns:a16="http://schemas.microsoft.com/office/drawing/2014/main" id="{3043C624-39B3-A91E-A773-3791D79C5DD3}"/>
              </a:ext>
            </a:extLst>
          </p:cNvPr>
          <p:cNvSpPr txBox="1">
            <a:spLocks/>
          </p:cNvSpPr>
          <p:nvPr/>
        </p:nvSpPr>
        <p:spPr>
          <a:xfrm>
            <a:off x="2443162" y="3347496"/>
            <a:ext cx="7372350" cy="788249"/>
          </a:xfrm>
          <a:prstGeom prst="rect">
            <a:avLst/>
          </a:prstGeom>
        </p:spPr>
        <p:txBody>
          <a:bodyPr lIns="109728" tIns="109728" rIns="109728" bIns="91440" anchor="ctr"/>
          <a:lstStyle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5200" b="1" kern="1200" spc="50" dirty="0">
                <a:gradFill flip="none" rotWithShape="1">
                  <a:gsLst>
                    <a:gs pos="0">
                      <a:schemeClr val="accent5"/>
                    </a:gs>
                    <a:gs pos="100000">
                      <a:schemeClr val="accent1">
                        <a:alpha val="70000"/>
                      </a:schemeClr>
                    </a:gs>
                  </a:gsLst>
                  <a:lin ang="0" scaled="1"/>
                  <a:tileRect/>
                </a:gradFill>
                <a:latin typeface="+mj-lt"/>
                <a:ea typeface="+mn-ea"/>
                <a:cs typeface="Angsana New" panose="02020603050405020304" pitchFamily="18" charset="-34"/>
              </a:defRPr>
            </a:lvl1pPr>
          </a:lstStyle>
          <a:p>
            <a:pPr algn="ctr"/>
            <a:r>
              <a:rPr lang="ko-KR" altLang="en-US" sz="16600" dirty="0" err="1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ㅇㅍㅍㅇ</a:t>
            </a:r>
            <a:endParaRPr lang="ko-KR" altLang="en-US" sz="166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7" name="제목 6">
            <a:extLst>
              <a:ext uri="{FF2B5EF4-FFF2-40B4-BE49-F238E27FC236}">
                <a16:creationId xmlns:a16="http://schemas.microsoft.com/office/drawing/2014/main" id="{5C00FCF6-C7DD-F5CD-EB5D-23FFB94878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75302579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532BD9D-B658-20C1-0FC2-8CF9733F73B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내용 개체 틀 4" descr="스크린샷, 아쿠아, 터쿼이즈색, 청록색이(가) 표시된 사진&#10;&#10;자동 생성된 설명">
            <a:extLst>
              <a:ext uri="{FF2B5EF4-FFF2-40B4-BE49-F238E27FC236}">
                <a16:creationId xmlns:a16="http://schemas.microsoft.com/office/drawing/2014/main" id="{6CF20DC8-FBA8-E58E-49C3-B9B12F63A603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288" y="-6730"/>
            <a:ext cx="12287250" cy="6940929"/>
          </a:xfrm>
          <a:prstGeom prst="rect">
            <a:avLst/>
          </a:prstGeom>
        </p:spPr>
      </p:pic>
      <p:sp>
        <p:nvSpPr>
          <p:cNvPr id="9" name="직사각형 8">
            <a:extLst>
              <a:ext uri="{FF2B5EF4-FFF2-40B4-BE49-F238E27FC236}">
                <a16:creationId xmlns:a16="http://schemas.microsoft.com/office/drawing/2014/main" id="{59FE515F-A9C2-310F-8B61-43EA7CB05F87}"/>
              </a:ext>
            </a:extLst>
          </p:cNvPr>
          <p:cNvSpPr/>
          <p:nvPr/>
        </p:nvSpPr>
        <p:spPr>
          <a:xfrm>
            <a:off x="435825" y="464883"/>
            <a:ext cx="11387024" cy="6027992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glow rad="101600">
              <a:schemeClr val="bg2">
                <a:lumMod val="50000"/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5" name="제목 2">
            <a:extLst>
              <a:ext uri="{FF2B5EF4-FFF2-40B4-BE49-F238E27FC236}">
                <a16:creationId xmlns:a16="http://schemas.microsoft.com/office/drawing/2014/main" id="{0169563C-1387-735F-B8AE-2D7A12513178}"/>
              </a:ext>
            </a:extLst>
          </p:cNvPr>
          <p:cNvSpPr txBox="1">
            <a:spLocks/>
          </p:cNvSpPr>
          <p:nvPr/>
        </p:nvSpPr>
        <p:spPr>
          <a:xfrm>
            <a:off x="2443162" y="3555685"/>
            <a:ext cx="7372350" cy="788249"/>
          </a:xfrm>
          <a:prstGeom prst="rect">
            <a:avLst/>
          </a:prstGeom>
        </p:spPr>
        <p:txBody>
          <a:bodyPr lIns="109728" tIns="109728" rIns="109728" bIns="91440" anchor="ctr"/>
          <a:lstStyle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5200" b="1" kern="1200" spc="50" dirty="0">
                <a:gradFill flip="none" rotWithShape="1">
                  <a:gsLst>
                    <a:gs pos="0">
                      <a:schemeClr val="accent5"/>
                    </a:gs>
                    <a:gs pos="100000">
                      <a:schemeClr val="accent1">
                        <a:alpha val="70000"/>
                      </a:schemeClr>
                    </a:gs>
                  </a:gsLst>
                  <a:lin ang="0" scaled="1"/>
                  <a:tileRect/>
                </a:gradFill>
                <a:latin typeface="+mj-lt"/>
                <a:ea typeface="+mn-ea"/>
                <a:cs typeface="Angsana New" panose="02020603050405020304" pitchFamily="18" charset="-34"/>
              </a:defRPr>
            </a:lvl1pPr>
          </a:lstStyle>
          <a:p>
            <a:pPr algn="ctr"/>
            <a:r>
              <a:rPr lang="ko-KR" altLang="en-US" sz="166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애플파이</a:t>
            </a:r>
          </a:p>
        </p:txBody>
      </p:sp>
      <p:grpSp>
        <p:nvGrpSpPr>
          <p:cNvPr id="2" name="그룹 1">
            <a:extLst>
              <a:ext uri="{FF2B5EF4-FFF2-40B4-BE49-F238E27FC236}">
                <a16:creationId xmlns:a16="http://schemas.microsoft.com/office/drawing/2014/main" id="{29F38D54-97FB-8AF4-3F50-1705BE9C26F5}"/>
              </a:ext>
            </a:extLst>
          </p:cNvPr>
          <p:cNvGrpSpPr/>
          <p:nvPr/>
        </p:nvGrpSpPr>
        <p:grpSpPr>
          <a:xfrm>
            <a:off x="597403" y="672175"/>
            <a:ext cx="1060768" cy="1060767"/>
            <a:chOff x="1355584" y="5173775"/>
            <a:chExt cx="1060768" cy="1060767"/>
          </a:xfrm>
        </p:grpSpPr>
        <p:sp>
          <p:nvSpPr>
            <p:cNvPr id="3" name="타원 2">
              <a:extLst>
                <a:ext uri="{FF2B5EF4-FFF2-40B4-BE49-F238E27FC236}">
                  <a16:creationId xmlns:a16="http://schemas.microsoft.com/office/drawing/2014/main" id="{5B8361B4-559B-1FD2-8E3E-E15B6579531A}"/>
                </a:ext>
              </a:extLst>
            </p:cNvPr>
            <p:cNvSpPr/>
            <p:nvPr/>
          </p:nvSpPr>
          <p:spPr>
            <a:xfrm>
              <a:off x="1355584" y="5173775"/>
              <a:ext cx="1060767" cy="1060767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rgbClr val="8CCDD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4" name="그림 3" descr="의류, 인형, 드레스, 만화 영화이(가) 표시된 사진&#10;&#10;자동 생성된 설명">
              <a:extLst>
                <a:ext uri="{FF2B5EF4-FFF2-40B4-BE49-F238E27FC236}">
                  <a16:creationId xmlns:a16="http://schemas.microsoft.com/office/drawing/2014/main" id="{CBAC34B2-F3EA-29C2-125B-AD6E3506C48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925" t="10439" r="54978" b="53209"/>
            <a:stretch/>
          </p:blipFill>
          <p:spPr>
            <a:xfrm>
              <a:off x="1370364" y="5334154"/>
              <a:ext cx="1045988" cy="884707"/>
            </a:xfrm>
            <a:prstGeom prst="ellipse">
              <a:avLst/>
            </a:prstGeom>
          </p:spPr>
        </p:pic>
        <p:sp>
          <p:nvSpPr>
            <p:cNvPr id="6" name="타원 5">
              <a:extLst>
                <a:ext uri="{FF2B5EF4-FFF2-40B4-BE49-F238E27FC236}">
                  <a16:creationId xmlns:a16="http://schemas.microsoft.com/office/drawing/2014/main" id="{DCD2F1FD-A08B-43BF-252A-009F4453A497}"/>
                </a:ext>
              </a:extLst>
            </p:cNvPr>
            <p:cNvSpPr/>
            <p:nvPr/>
          </p:nvSpPr>
          <p:spPr>
            <a:xfrm>
              <a:off x="1355585" y="5173775"/>
              <a:ext cx="1060767" cy="1060767"/>
            </a:xfrm>
            <a:prstGeom prst="ellipse">
              <a:avLst/>
            </a:prstGeom>
            <a:noFill/>
            <a:ln w="57150">
              <a:solidFill>
                <a:srgbClr val="8CCDD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15" name="말풍선: 모서리가 둥근 사각형 14">
            <a:extLst>
              <a:ext uri="{FF2B5EF4-FFF2-40B4-BE49-F238E27FC236}">
                <a16:creationId xmlns:a16="http://schemas.microsoft.com/office/drawing/2014/main" id="{B85AECE8-33D0-209A-DC05-1238002E461F}"/>
              </a:ext>
            </a:extLst>
          </p:cNvPr>
          <p:cNvSpPr/>
          <p:nvPr/>
        </p:nvSpPr>
        <p:spPr>
          <a:xfrm>
            <a:off x="1819749" y="802359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정답입니다</a:t>
            </a:r>
            <a:r>
              <a:rPr lang="en-US" altLang="ko-KR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!</a:t>
            </a:r>
            <a:endParaRPr lang="ko-KR" altLang="en-US" sz="4000" dirty="0">
              <a:solidFill>
                <a:srgbClr val="40B4BC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9329871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2452492-47D2-932A-FD72-13E125B12D3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 descr="텍스트, 건물, 야외, 표지판이(가) 표시된 사진&#10;&#10;자동 생성된 설명">
            <a:extLst>
              <a:ext uri="{FF2B5EF4-FFF2-40B4-BE49-F238E27FC236}">
                <a16:creationId xmlns:a16="http://schemas.microsoft.com/office/drawing/2014/main" id="{E48D362E-B8A9-8CD8-E973-60284CE6F7F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53385FFD-567A-FE48-E136-B7835CE521CB}"/>
              </a:ext>
            </a:extLst>
          </p:cNvPr>
          <p:cNvSpPr txBox="1"/>
          <p:nvPr/>
        </p:nvSpPr>
        <p:spPr>
          <a:xfrm>
            <a:off x="10156958" y="6524090"/>
            <a:ext cx="1774692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1400" b="0" i="0" dirty="0">
                <a:solidFill>
                  <a:schemeClr val="bg2">
                    <a:lumMod val="75000"/>
                  </a:schemeClr>
                </a:solidFill>
                <a:effectLst/>
                <a:latin typeface="ui-monospace"/>
              </a:rPr>
              <a:t>이미지 출처</a:t>
            </a:r>
            <a:r>
              <a:rPr lang="en-US" altLang="ko-KR" sz="1400" b="0" i="0" dirty="0">
                <a:solidFill>
                  <a:schemeClr val="bg2">
                    <a:lumMod val="75000"/>
                  </a:schemeClr>
                </a:solidFill>
                <a:effectLst/>
                <a:latin typeface="ui-monospace"/>
              </a:rPr>
              <a:t>: </a:t>
            </a:r>
            <a:r>
              <a:rPr lang="en-US" altLang="ko-KR" sz="1400" b="0" i="0" dirty="0" err="1">
                <a:solidFill>
                  <a:schemeClr val="bg2">
                    <a:lumMod val="75000"/>
                  </a:schemeClr>
                </a:solidFill>
                <a:effectLst/>
                <a:latin typeface="ui-monospace"/>
              </a:rPr>
              <a:t>Pixabay</a:t>
            </a:r>
            <a:endParaRPr lang="ko-KR" altLang="en-US" sz="1400" dirty="0">
              <a:solidFill>
                <a:schemeClr val="bg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3612017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6B065AB-9C1C-747F-1BDD-D8A9F42EEC4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 descr="텍스트, 육상 차량, 야외, 차량이(가) 표시된 사진&#10;&#10;자동 생성된 설명">
            <a:extLst>
              <a:ext uri="{FF2B5EF4-FFF2-40B4-BE49-F238E27FC236}">
                <a16:creationId xmlns:a16="http://schemas.microsoft.com/office/drawing/2014/main" id="{F8E01730-21DD-18FC-FDDD-3FDB528704F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250056" cy="68580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CA25EA57-E22E-35E3-21E9-EF2A94BB4370}"/>
              </a:ext>
            </a:extLst>
          </p:cNvPr>
          <p:cNvSpPr txBox="1"/>
          <p:nvPr/>
        </p:nvSpPr>
        <p:spPr>
          <a:xfrm>
            <a:off x="10156958" y="6524090"/>
            <a:ext cx="1774692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1400" b="0" i="0" dirty="0">
                <a:solidFill>
                  <a:schemeClr val="bg2">
                    <a:lumMod val="75000"/>
                  </a:schemeClr>
                </a:solidFill>
                <a:effectLst/>
                <a:latin typeface="ui-monospace"/>
              </a:rPr>
              <a:t>이미지 출처</a:t>
            </a:r>
            <a:r>
              <a:rPr lang="en-US" altLang="ko-KR" sz="1400" b="0" i="0" dirty="0">
                <a:solidFill>
                  <a:schemeClr val="bg2">
                    <a:lumMod val="75000"/>
                  </a:schemeClr>
                </a:solidFill>
                <a:effectLst/>
                <a:latin typeface="ui-monospace"/>
              </a:rPr>
              <a:t>: </a:t>
            </a:r>
            <a:r>
              <a:rPr lang="en-US" altLang="ko-KR" sz="1400" b="0" i="0" dirty="0" err="1">
                <a:solidFill>
                  <a:schemeClr val="bg2">
                    <a:lumMod val="75000"/>
                  </a:schemeClr>
                </a:solidFill>
                <a:effectLst/>
                <a:latin typeface="ui-monospace"/>
              </a:rPr>
              <a:t>Pixabay</a:t>
            </a:r>
            <a:endParaRPr lang="ko-KR" altLang="en-US" sz="1400" dirty="0">
              <a:solidFill>
                <a:schemeClr val="bg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3032992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CAE19D4-9955-EED3-D527-710904D84A5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내용 개체 틀 4" descr="스크린샷, 아쿠아, 터쿼이즈색, 청록색이(가) 표시된 사진&#10;&#10;자동 생성된 설명">
            <a:extLst>
              <a:ext uri="{FF2B5EF4-FFF2-40B4-BE49-F238E27FC236}">
                <a16:creationId xmlns:a16="http://schemas.microsoft.com/office/drawing/2014/main" id="{404F7CCA-F5FC-62EE-72A1-83BE3F6103C5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288" y="-6730"/>
            <a:ext cx="12287250" cy="6940929"/>
          </a:xfrm>
          <a:prstGeom prst="rect">
            <a:avLst/>
          </a:prstGeom>
        </p:spPr>
      </p:pic>
      <p:sp>
        <p:nvSpPr>
          <p:cNvPr id="7" name="직사각형 6">
            <a:extLst>
              <a:ext uri="{FF2B5EF4-FFF2-40B4-BE49-F238E27FC236}">
                <a16:creationId xmlns:a16="http://schemas.microsoft.com/office/drawing/2014/main" id="{B1D98FE9-6F6F-D54F-26F1-0F46F48A4991}"/>
              </a:ext>
            </a:extLst>
          </p:cNvPr>
          <p:cNvSpPr/>
          <p:nvPr/>
        </p:nvSpPr>
        <p:spPr>
          <a:xfrm>
            <a:off x="435825" y="464883"/>
            <a:ext cx="11387024" cy="6027992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glow rad="101600">
              <a:schemeClr val="bg2">
                <a:lumMod val="50000"/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grpSp>
        <p:nvGrpSpPr>
          <p:cNvPr id="8" name="그룹 7">
            <a:extLst>
              <a:ext uri="{FF2B5EF4-FFF2-40B4-BE49-F238E27FC236}">
                <a16:creationId xmlns:a16="http://schemas.microsoft.com/office/drawing/2014/main" id="{E93DADDB-4141-B202-F082-0B84E6FEB832}"/>
              </a:ext>
            </a:extLst>
          </p:cNvPr>
          <p:cNvGrpSpPr/>
          <p:nvPr/>
        </p:nvGrpSpPr>
        <p:grpSpPr>
          <a:xfrm>
            <a:off x="597403" y="672175"/>
            <a:ext cx="1060768" cy="1060767"/>
            <a:chOff x="1355584" y="5173775"/>
            <a:chExt cx="1060768" cy="1060767"/>
          </a:xfrm>
        </p:grpSpPr>
        <p:sp>
          <p:nvSpPr>
            <p:cNvPr id="9" name="타원 8">
              <a:extLst>
                <a:ext uri="{FF2B5EF4-FFF2-40B4-BE49-F238E27FC236}">
                  <a16:creationId xmlns:a16="http://schemas.microsoft.com/office/drawing/2014/main" id="{D0995ECC-6F71-9598-EF07-8A6403EFEEE7}"/>
                </a:ext>
              </a:extLst>
            </p:cNvPr>
            <p:cNvSpPr/>
            <p:nvPr/>
          </p:nvSpPr>
          <p:spPr>
            <a:xfrm>
              <a:off x="1355584" y="5173775"/>
              <a:ext cx="1060767" cy="1060767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rgbClr val="8CCDD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10" name="그림 9" descr="의류, 인형, 드레스, 만화 영화이(가) 표시된 사진&#10;&#10;자동 생성된 설명">
              <a:extLst>
                <a:ext uri="{FF2B5EF4-FFF2-40B4-BE49-F238E27FC236}">
                  <a16:creationId xmlns:a16="http://schemas.microsoft.com/office/drawing/2014/main" id="{56E937E9-4AB0-D706-11F1-DF432CFBA0F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925" t="10439" r="54978" b="53209"/>
            <a:stretch/>
          </p:blipFill>
          <p:spPr>
            <a:xfrm>
              <a:off x="1370364" y="5334154"/>
              <a:ext cx="1045988" cy="884707"/>
            </a:xfrm>
            <a:prstGeom prst="ellipse">
              <a:avLst/>
            </a:prstGeom>
          </p:spPr>
        </p:pic>
        <p:sp>
          <p:nvSpPr>
            <p:cNvPr id="11" name="타원 10">
              <a:extLst>
                <a:ext uri="{FF2B5EF4-FFF2-40B4-BE49-F238E27FC236}">
                  <a16:creationId xmlns:a16="http://schemas.microsoft.com/office/drawing/2014/main" id="{B3EBD0A2-29A4-F9E6-AB87-8B847861C4B5}"/>
                </a:ext>
              </a:extLst>
            </p:cNvPr>
            <p:cNvSpPr/>
            <p:nvPr/>
          </p:nvSpPr>
          <p:spPr>
            <a:xfrm>
              <a:off x="1355585" y="5173775"/>
              <a:ext cx="1060767" cy="1060767"/>
            </a:xfrm>
            <a:prstGeom prst="ellipse">
              <a:avLst/>
            </a:prstGeom>
            <a:noFill/>
            <a:ln w="57150">
              <a:solidFill>
                <a:srgbClr val="8CCDD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12" name="말풍선: 모서리가 둥근 사각형 11">
            <a:extLst>
              <a:ext uri="{FF2B5EF4-FFF2-40B4-BE49-F238E27FC236}">
                <a16:creationId xmlns:a16="http://schemas.microsoft.com/office/drawing/2014/main" id="{10F427C1-F560-3ED3-E690-1F1799DF4C5A}"/>
              </a:ext>
            </a:extLst>
          </p:cNvPr>
          <p:cNvSpPr/>
          <p:nvPr/>
        </p:nvSpPr>
        <p:spPr>
          <a:xfrm>
            <a:off x="1819749" y="802359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무엇일까요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?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5" name="제목 2">
            <a:extLst>
              <a:ext uri="{FF2B5EF4-FFF2-40B4-BE49-F238E27FC236}">
                <a16:creationId xmlns:a16="http://schemas.microsoft.com/office/drawing/2014/main" id="{6D72115A-D603-6469-2C65-12EC7E9ED288}"/>
              </a:ext>
            </a:extLst>
          </p:cNvPr>
          <p:cNvSpPr txBox="1">
            <a:spLocks/>
          </p:cNvSpPr>
          <p:nvPr/>
        </p:nvSpPr>
        <p:spPr>
          <a:xfrm>
            <a:off x="1089357" y="3429000"/>
            <a:ext cx="10144700" cy="788249"/>
          </a:xfrm>
          <a:prstGeom prst="rect">
            <a:avLst/>
          </a:prstGeom>
        </p:spPr>
        <p:txBody>
          <a:bodyPr lIns="109728" tIns="109728" rIns="109728" bIns="91440" anchor="ctr"/>
          <a:lstStyle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5200" b="1" kern="1200" spc="50" dirty="0">
                <a:gradFill flip="none" rotWithShape="1">
                  <a:gsLst>
                    <a:gs pos="0">
                      <a:schemeClr val="accent5"/>
                    </a:gs>
                    <a:gs pos="100000">
                      <a:schemeClr val="accent1">
                        <a:alpha val="70000"/>
                      </a:schemeClr>
                    </a:gs>
                  </a:gsLst>
                  <a:lin ang="0" scaled="1"/>
                  <a:tileRect/>
                </a:gradFill>
                <a:latin typeface="+mj-lt"/>
                <a:ea typeface="+mn-ea"/>
                <a:cs typeface="Angsana New" panose="02020603050405020304" pitchFamily="18" charset="-34"/>
              </a:defRPr>
            </a:lvl1pPr>
          </a:lstStyle>
          <a:p>
            <a:pPr algn="ctr"/>
            <a:r>
              <a:rPr lang="ko-KR" altLang="en-US" sz="1660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ㅂㄹㄷㅇㅇ</a:t>
            </a:r>
            <a:endParaRPr lang="ko-KR" altLang="en-US" sz="166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4" name="제목 3">
            <a:extLst>
              <a:ext uri="{FF2B5EF4-FFF2-40B4-BE49-F238E27FC236}">
                <a16:creationId xmlns:a16="http://schemas.microsoft.com/office/drawing/2014/main" id="{ED8EED86-37C3-77F4-254F-AC2A9B7A88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13645570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53E0205-10DB-C70A-947F-14DE5DB6619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내용 개체 틀 4" descr="스크린샷, 아쿠아, 터쿼이즈색, 청록색이(가) 표시된 사진&#10;&#10;자동 생성된 설명">
            <a:extLst>
              <a:ext uri="{FF2B5EF4-FFF2-40B4-BE49-F238E27FC236}">
                <a16:creationId xmlns:a16="http://schemas.microsoft.com/office/drawing/2014/main" id="{3FD5B936-8092-994E-73F0-995C3E66D5A9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288" y="-6730"/>
            <a:ext cx="12287250" cy="6940929"/>
          </a:xfrm>
          <a:prstGeom prst="rect">
            <a:avLst/>
          </a:prstGeom>
        </p:spPr>
      </p:pic>
      <p:sp>
        <p:nvSpPr>
          <p:cNvPr id="7" name="직사각형 6">
            <a:extLst>
              <a:ext uri="{FF2B5EF4-FFF2-40B4-BE49-F238E27FC236}">
                <a16:creationId xmlns:a16="http://schemas.microsoft.com/office/drawing/2014/main" id="{A38C904D-2D46-D0B6-4EB2-B4FD4B8966C6}"/>
              </a:ext>
            </a:extLst>
          </p:cNvPr>
          <p:cNvSpPr/>
          <p:nvPr/>
        </p:nvSpPr>
        <p:spPr>
          <a:xfrm>
            <a:off x="435825" y="464883"/>
            <a:ext cx="11387024" cy="6027992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glow rad="101600">
              <a:schemeClr val="bg2">
                <a:lumMod val="50000"/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5" name="제목 2">
            <a:extLst>
              <a:ext uri="{FF2B5EF4-FFF2-40B4-BE49-F238E27FC236}">
                <a16:creationId xmlns:a16="http://schemas.microsoft.com/office/drawing/2014/main" id="{0D9BEE28-1110-F027-F0EF-B6EE07AB44FE}"/>
              </a:ext>
            </a:extLst>
          </p:cNvPr>
          <p:cNvSpPr txBox="1">
            <a:spLocks/>
          </p:cNvSpPr>
          <p:nvPr/>
        </p:nvSpPr>
        <p:spPr>
          <a:xfrm>
            <a:off x="1089357" y="3429000"/>
            <a:ext cx="10144700" cy="788249"/>
          </a:xfrm>
          <a:prstGeom prst="rect">
            <a:avLst/>
          </a:prstGeom>
        </p:spPr>
        <p:txBody>
          <a:bodyPr lIns="109728" tIns="109728" rIns="109728" bIns="91440" anchor="ctr"/>
          <a:lstStyle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5200" b="1" kern="1200" spc="50" dirty="0">
                <a:gradFill flip="none" rotWithShape="1">
                  <a:gsLst>
                    <a:gs pos="0">
                      <a:schemeClr val="accent5"/>
                    </a:gs>
                    <a:gs pos="100000">
                      <a:schemeClr val="accent1">
                        <a:alpha val="70000"/>
                      </a:schemeClr>
                    </a:gs>
                  </a:gsLst>
                  <a:lin ang="0" scaled="1"/>
                  <a:tileRect/>
                </a:gradFill>
                <a:latin typeface="+mj-lt"/>
                <a:ea typeface="+mn-ea"/>
                <a:cs typeface="Angsana New" panose="02020603050405020304" pitchFamily="18" charset="-34"/>
              </a:defRPr>
            </a:lvl1pPr>
          </a:lstStyle>
          <a:p>
            <a:pPr algn="ctr"/>
            <a:r>
              <a:rPr lang="ko-KR" altLang="en-US" sz="166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브로드웨이</a:t>
            </a:r>
          </a:p>
        </p:txBody>
      </p:sp>
      <p:grpSp>
        <p:nvGrpSpPr>
          <p:cNvPr id="2" name="그룹 1">
            <a:extLst>
              <a:ext uri="{FF2B5EF4-FFF2-40B4-BE49-F238E27FC236}">
                <a16:creationId xmlns:a16="http://schemas.microsoft.com/office/drawing/2014/main" id="{CA6584E7-C09F-64C2-35A8-1C840F2669DA}"/>
              </a:ext>
            </a:extLst>
          </p:cNvPr>
          <p:cNvGrpSpPr/>
          <p:nvPr/>
        </p:nvGrpSpPr>
        <p:grpSpPr>
          <a:xfrm>
            <a:off x="597403" y="672175"/>
            <a:ext cx="1060768" cy="1060767"/>
            <a:chOff x="1355584" y="5173775"/>
            <a:chExt cx="1060768" cy="1060767"/>
          </a:xfrm>
        </p:grpSpPr>
        <p:sp>
          <p:nvSpPr>
            <p:cNvPr id="3" name="타원 2">
              <a:extLst>
                <a:ext uri="{FF2B5EF4-FFF2-40B4-BE49-F238E27FC236}">
                  <a16:creationId xmlns:a16="http://schemas.microsoft.com/office/drawing/2014/main" id="{D4300CC4-8399-CC65-74BF-3FABE78D7CE5}"/>
                </a:ext>
              </a:extLst>
            </p:cNvPr>
            <p:cNvSpPr/>
            <p:nvPr/>
          </p:nvSpPr>
          <p:spPr>
            <a:xfrm>
              <a:off x="1355584" y="5173775"/>
              <a:ext cx="1060767" cy="1060767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rgbClr val="8CCDD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13" name="그림 12" descr="의류, 인형, 드레스, 만화 영화이(가) 표시된 사진&#10;&#10;자동 생성된 설명">
              <a:extLst>
                <a:ext uri="{FF2B5EF4-FFF2-40B4-BE49-F238E27FC236}">
                  <a16:creationId xmlns:a16="http://schemas.microsoft.com/office/drawing/2014/main" id="{926B320D-79E9-FFD2-1605-B295FE0DFB8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925" t="10439" r="54978" b="53209"/>
            <a:stretch/>
          </p:blipFill>
          <p:spPr>
            <a:xfrm>
              <a:off x="1370364" y="5334154"/>
              <a:ext cx="1045988" cy="884707"/>
            </a:xfrm>
            <a:prstGeom prst="ellipse">
              <a:avLst/>
            </a:prstGeom>
          </p:spPr>
        </p:pic>
        <p:sp>
          <p:nvSpPr>
            <p:cNvPr id="14" name="타원 13">
              <a:extLst>
                <a:ext uri="{FF2B5EF4-FFF2-40B4-BE49-F238E27FC236}">
                  <a16:creationId xmlns:a16="http://schemas.microsoft.com/office/drawing/2014/main" id="{75963397-A0FD-D6C8-28AD-77C3E468385C}"/>
                </a:ext>
              </a:extLst>
            </p:cNvPr>
            <p:cNvSpPr/>
            <p:nvPr/>
          </p:nvSpPr>
          <p:spPr>
            <a:xfrm>
              <a:off x="1355585" y="5173775"/>
              <a:ext cx="1060767" cy="1060767"/>
            </a:xfrm>
            <a:prstGeom prst="ellipse">
              <a:avLst/>
            </a:prstGeom>
            <a:noFill/>
            <a:ln w="57150">
              <a:solidFill>
                <a:srgbClr val="8CCDD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15" name="말풍선: 모서리가 둥근 사각형 14">
            <a:extLst>
              <a:ext uri="{FF2B5EF4-FFF2-40B4-BE49-F238E27FC236}">
                <a16:creationId xmlns:a16="http://schemas.microsoft.com/office/drawing/2014/main" id="{A73B3571-7A64-54EB-A27D-66AA172ADCD4}"/>
              </a:ext>
            </a:extLst>
          </p:cNvPr>
          <p:cNvSpPr/>
          <p:nvPr/>
        </p:nvSpPr>
        <p:spPr>
          <a:xfrm>
            <a:off x="1819749" y="802359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정답입니다</a:t>
            </a:r>
            <a:r>
              <a:rPr lang="en-US" altLang="ko-KR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!</a:t>
            </a:r>
            <a:endParaRPr lang="ko-KR" altLang="en-US" sz="4000" dirty="0">
              <a:solidFill>
                <a:srgbClr val="40B4BC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0507675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073A41B-6F8F-1645-F55D-B0A780D56C0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 descr="만화 영화, 마스코트, 장난감, 사람이(가) 표시된 사진&#10;&#10;자동 생성된 설명">
            <a:extLst>
              <a:ext uri="{FF2B5EF4-FFF2-40B4-BE49-F238E27FC236}">
                <a16:creationId xmlns:a16="http://schemas.microsoft.com/office/drawing/2014/main" id="{2BF1B010-31E5-3540-88F8-5F8B19AA2EA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EBBF0098-F6C7-6799-8B40-5BA34C8A7E63}"/>
              </a:ext>
            </a:extLst>
          </p:cNvPr>
          <p:cNvSpPr txBox="1"/>
          <p:nvPr/>
        </p:nvSpPr>
        <p:spPr>
          <a:xfrm>
            <a:off x="10156958" y="6524090"/>
            <a:ext cx="1774692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1400" b="0" i="0" dirty="0">
                <a:solidFill>
                  <a:schemeClr val="bg2">
                    <a:lumMod val="75000"/>
                  </a:schemeClr>
                </a:solidFill>
                <a:effectLst/>
                <a:latin typeface="ui-monospace"/>
              </a:rPr>
              <a:t>이미지 출처</a:t>
            </a:r>
            <a:r>
              <a:rPr lang="en-US" altLang="ko-KR" sz="1400" b="0" i="0" dirty="0">
                <a:solidFill>
                  <a:schemeClr val="bg2">
                    <a:lumMod val="75000"/>
                  </a:schemeClr>
                </a:solidFill>
                <a:effectLst/>
                <a:latin typeface="ui-monospace"/>
              </a:rPr>
              <a:t>: </a:t>
            </a:r>
            <a:r>
              <a:rPr lang="en-US" altLang="ko-KR" sz="1400" b="0" i="0" dirty="0" err="1">
                <a:solidFill>
                  <a:schemeClr val="bg2">
                    <a:lumMod val="75000"/>
                  </a:schemeClr>
                </a:solidFill>
                <a:effectLst/>
                <a:latin typeface="ui-monospace"/>
              </a:rPr>
              <a:t>Pixabay</a:t>
            </a:r>
            <a:endParaRPr lang="ko-KR" altLang="en-US" sz="1400" dirty="0">
              <a:solidFill>
                <a:schemeClr val="bg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3408021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7ED6EFF-5615-C6EA-8078-FE34B66C1D2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 descr="하늘, 야외, 구름, 꽃이(가) 표시된 사진&#10;&#10;자동 생성된 설명">
            <a:extLst>
              <a:ext uri="{FF2B5EF4-FFF2-40B4-BE49-F238E27FC236}">
                <a16:creationId xmlns:a16="http://schemas.microsoft.com/office/drawing/2014/main" id="{B7A51322-3A0A-923E-F7B1-01569753761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BA33AFAF-BADB-E292-4773-7A8B40381C61}"/>
              </a:ext>
            </a:extLst>
          </p:cNvPr>
          <p:cNvSpPr txBox="1"/>
          <p:nvPr/>
        </p:nvSpPr>
        <p:spPr>
          <a:xfrm>
            <a:off x="10156958" y="6524090"/>
            <a:ext cx="1774692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1400" b="0" i="0" dirty="0">
                <a:solidFill>
                  <a:schemeClr val="bg2">
                    <a:lumMod val="75000"/>
                  </a:schemeClr>
                </a:solidFill>
                <a:effectLst/>
                <a:latin typeface="ui-monospace"/>
              </a:rPr>
              <a:t>이미지 출처</a:t>
            </a:r>
            <a:r>
              <a:rPr lang="en-US" altLang="ko-KR" sz="1400" b="0" i="0" dirty="0">
                <a:solidFill>
                  <a:schemeClr val="bg2">
                    <a:lumMod val="75000"/>
                  </a:schemeClr>
                </a:solidFill>
                <a:effectLst/>
                <a:latin typeface="ui-monospace"/>
              </a:rPr>
              <a:t>: </a:t>
            </a:r>
            <a:r>
              <a:rPr lang="en-US" altLang="ko-KR" sz="1400" b="0" i="0" dirty="0" err="1">
                <a:solidFill>
                  <a:schemeClr val="bg2">
                    <a:lumMod val="75000"/>
                  </a:schemeClr>
                </a:solidFill>
                <a:effectLst/>
                <a:latin typeface="ui-monospace"/>
              </a:rPr>
              <a:t>Pixabay</a:t>
            </a:r>
            <a:endParaRPr lang="ko-KR" altLang="en-US" sz="1400" dirty="0">
              <a:solidFill>
                <a:schemeClr val="bg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8707711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3CFDC56-9DCC-CA6E-C2E3-7C83E867509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 descr="하늘, 야외, 퍼레이드, 놀이공원이(가) 표시된 사진&#10;&#10;자동 생성된 설명">
            <a:extLst>
              <a:ext uri="{FF2B5EF4-FFF2-40B4-BE49-F238E27FC236}">
                <a16:creationId xmlns:a16="http://schemas.microsoft.com/office/drawing/2014/main" id="{7C2EE268-BB9A-0586-2DD3-BE8DA73FEC4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57314" cy="68580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2985C6B6-ABE3-B692-62DF-658E6A8450D7}"/>
              </a:ext>
            </a:extLst>
          </p:cNvPr>
          <p:cNvSpPr txBox="1"/>
          <p:nvPr/>
        </p:nvSpPr>
        <p:spPr>
          <a:xfrm>
            <a:off x="10156958" y="6524090"/>
            <a:ext cx="1774692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1400" b="0" i="0" dirty="0">
                <a:solidFill>
                  <a:schemeClr val="bg2">
                    <a:lumMod val="75000"/>
                  </a:schemeClr>
                </a:solidFill>
                <a:effectLst/>
                <a:latin typeface="ui-monospace"/>
              </a:rPr>
              <a:t>이미지 출처</a:t>
            </a:r>
            <a:r>
              <a:rPr lang="en-US" altLang="ko-KR" sz="1400" b="0" i="0" dirty="0">
                <a:solidFill>
                  <a:schemeClr val="bg2">
                    <a:lumMod val="75000"/>
                  </a:schemeClr>
                </a:solidFill>
                <a:effectLst/>
                <a:latin typeface="ui-monospace"/>
              </a:rPr>
              <a:t>: </a:t>
            </a:r>
            <a:r>
              <a:rPr lang="en-US" altLang="ko-KR" sz="1400" b="0" i="0" dirty="0" err="1">
                <a:solidFill>
                  <a:schemeClr val="bg2">
                    <a:lumMod val="75000"/>
                  </a:schemeClr>
                </a:solidFill>
                <a:effectLst/>
                <a:latin typeface="ui-monospace"/>
              </a:rPr>
              <a:t>Pixabay</a:t>
            </a:r>
            <a:endParaRPr lang="ko-KR" altLang="en-US" sz="1400" dirty="0">
              <a:solidFill>
                <a:schemeClr val="bg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1472777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AFE421C-4EEA-2DDF-BAD5-634D2C52D6D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내용 개체 틀 4" descr="스크린샷, 아쿠아, 터쿼이즈색, 청록색이(가) 표시된 사진&#10;&#10;자동 생성된 설명">
            <a:extLst>
              <a:ext uri="{FF2B5EF4-FFF2-40B4-BE49-F238E27FC236}">
                <a16:creationId xmlns:a16="http://schemas.microsoft.com/office/drawing/2014/main" id="{3300322D-22FB-EB15-B3B4-C8462C3879CE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288" y="-6730"/>
            <a:ext cx="12287250" cy="6940929"/>
          </a:xfrm>
          <a:prstGeom prst="rect">
            <a:avLst/>
          </a:prstGeom>
        </p:spPr>
      </p:pic>
      <p:sp>
        <p:nvSpPr>
          <p:cNvPr id="7" name="직사각형 6">
            <a:extLst>
              <a:ext uri="{FF2B5EF4-FFF2-40B4-BE49-F238E27FC236}">
                <a16:creationId xmlns:a16="http://schemas.microsoft.com/office/drawing/2014/main" id="{0C64A1E8-5C05-C69B-B501-2D36FA0762AD}"/>
              </a:ext>
            </a:extLst>
          </p:cNvPr>
          <p:cNvSpPr/>
          <p:nvPr/>
        </p:nvSpPr>
        <p:spPr>
          <a:xfrm>
            <a:off x="435825" y="464883"/>
            <a:ext cx="11387024" cy="6027992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glow rad="101600">
              <a:schemeClr val="bg2">
                <a:lumMod val="50000"/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grpSp>
        <p:nvGrpSpPr>
          <p:cNvPr id="8" name="그룹 7">
            <a:extLst>
              <a:ext uri="{FF2B5EF4-FFF2-40B4-BE49-F238E27FC236}">
                <a16:creationId xmlns:a16="http://schemas.microsoft.com/office/drawing/2014/main" id="{8809A166-ED47-12B1-2D01-DE691B6A3C0A}"/>
              </a:ext>
            </a:extLst>
          </p:cNvPr>
          <p:cNvGrpSpPr/>
          <p:nvPr/>
        </p:nvGrpSpPr>
        <p:grpSpPr>
          <a:xfrm>
            <a:off x="597403" y="672175"/>
            <a:ext cx="1060768" cy="1060767"/>
            <a:chOff x="1355584" y="5173775"/>
            <a:chExt cx="1060768" cy="1060767"/>
          </a:xfrm>
        </p:grpSpPr>
        <p:sp>
          <p:nvSpPr>
            <p:cNvPr id="9" name="타원 8">
              <a:extLst>
                <a:ext uri="{FF2B5EF4-FFF2-40B4-BE49-F238E27FC236}">
                  <a16:creationId xmlns:a16="http://schemas.microsoft.com/office/drawing/2014/main" id="{A35BD624-2D52-A7B0-41B1-14975A2B7F6C}"/>
                </a:ext>
              </a:extLst>
            </p:cNvPr>
            <p:cNvSpPr/>
            <p:nvPr/>
          </p:nvSpPr>
          <p:spPr>
            <a:xfrm>
              <a:off x="1355584" y="5173775"/>
              <a:ext cx="1060767" cy="1060767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rgbClr val="8CCDD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10" name="그림 9" descr="의류, 인형, 드레스, 만화 영화이(가) 표시된 사진&#10;&#10;자동 생성된 설명">
              <a:extLst>
                <a:ext uri="{FF2B5EF4-FFF2-40B4-BE49-F238E27FC236}">
                  <a16:creationId xmlns:a16="http://schemas.microsoft.com/office/drawing/2014/main" id="{CAB85C8F-B60D-7E45-DDE5-CF203C9CE25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925" t="10439" r="54978" b="53209"/>
            <a:stretch/>
          </p:blipFill>
          <p:spPr>
            <a:xfrm>
              <a:off x="1370364" y="5334154"/>
              <a:ext cx="1045988" cy="884707"/>
            </a:xfrm>
            <a:prstGeom prst="ellipse">
              <a:avLst/>
            </a:prstGeom>
          </p:spPr>
        </p:pic>
        <p:sp>
          <p:nvSpPr>
            <p:cNvPr id="11" name="타원 10">
              <a:extLst>
                <a:ext uri="{FF2B5EF4-FFF2-40B4-BE49-F238E27FC236}">
                  <a16:creationId xmlns:a16="http://schemas.microsoft.com/office/drawing/2014/main" id="{BA4C9DA9-DA66-B36E-2035-928C4D65E42A}"/>
                </a:ext>
              </a:extLst>
            </p:cNvPr>
            <p:cNvSpPr/>
            <p:nvPr/>
          </p:nvSpPr>
          <p:spPr>
            <a:xfrm>
              <a:off x="1355585" y="5173775"/>
              <a:ext cx="1060767" cy="1060767"/>
            </a:xfrm>
            <a:prstGeom prst="ellipse">
              <a:avLst/>
            </a:prstGeom>
            <a:noFill/>
            <a:ln w="57150">
              <a:solidFill>
                <a:srgbClr val="8CCDD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12" name="말풍선: 모서리가 둥근 사각형 11">
            <a:extLst>
              <a:ext uri="{FF2B5EF4-FFF2-40B4-BE49-F238E27FC236}">
                <a16:creationId xmlns:a16="http://schemas.microsoft.com/office/drawing/2014/main" id="{1CBC5BEB-C729-FD49-5D31-525B207E11D8}"/>
              </a:ext>
            </a:extLst>
          </p:cNvPr>
          <p:cNvSpPr/>
          <p:nvPr/>
        </p:nvSpPr>
        <p:spPr>
          <a:xfrm>
            <a:off x="1819749" y="802359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무엇일까요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?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5" name="제목 2">
            <a:extLst>
              <a:ext uri="{FF2B5EF4-FFF2-40B4-BE49-F238E27FC236}">
                <a16:creationId xmlns:a16="http://schemas.microsoft.com/office/drawing/2014/main" id="{942BF972-732E-E922-3C44-86695A960257}"/>
              </a:ext>
            </a:extLst>
          </p:cNvPr>
          <p:cNvSpPr txBox="1">
            <a:spLocks/>
          </p:cNvSpPr>
          <p:nvPr/>
        </p:nvSpPr>
        <p:spPr>
          <a:xfrm>
            <a:off x="1089357" y="3429000"/>
            <a:ext cx="10144700" cy="788249"/>
          </a:xfrm>
          <a:prstGeom prst="rect">
            <a:avLst/>
          </a:prstGeom>
        </p:spPr>
        <p:txBody>
          <a:bodyPr lIns="109728" tIns="109728" rIns="109728" bIns="91440" anchor="ctr"/>
          <a:lstStyle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5200" b="1" kern="1200" spc="50" dirty="0">
                <a:gradFill flip="none" rotWithShape="1">
                  <a:gsLst>
                    <a:gs pos="0">
                      <a:schemeClr val="accent5"/>
                    </a:gs>
                    <a:gs pos="100000">
                      <a:schemeClr val="accent1">
                        <a:alpha val="70000"/>
                      </a:schemeClr>
                    </a:gs>
                  </a:gsLst>
                  <a:lin ang="0" scaled="1"/>
                  <a:tileRect/>
                </a:gradFill>
                <a:latin typeface="+mj-lt"/>
                <a:ea typeface="+mn-ea"/>
                <a:cs typeface="Angsana New" panose="02020603050405020304" pitchFamily="18" charset="-34"/>
              </a:defRPr>
            </a:lvl1pPr>
          </a:lstStyle>
          <a:p>
            <a:pPr algn="ctr"/>
            <a:r>
              <a:rPr lang="ko-KR" altLang="en-US" sz="16600" dirty="0" err="1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ㄷㅈㄴㄹㄷ</a:t>
            </a:r>
            <a:endParaRPr lang="ko-KR" altLang="en-US" sz="166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4" name="제목 3">
            <a:extLst>
              <a:ext uri="{FF2B5EF4-FFF2-40B4-BE49-F238E27FC236}">
                <a16:creationId xmlns:a16="http://schemas.microsoft.com/office/drawing/2014/main" id="{BDAE04F4-DC38-CBCF-1FAA-233939B623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5869734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DB8A35A2-4D7B-F674-3598-5F10CB0520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ko-KR" altLang="en-US"/>
          </a:p>
        </p:txBody>
      </p:sp>
      <p:pic>
        <p:nvPicPr>
          <p:cNvPr id="7" name="내용 개체 틀 6" descr="기본 셰이프 윤곽선">
            <a:extLst>
              <a:ext uri="{FF2B5EF4-FFF2-40B4-BE49-F238E27FC236}">
                <a16:creationId xmlns:a16="http://schemas.microsoft.com/office/drawing/2014/main" id="{BE0B4E2E-4562-1D77-8BA2-A44D0A6DA22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798457" y="4275321"/>
            <a:ext cx="914400" cy="914400"/>
          </a:xfrm>
        </p:spPr>
      </p:pic>
      <p:pic>
        <p:nvPicPr>
          <p:cNvPr id="4" name="표지 배경" descr="스크린샷, 아쿠아, 터쿼이즈색, 청록색이(가) 표시된 사진">
            <a:extLst>
              <a:ext uri="{FF2B5EF4-FFF2-40B4-BE49-F238E27FC236}">
                <a16:creationId xmlns:a16="http://schemas.microsoft.com/office/drawing/2014/main" id="{1E17F708-1E1A-985F-3081-FE1EB8437F9E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169"/>
            <a:ext cx="12287250" cy="6940929"/>
          </a:xfrm>
          <a:prstGeom prst="rect">
            <a:avLst/>
          </a:prstGeom>
        </p:spPr>
      </p:pic>
      <p:pic>
        <p:nvPicPr>
          <p:cNvPr id="15" name="그래픽 14" descr="표식 단색으로 채워진">
            <a:extLst>
              <a:ext uri="{FF2B5EF4-FFF2-40B4-BE49-F238E27FC236}">
                <a16:creationId xmlns:a16="http://schemas.microsoft.com/office/drawing/2014/main" id="{AB6216F4-4EAB-A3D5-1B3C-B84DB357FC1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2035477" y="2723362"/>
            <a:ext cx="766123" cy="705638"/>
          </a:xfrm>
          <a:prstGeom prst="rect">
            <a:avLst/>
          </a:prstGeom>
        </p:spPr>
      </p:pic>
      <p:pic>
        <p:nvPicPr>
          <p:cNvPr id="29" name="그림 28" descr="블랙, 어둠, 달이(가) 표시된 사진&#10;&#10;자동 생성된 설명">
            <a:extLst>
              <a:ext uri="{FF2B5EF4-FFF2-40B4-BE49-F238E27FC236}">
                <a16:creationId xmlns:a16="http://schemas.microsoft.com/office/drawing/2014/main" id="{96D0A6D5-2503-1E94-DECD-8969EA13AA0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167" t="88354" r="29669"/>
          <a:stretch/>
        </p:blipFill>
        <p:spPr>
          <a:xfrm>
            <a:off x="1418321" y="2652179"/>
            <a:ext cx="1323256" cy="1001621"/>
          </a:xfrm>
          <a:prstGeom prst="rect">
            <a:avLst/>
          </a:prstGeom>
        </p:spPr>
      </p:pic>
      <p:sp>
        <p:nvSpPr>
          <p:cNvPr id="39" name="별: 꼭짓점 12개 38">
            <a:extLst>
              <a:ext uri="{FF2B5EF4-FFF2-40B4-BE49-F238E27FC236}">
                <a16:creationId xmlns:a16="http://schemas.microsoft.com/office/drawing/2014/main" id="{5B866BA4-BABD-EDE5-B429-2AB15DF3E8D8}"/>
              </a:ext>
            </a:extLst>
          </p:cNvPr>
          <p:cNvSpPr/>
          <p:nvPr/>
        </p:nvSpPr>
        <p:spPr>
          <a:xfrm>
            <a:off x="9717161" y="1461653"/>
            <a:ext cx="1433993" cy="1433993"/>
          </a:xfrm>
          <a:prstGeom prst="star12">
            <a:avLst/>
          </a:prstGeom>
          <a:noFill/>
          <a:ln w="76200">
            <a:solidFill>
              <a:srgbClr val="EDC36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n>
                <a:solidFill>
                  <a:srgbClr val="DF9C1C"/>
                </a:solidFill>
              </a:ln>
            </a:endParaRPr>
          </a:p>
        </p:txBody>
      </p:sp>
      <p:sp>
        <p:nvSpPr>
          <p:cNvPr id="44" name="타원 43">
            <a:extLst>
              <a:ext uri="{FF2B5EF4-FFF2-40B4-BE49-F238E27FC236}">
                <a16:creationId xmlns:a16="http://schemas.microsoft.com/office/drawing/2014/main" id="{91917981-BBC4-90F0-DE79-A76796992E6F}"/>
              </a:ext>
            </a:extLst>
          </p:cNvPr>
          <p:cNvSpPr/>
          <p:nvPr/>
        </p:nvSpPr>
        <p:spPr>
          <a:xfrm rot="624029">
            <a:off x="3100521" y="5761671"/>
            <a:ext cx="2158226" cy="1974421"/>
          </a:xfrm>
          <a:custGeom>
            <a:avLst/>
            <a:gdLst>
              <a:gd name="connsiteX0" fmla="*/ 0 w 1958166"/>
              <a:gd name="connsiteY0" fmla="*/ 979083 h 1958166"/>
              <a:gd name="connsiteX1" fmla="*/ 979083 w 1958166"/>
              <a:gd name="connsiteY1" fmla="*/ 0 h 1958166"/>
              <a:gd name="connsiteX2" fmla="*/ 1958166 w 1958166"/>
              <a:gd name="connsiteY2" fmla="*/ 979083 h 1958166"/>
              <a:gd name="connsiteX3" fmla="*/ 979083 w 1958166"/>
              <a:gd name="connsiteY3" fmla="*/ 1958166 h 1958166"/>
              <a:gd name="connsiteX4" fmla="*/ 0 w 1958166"/>
              <a:gd name="connsiteY4" fmla="*/ 979083 h 1958166"/>
              <a:gd name="connsiteX0" fmla="*/ 0 w 1973757"/>
              <a:gd name="connsiteY0" fmla="*/ 982599 h 1961682"/>
              <a:gd name="connsiteX1" fmla="*/ 979083 w 1973757"/>
              <a:gd name="connsiteY1" fmla="*/ 3516 h 1961682"/>
              <a:gd name="connsiteX2" fmla="*/ 1290509 w 1973757"/>
              <a:gd name="connsiteY2" fmla="*/ 666865 h 1961682"/>
              <a:gd name="connsiteX3" fmla="*/ 1958166 w 1973757"/>
              <a:gd name="connsiteY3" fmla="*/ 982599 h 1961682"/>
              <a:gd name="connsiteX4" fmla="*/ 979083 w 1973757"/>
              <a:gd name="connsiteY4" fmla="*/ 1961682 h 1961682"/>
              <a:gd name="connsiteX5" fmla="*/ 0 w 1973757"/>
              <a:gd name="connsiteY5" fmla="*/ 982599 h 1961682"/>
              <a:gd name="connsiteX0" fmla="*/ 0 w 2146897"/>
              <a:gd name="connsiteY0" fmla="*/ 982599 h 1964666"/>
              <a:gd name="connsiteX1" fmla="*/ 979083 w 2146897"/>
              <a:gd name="connsiteY1" fmla="*/ 3516 h 1964666"/>
              <a:gd name="connsiteX2" fmla="*/ 1290509 w 2146897"/>
              <a:gd name="connsiteY2" fmla="*/ 666865 h 1964666"/>
              <a:gd name="connsiteX3" fmla="*/ 2134379 w 2146897"/>
              <a:gd name="connsiteY3" fmla="*/ 1254062 h 1964666"/>
              <a:gd name="connsiteX4" fmla="*/ 979083 w 2146897"/>
              <a:gd name="connsiteY4" fmla="*/ 1961682 h 1964666"/>
              <a:gd name="connsiteX5" fmla="*/ 0 w 2146897"/>
              <a:gd name="connsiteY5" fmla="*/ 982599 h 1964666"/>
              <a:gd name="connsiteX0" fmla="*/ 0 w 2155528"/>
              <a:gd name="connsiteY0" fmla="*/ 982599 h 1964666"/>
              <a:gd name="connsiteX1" fmla="*/ 979083 w 2155528"/>
              <a:gd name="connsiteY1" fmla="*/ 3516 h 1964666"/>
              <a:gd name="connsiteX2" fmla="*/ 1290509 w 2155528"/>
              <a:gd name="connsiteY2" fmla="*/ 666865 h 1964666"/>
              <a:gd name="connsiteX3" fmla="*/ 2134379 w 2155528"/>
              <a:gd name="connsiteY3" fmla="*/ 1254062 h 1964666"/>
              <a:gd name="connsiteX4" fmla="*/ 979083 w 2155528"/>
              <a:gd name="connsiteY4" fmla="*/ 1961682 h 1964666"/>
              <a:gd name="connsiteX5" fmla="*/ 0 w 2155528"/>
              <a:gd name="connsiteY5" fmla="*/ 982599 h 1964666"/>
              <a:gd name="connsiteX0" fmla="*/ 0 w 2155528"/>
              <a:gd name="connsiteY0" fmla="*/ 1009788 h 1991855"/>
              <a:gd name="connsiteX1" fmla="*/ 979083 w 2155528"/>
              <a:gd name="connsiteY1" fmla="*/ 30705 h 1991855"/>
              <a:gd name="connsiteX2" fmla="*/ 1290509 w 2155528"/>
              <a:gd name="connsiteY2" fmla="*/ 694054 h 1991855"/>
              <a:gd name="connsiteX3" fmla="*/ 2134379 w 2155528"/>
              <a:gd name="connsiteY3" fmla="*/ 1281251 h 1991855"/>
              <a:gd name="connsiteX4" fmla="*/ 979083 w 2155528"/>
              <a:gd name="connsiteY4" fmla="*/ 1988871 h 1991855"/>
              <a:gd name="connsiteX5" fmla="*/ 0 w 2155528"/>
              <a:gd name="connsiteY5" fmla="*/ 1009788 h 1991855"/>
              <a:gd name="connsiteX0" fmla="*/ 0 w 2158226"/>
              <a:gd name="connsiteY0" fmla="*/ 987315 h 1969382"/>
              <a:gd name="connsiteX1" fmla="*/ 979083 w 2158226"/>
              <a:gd name="connsiteY1" fmla="*/ 8232 h 1969382"/>
              <a:gd name="connsiteX2" fmla="*/ 1400047 w 2158226"/>
              <a:gd name="connsiteY2" fmla="*/ 542993 h 1969382"/>
              <a:gd name="connsiteX3" fmla="*/ 2134379 w 2158226"/>
              <a:gd name="connsiteY3" fmla="*/ 1258778 h 1969382"/>
              <a:gd name="connsiteX4" fmla="*/ 979083 w 2158226"/>
              <a:gd name="connsiteY4" fmla="*/ 1966398 h 1969382"/>
              <a:gd name="connsiteX5" fmla="*/ 0 w 2158226"/>
              <a:gd name="connsiteY5" fmla="*/ 987315 h 1969382"/>
              <a:gd name="connsiteX0" fmla="*/ 0 w 2158226"/>
              <a:gd name="connsiteY0" fmla="*/ 983899 h 1965966"/>
              <a:gd name="connsiteX1" fmla="*/ 979083 w 2158226"/>
              <a:gd name="connsiteY1" fmla="*/ 4816 h 1965966"/>
              <a:gd name="connsiteX2" fmla="*/ 1400047 w 2158226"/>
              <a:gd name="connsiteY2" fmla="*/ 539577 h 1965966"/>
              <a:gd name="connsiteX3" fmla="*/ 2134379 w 2158226"/>
              <a:gd name="connsiteY3" fmla="*/ 1255362 h 1965966"/>
              <a:gd name="connsiteX4" fmla="*/ 979083 w 2158226"/>
              <a:gd name="connsiteY4" fmla="*/ 1962982 h 1965966"/>
              <a:gd name="connsiteX5" fmla="*/ 0 w 2158226"/>
              <a:gd name="connsiteY5" fmla="*/ 983899 h 1965966"/>
              <a:gd name="connsiteX0" fmla="*/ 0 w 2158226"/>
              <a:gd name="connsiteY0" fmla="*/ 983899 h 1974421"/>
              <a:gd name="connsiteX1" fmla="*/ 979083 w 2158226"/>
              <a:gd name="connsiteY1" fmla="*/ 4816 h 1974421"/>
              <a:gd name="connsiteX2" fmla="*/ 1400047 w 2158226"/>
              <a:gd name="connsiteY2" fmla="*/ 539577 h 1974421"/>
              <a:gd name="connsiteX3" fmla="*/ 2134379 w 2158226"/>
              <a:gd name="connsiteY3" fmla="*/ 1255362 h 1974421"/>
              <a:gd name="connsiteX4" fmla="*/ 979083 w 2158226"/>
              <a:gd name="connsiteY4" fmla="*/ 1962982 h 1974421"/>
              <a:gd name="connsiteX5" fmla="*/ 0 w 2158226"/>
              <a:gd name="connsiteY5" fmla="*/ 983899 h 19744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158226" h="1974421">
                <a:moveTo>
                  <a:pt x="0" y="983899"/>
                </a:moveTo>
                <a:cubicBezTo>
                  <a:pt x="0" y="443166"/>
                  <a:pt x="488567" y="-54480"/>
                  <a:pt x="979083" y="4816"/>
                </a:cubicBezTo>
                <a:cubicBezTo>
                  <a:pt x="1469599" y="64112"/>
                  <a:pt x="1236867" y="376397"/>
                  <a:pt x="1400047" y="539577"/>
                </a:cubicBezTo>
                <a:cubicBezTo>
                  <a:pt x="1563227" y="702757"/>
                  <a:pt x="2298996" y="325184"/>
                  <a:pt x="2134379" y="1255362"/>
                </a:cubicBezTo>
                <a:cubicBezTo>
                  <a:pt x="1898325" y="1947415"/>
                  <a:pt x="1334813" y="2008226"/>
                  <a:pt x="979083" y="1962982"/>
                </a:cubicBezTo>
                <a:cubicBezTo>
                  <a:pt x="623353" y="1917738"/>
                  <a:pt x="0" y="1524632"/>
                  <a:pt x="0" y="983899"/>
                </a:cubicBezTo>
                <a:close/>
              </a:path>
            </a:pathLst>
          </a:custGeom>
          <a:solidFill>
            <a:schemeClr val="accent6">
              <a:lumMod val="20000"/>
              <a:lumOff val="80000"/>
              <a:alpha val="38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/>
              <a:t> </a:t>
            </a:r>
            <a:endParaRPr lang="ko-KR" altLang="en-US" dirty="0"/>
          </a:p>
        </p:txBody>
      </p:sp>
      <p:sp>
        <p:nvSpPr>
          <p:cNvPr id="5" name="제목 4">
            <a:extLst>
              <a:ext uri="{FF2B5EF4-FFF2-40B4-BE49-F238E27FC236}">
                <a16:creationId xmlns:a16="http://schemas.microsoft.com/office/drawing/2014/main" id="{BCDED0C6-6880-B57B-A883-9EBC806CEDCC}"/>
              </a:ext>
            </a:extLst>
          </p:cNvPr>
          <p:cNvSpPr txBox="1">
            <a:spLocks/>
          </p:cNvSpPr>
          <p:nvPr/>
        </p:nvSpPr>
        <p:spPr>
          <a:xfrm>
            <a:off x="885825" y="210343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en-US" altLang="ko-KR" sz="7200" dirty="0">
                <a:solidFill>
                  <a:schemeClr val="bg1"/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[ 1 ]</a:t>
            </a:r>
            <a:br>
              <a:rPr lang="en-US" altLang="ko-KR" sz="7200" dirty="0"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</a:br>
            <a:r>
              <a:rPr lang="ko-KR" altLang="en-US" sz="7200" b="1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미국은 어떤 나라</a:t>
            </a:r>
            <a:r>
              <a:rPr lang="en-US" altLang="ko-KR" sz="7200" b="1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?</a:t>
            </a:r>
            <a:endParaRPr lang="ko-KR" altLang="en-US" sz="7200" dirty="0">
              <a:latin typeface="배달의민족 도현" panose="020B0600000101010101" pitchFamily="50" charset="-127"/>
              <a:ea typeface="배달의민족 도현" panose="020B0600000101010101" pitchFamily="50" charset="-127"/>
            </a:endParaRPr>
          </a:p>
        </p:txBody>
      </p:sp>
      <p:sp>
        <p:nvSpPr>
          <p:cNvPr id="46" name="타원 45">
            <a:extLst>
              <a:ext uri="{FF2B5EF4-FFF2-40B4-BE49-F238E27FC236}">
                <a16:creationId xmlns:a16="http://schemas.microsoft.com/office/drawing/2014/main" id="{71B2E558-DBD8-D209-1E7F-643A93865919}"/>
              </a:ext>
            </a:extLst>
          </p:cNvPr>
          <p:cNvSpPr/>
          <p:nvPr/>
        </p:nvSpPr>
        <p:spPr>
          <a:xfrm>
            <a:off x="692931" y="5441563"/>
            <a:ext cx="3451216" cy="2813926"/>
          </a:xfrm>
          <a:custGeom>
            <a:avLst/>
            <a:gdLst>
              <a:gd name="connsiteX0" fmla="*/ 0 w 1836057"/>
              <a:gd name="connsiteY0" fmla="*/ 918029 h 1836057"/>
              <a:gd name="connsiteX1" fmla="*/ 918029 w 1836057"/>
              <a:gd name="connsiteY1" fmla="*/ 0 h 1836057"/>
              <a:gd name="connsiteX2" fmla="*/ 1836058 w 1836057"/>
              <a:gd name="connsiteY2" fmla="*/ 918029 h 1836057"/>
              <a:gd name="connsiteX3" fmla="*/ 918029 w 1836057"/>
              <a:gd name="connsiteY3" fmla="*/ 1836058 h 1836057"/>
              <a:gd name="connsiteX4" fmla="*/ 0 w 1836057"/>
              <a:gd name="connsiteY4" fmla="*/ 918029 h 1836057"/>
              <a:gd name="connsiteX0" fmla="*/ 0 w 2024712"/>
              <a:gd name="connsiteY0" fmla="*/ 1022919 h 1940948"/>
              <a:gd name="connsiteX1" fmla="*/ 918029 w 2024712"/>
              <a:gd name="connsiteY1" fmla="*/ 104890 h 1940948"/>
              <a:gd name="connsiteX2" fmla="*/ 1962513 w 2024712"/>
              <a:gd name="connsiteY2" fmla="*/ 123033 h 1940948"/>
              <a:gd name="connsiteX3" fmla="*/ 1836058 w 2024712"/>
              <a:gd name="connsiteY3" fmla="*/ 1022919 h 1940948"/>
              <a:gd name="connsiteX4" fmla="*/ 918029 w 2024712"/>
              <a:gd name="connsiteY4" fmla="*/ 1940948 h 1940948"/>
              <a:gd name="connsiteX5" fmla="*/ 0 w 2024712"/>
              <a:gd name="connsiteY5" fmla="*/ 1022919 h 1940948"/>
              <a:gd name="connsiteX0" fmla="*/ 0 w 2098419"/>
              <a:gd name="connsiteY0" fmla="*/ 1022919 h 1948376"/>
              <a:gd name="connsiteX1" fmla="*/ 918029 w 2098419"/>
              <a:gd name="connsiteY1" fmla="*/ 104890 h 1948376"/>
              <a:gd name="connsiteX2" fmla="*/ 1962513 w 2098419"/>
              <a:gd name="connsiteY2" fmla="*/ 123033 h 1948376"/>
              <a:gd name="connsiteX3" fmla="*/ 2026558 w 2098419"/>
              <a:gd name="connsiteY3" fmla="*/ 1400109 h 1948376"/>
              <a:gd name="connsiteX4" fmla="*/ 918029 w 2098419"/>
              <a:gd name="connsiteY4" fmla="*/ 1940948 h 1948376"/>
              <a:gd name="connsiteX5" fmla="*/ 0 w 2098419"/>
              <a:gd name="connsiteY5" fmla="*/ 1022919 h 1948376"/>
              <a:gd name="connsiteX0" fmla="*/ 0 w 2132989"/>
              <a:gd name="connsiteY0" fmla="*/ 1022919 h 1948376"/>
              <a:gd name="connsiteX1" fmla="*/ 918029 w 2132989"/>
              <a:gd name="connsiteY1" fmla="*/ 104890 h 1948376"/>
              <a:gd name="connsiteX2" fmla="*/ 1962513 w 2132989"/>
              <a:gd name="connsiteY2" fmla="*/ 123033 h 1948376"/>
              <a:gd name="connsiteX3" fmla="*/ 2026558 w 2132989"/>
              <a:gd name="connsiteY3" fmla="*/ 1400109 h 1948376"/>
              <a:gd name="connsiteX4" fmla="*/ 918029 w 2132989"/>
              <a:gd name="connsiteY4" fmla="*/ 1940948 h 1948376"/>
              <a:gd name="connsiteX5" fmla="*/ 0 w 2132989"/>
              <a:gd name="connsiteY5" fmla="*/ 1022919 h 1948376"/>
              <a:gd name="connsiteX0" fmla="*/ 0 w 2132989"/>
              <a:gd name="connsiteY0" fmla="*/ 1022919 h 1958126"/>
              <a:gd name="connsiteX1" fmla="*/ 918029 w 2132989"/>
              <a:gd name="connsiteY1" fmla="*/ 104890 h 1958126"/>
              <a:gd name="connsiteX2" fmla="*/ 1962513 w 2132989"/>
              <a:gd name="connsiteY2" fmla="*/ 123033 h 1958126"/>
              <a:gd name="connsiteX3" fmla="*/ 2026558 w 2132989"/>
              <a:gd name="connsiteY3" fmla="*/ 1400109 h 1958126"/>
              <a:gd name="connsiteX4" fmla="*/ 918029 w 2132989"/>
              <a:gd name="connsiteY4" fmla="*/ 1940948 h 1958126"/>
              <a:gd name="connsiteX5" fmla="*/ 0 w 2132989"/>
              <a:gd name="connsiteY5" fmla="*/ 1022919 h 1958126"/>
              <a:gd name="connsiteX0" fmla="*/ 0 w 2132989"/>
              <a:gd name="connsiteY0" fmla="*/ 1022919 h 1952743"/>
              <a:gd name="connsiteX1" fmla="*/ 918029 w 2132989"/>
              <a:gd name="connsiteY1" fmla="*/ 104890 h 1952743"/>
              <a:gd name="connsiteX2" fmla="*/ 1962513 w 2132989"/>
              <a:gd name="connsiteY2" fmla="*/ 123033 h 1952743"/>
              <a:gd name="connsiteX3" fmla="*/ 2026558 w 2132989"/>
              <a:gd name="connsiteY3" fmla="*/ 1400109 h 1952743"/>
              <a:gd name="connsiteX4" fmla="*/ 918029 w 2132989"/>
              <a:gd name="connsiteY4" fmla="*/ 1940948 h 1952743"/>
              <a:gd name="connsiteX5" fmla="*/ 0 w 2132989"/>
              <a:gd name="connsiteY5" fmla="*/ 1022919 h 1952743"/>
              <a:gd name="connsiteX0" fmla="*/ 0 w 2132989"/>
              <a:gd name="connsiteY0" fmla="*/ 1019186 h 1949010"/>
              <a:gd name="connsiteX1" fmla="*/ 918029 w 2132989"/>
              <a:gd name="connsiteY1" fmla="*/ 101157 h 1949010"/>
              <a:gd name="connsiteX2" fmla="*/ 1962513 w 2132989"/>
              <a:gd name="connsiteY2" fmla="*/ 119300 h 1949010"/>
              <a:gd name="connsiteX3" fmla="*/ 2026558 w 2132989"/>
              <a:gd name="connsiteY3" fmla="*/ 1396376 h 1949010"/>
              <a:gd name="connsiteX4" fmla="*/ 918029 w 2132989"/>
              <a:gd name="connsiteY4" fmla="*/ 1937215 h 1949010"/>
              <a:gd name="connsiteX5" fmla="*/ 0 w 2132989"/>
              <a:gd name="connsiteY5" fmla="*/ 1019186 h 1949010"/>
              <a:gd name="connsiteX0" fmla="*/ 0 w 2100043"/>
              <a:gd name="connsiteY0" fmla="*/ 1019186 h 1949010"/>
              <a:gd name="connsiteX1" fmla="*/ 918029 w 2100043"/>
              <a:gd name="connsiteY1" fmla="*/ 101157 h 1949010"/>
              <a:gd name="connsiteX2" fmla="*/ 1962513 w 2100043"/>
              <a:gd name="connsiteY2" fmla="*/ 119300 h 1949010"/>
              <a:gd name="connsiteX3" fmla="*/ 2026558 w 2100043"/>
              <a:gd name="connsiteY3" fmla="*/ 1396376 h 1949010"/>
              <a:gd name="connsiteX4" fmla="*/ 918029 w 2100043"/>
              <a:gd name="connsiteY4" fmla="*/ 1937215 h 1949010"/>
              <a:gd name="connsiteX5" fmla="*/ 0 w 2100043"/>
              <a:gd name="connsiteY5" fmla="*/ 1019186 h 1949010"/>
              <a:gd name="connsiteX0" fmla="*/ 0 w 2116787"/>
              <a:gd name="connsiteY0" fmla="*/ 1019186 h 1963604"/>
              <a:gd name="connsiteX1" fmla="*/ 918029 w 2116787"/>
              <a:gd name="connsiteY1" fmla="*/ 101157 h 1963604"/>
              <a:gd name="connsiteX2" fmla="*/ 1962513 w 2116787"/>
              <a:gd name="connsiteY2" fmla="*/ 119300 h 1963604"/>
              <a:gd name="connsiteX3" fmla="*/ 2051958 w 2116787"/>
              <a:gd name="connsiteY3" fmla="*/ 1507501 h 1963604"/>
              <a:gd name="connsiteX4" fmla="*/ 918029 w 2116787"/>
              <a:gd name="connsiteY4" fmla="*/ 1937215 h 1963604"/>
              <a:gd name="connsiteX5" fmla="*/ 0 w 2116787"/>
              <a:gd name="connsiteY5" fmla="*/ 1019186 h 1963604"/>
              <a:gd name="connsiteX0" fmla="*/ 0 w 2219412"/>
              <a:gd name="connsiteY0" fmla="*/ 1019186 h 1963604"/>
              <a:gd name="connsiteX1" fmla="*/ 918029 w 2219412"/>
              <a:gd name="connsiteY1" fmla="*/ 101157 h 1963604"/>
              <a:gd name="connsiteX2" fmla="*/ 1962513 w 2219412"/>
              <a:gd name="connsiteY2" fmla="*/ 119300 h 1963604"/>
              <a:gd name="connsiteX3" fmla="*/ 2051958 w 2219412"/>
              <a:gd name="connsiteY3" fmla="*/ 1507501 h 1963604"/>
              <a:gd name="connsiteX4" fmla="*/ 918029 w 2219412"/>
              <a:gd name="connsiteY4" fmla="*/ 1937215 h 1963604"/>
              <a:gd name="connsiteX5" fmla="*/ 0 w 2219412"/>
              <a:gd name="connsiteY5" fmla="*/ 1019186 h 1963604"/>
              <a:gd name="connsiteX0" fmla="*/ 0 w 2184200"/>
              <a:gd name="connsiteY0" fmla="*/ 1019186 h 1963604"/>
              <a:gd name="connsiteX1" fmla="*/ 918029 w 2184200"/>
              <a:gd name="connsiteY1" fmla="*/ 101157 h 1963604"/>
              <a:gd name="connsiteX2" fmla="*/ 1962513 w 2184200"/>
              <a:gd name="connsiteY2" fmla="*/ 119300 h 1963604"/>
              <a:gd name="connsiteX3" fmla="*/ 2051958 w 2184200"/>
              <a:gd name="connsiteY3" fmla="*/ 1507501 h 1963604"/>
              <a:gd name="connsiteX4" fmla="*/ 918029 w 2184200"/>
              <a:gd name="connsiteY4" fmla="*/ 1937215 h 1963604"/>
              <a:gd name="connsiteX5" fmla="*/ 0 w 2184200"/>
              <a:gd name="connsiteY5" fmla="*/ 1019186 h 1963604"/>
              <a:gd name="connsiteX0" fmla="*/ 0 w 2174082"/>
              <a:gd name="connsiteY0" fmla="*/ 998967 h 1943385"/>
              <a:gd name="connsiteX1" fmla="*/ 918029 w 2174082"/>
              <a:gd name="connsiteY1" fmla="*/ 80938 h 1943385"/>
              <a:gd name="connsiteX2" fmla="*/ 1924413 w 2174082"/>
              <a:gd name="connsiteY2" fmla="*/ 149881 h 1943385"/>
              <a:gd name="connsiteX3" fmla="*/ 2051958 w 2174082"/>
              <a:gd name="connsiteY3" fmla="*/ 1487282 h 1943385"/>
              <a:gd name="connsiteX4" fmla="*/ 918029 w 2174082"/>
              <a:gd name="connsiteY4" fmla="*/ 1916996 h 1943385"/>
              <a:gd name="connsiteX5" fmla="*/ 0 w 2174082"/>
              <a:gd name="connsiteY5" fmla="*/ 998967 h 1943385"/>
              <a:gd name="connsiteX0" fmla="*/ 0 w 2174082"/>
              <a:gd name="connsiteY0" fmla="*/ 1017785 h 1962203"/>
              <a:gd name="connsiteX1" fmla="*/ 918029 w 2174082"/>
              <a:gd name="connsiteY1" fmla="*/ 99756 h 1962203"/>
              <a:gd name="connsiteX2" fmla="*/ 1924413 w 2174082"/>
              <a:gd name="connsiteY2" fmla="*/ 168699 h 1962203"/>
              <a:gd name="connsiteX3" fmla="*/ 2051958 w 2174082"/>
              <a:gd name="connsiteY3" fmla="*/ 1506100 h 1962203"/>
              <a:gd name="connsiteX4" fmla="*/ 918029 w 2174082"/>
              <a:gd name="connsiteY4" fmla="*/ 1935814 h 1962203"/>
              <a:gd name="connsiteX5" fmla="*/ 0 w 2174082"/>
              <a:gd name="connsiteY5" fmla="*/ 1017785 h 1962203"/>
              <a:gd name="connsiteX0" fmla="*/ 0 w 2251539"/>
              <a:gd name="connsiteY0" fmla="*/ 1017785 h 1962203"/>
              <a:gd name="connsiteX1" fmla="*/ 918029 w 2251539"/>
              <a:gd name="connsiteY1" fmla="*/ 99756 h 1962203"/>
              <a:gd name="connsiteX2" fmla="*/ 1924413 w 2251539"/>
              <a:gd name="connsiteY2" fmla="*/ 168699 h 1962203"/>
              <a:gd name="connsiteX3" fmla="*/ 2051958 w 2251539"/>
              <a:gd name="connsiteY3" fmla="*/ 1506100 h 1962203"/>
              <a:gd name="connsiteX4" fmla="*/ 918029 w 2251539"/>
              <a:gd name="connsiteY4" fmla="*/ 1935814 h 1962203"/>
              <a:gd name="connsiteX5" fmla="*/ 0 w 2251539"/>
              <a:gd name="connsiteY5" fmla="*/ 1017785 h 1962203"/>
              <a:gd name="connsiteX0" fmla="*/ 0 w 2216550"/>
              <a:gd name="connsiteY0" fmla="*/ 1017785 h 1962203"/>
              <a:gd name="connsiteX1" fmla="*/ 918029 w 2216550"/>
              <a:gd name="connsiteY1" fmla="*/ 99756 h 1962203"/>
              <a:gd name="connsiteX2" fmla="*/ 1924413 w 2216550"/>
              <a:gd name="connsiteY2" fmla="*/ 168699 h 1962203"/>
              <a:gd name="connsiteX3" fmla="*/ 2051958 w 2216550"/>
              <a:gd name="connsiteY3" fmla="*/ 1506100 h 1962203"/>
              <a:gd name="connsiteX4" fmla="*/ 918029 w 2216550"/>
              <a:gd name="connsiteY4" fmla="*/ 1935814 h 1962203"/>
              <a:gd name="connsiteX5" fmla="*/ 0 w 2216550"/>
              <a:gd name="connsiteY5" fmla="*/ 1017785 h 1962203"/>
              <a:gd name="connsiteX0" fmla="*/ 0 w 2195977"/>
              <a:gd name="connsiteY0" fmla="*/ 1017785 h 1962203"/>
              <a:gd name="connsiteX1" fmla="*/ 918029 w 2195977"/>
              <a:gd name="connsiteY1" fmla="*/ 99756 h 1962203"/>
              <a:gd name="connsiteX2" fmla="*/ 1924413 w 2195977"/>
              <a:gd name="connsiteY2" fmla="*/ 168699 h 1962203"/>
              <a:gd name="connsiteX3" fmla="*/ 2051958 w 2195977"/>
              <a:gd name="connsiteY3" fmla="*/ 1506100 h 1962203"/>
              <a:gd name="connsiteX4" fmla="*/ 918029 w 2195977"/>
              <a:gd name="connsiteY4" fmla="*/ 1935814 h 1962203"/>
              <a:gd name="connsiteX5" fmla="*/ 0 w 2195977"/>
              <a:gd name="connsiteY5" fmla="*/ 1017785 h 1962203"/>
              <a:gd name="connsiteX0" fmla="*/ 0 w 2218466"/>
              <a:gd name="connsiteY0" fmla="*/ 1017785 h 1962203"/>
              <a:gd name="connsiteX1" fmla="*/ 918029 w 2218466"/>
              <a:gd name="connsiteY1" fmla="*/ 99756 h 1962203"/>
              <a:gd name="connsiteX2" fmla="*/ 1924413 w 2218466"/>
              <a:gd name="connsiteY2" fmla="*/ 168699 h 1962203"/>
              <a:gd name="connsiteX3" fmla="*/ 2051958 w 2218466"/>
              <a:gd name="connsiteY3" fmla="*/ 1506100 h 1962203"/>
              <a:gd name="connsiteX4" fmla="*/ 918029 w 2218466"/>
              <a:gd name="connsiteY4" fmla="*/ 1935814 h 1962203"/>
              <a:gd name="connsiteX5" fmla="*/ 0 w 2218466"/>
              <a:gd name="connsiteY5" fmla="*/ 1017785 h 19622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218466" h="1962203">
                <a:moveTo>
                  <a:pt x="0" y="1017785"/>
                </a:moveTo>
                <a:cubicBezTo>
                  <a:pt x="0" y="510772"/>
                  <a:pt x="597294" y="241270"/>
                  <a:pt x="918029" y="99756"/>
                </a:cubicBezTo>
                <a:cubicBezTo>
                  <a:pt x="1238764" y="-41758"/>
                  <a:pt x="1704733" y="-44631"/>
                  <a:pt x="1924413" y="168699"/>
                </a:cubicBezTo>
                <a:cubicBezTo>
                  <a:pt x="2248868" y="509029"/>
                  <a:pt x="2324464" y="906569"/>
                  <a:pt x="2051958" y="1506100"/>
                </a:cubicBezTo>
                <a:cubicBezTo>
                  <a:pt x="1863272" y="1920211"/>
                  <a:pt x="1260022" y="2017200"/>
                  <a:pt x="918029" y="1935814"/>
                </a:cubicBezTo>
                <a:cubicBezTo>
                  <a:pt x="576036" y="1854428"/>
                  <a:pt x="0" y="1524798"/>
                  <a:pt x="0" y="1017785"/>
                </a:cubicBezTo>
                <a:close/>
              </a:path>
            </a:pathLst>
          </a:cu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47" name="그림 46" descr="블랙, 어둠, 달이(가) 표시된 사진&#10;&#10;자동 생성된 설명">
            <a:extLst>
              <a:ext uri="{FF2B5EF4-FFF2-40B4-BE49-F238E27FC236}">
                <a16:creationId xmlns:a16="http://schemas.microsoft.com/office/drawing/2014/main" id="{93DD45BD-9833-15DC-4696-3CDB9E2FB14F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167" t="88354" r="29669"/>
          <a:stretch/>
        </p:blipFill>
        <p:spPr>
          <a:xfrm>
            <a:off x="8837065" y="5396347"/>
            <a:ext cx="1323256" cy="10016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6224948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F295A36-8AD8-9E5D-C018-2D3860FEA7F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내용 개체 틀 4" descr="스크린샷, 아쿠아, 터쿼이즈색, 청록색이(가) 표시된 사진&#10;&#10;자동 생성된 설명">
            <a:extLst>
              <a:ext uri="{FF2B5EF4-FFF2-40B4-BE49-F238E27FC236}">
                <a16:creationId xmlns:a16="http://schemas.microsoft.com/office/drawing/2014/main" id="{3596EE68-0E81-A922-D2B6-F4B90A5F2180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288" y="-6730"/>
            <a:ext cx="12287250" cy="6940929"/>
          </a:xfrm>
          <a:prstGeom prst="rect">
            <a:avLst/>
          </a:prstGeom>
        </p:spPr>
      </p:pic>
      <p:sp>
        <p:nvSpPr>
          <p:cNvPr id="7" name="직사각형 6">
            <a:extLst>
              <a:ext uri="{FF2B5EF4-FFF2-40B4-BE49-F238E27FC236}">
                <a16:creationId xmlns:a16="http://schemas.microsoft.com/office/drawing/2014/main" id="{7C48BFD9-8D48-BDD3-6A06-B649EDB10B4D}"/>
              </a:ext>
            </a:extLst>
          </p:cNvPr>
          <p:cNvSpPr/>
          <p:nvPr/>
        </p:nvSpPr>
        <p:spPr>
          <a:xfrm>
            <a:off x="435825" y="464883"/>
            <a:ext cx="11387024" cy="6027992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glow rad="101600">
              <a:schemeClr val="bg2">
                <a:lumMod val="50000"/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5" name="제목 2">
            <a:extLst>
              <a:ext uri="{FF2B5EF4-FFF2-40B4-BE49-F238E27FC236}">
                <a16:creationId xmlns:a16="http://schemas.microsoft.com/office/drawing/2014/main" id="{8F2B01CA-F478-D482-A635-50538E78A195}"/>
              </a:ext>
            </a:extLst>
          </p:cNvPr>
          <p:cNvSpPr txBox="1">
            <a:spLocks/>
          </p:cNvSpPr>
          <p:nvPr/>
        </p:nvSpPr>
        <p:spPr>
          <a:xfrm>
            <a:off x="1089357" y="3429000"/>
            <a:ext cx="10144700" cy="788249"/>
          </a:xfrm>
          <a:prstGeom prst="rect">
            <a:avLst/>
          </a:prstGeom>
        </p:spPr>
        <p:txBody>
          <a:bodyPr lIns="109728" tIns="109728" rIns="109728" bIns="91440" anchor="ctr"/>
          <a:lstStyle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5200" b="1" kern="1200" spc="50" dirty="0">
                <a:gradFill flip="none" rotWithShape="1">
                  <a:gsLst>
                    <a:gs pos="0">
                      <a:schemeClr val="accent5"/>
                    </a:gs>
                    <a:gs pos="100000">
                      <a:schemeClr val="accent1">
                        <a:alpha val="70000"/>
                      </a:schemeClr>
                    </a:gs>
                  </a:gsLst>
                  <a:lin ang="0" scaled="1"/>
                  <a:tileRect/>
                </a:gradFill>
                <a:latin typeface="+mj-lt"/>
                <a:ea typeface="+mn-ea"/>
                <a:cs typeface="Angsana New" panose="02020603050405020304" pitchFamily="18" charset="-34"/>
              </a:defRPr>
            </a:lvl1pPr>
          </a:lstStyle>
          <a:p>
            <a:pPr algn="ctr"/>
            <a:r>
              <a:rPr lang="ko-KR" altLang="en-US" sz="166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디즈니랜드</a:t>
            </a:r>
          </a:p>
        </p:txBody>
      </p:sp>
      <p:grpSp>
        <p:nvGrpSpPr>
          <p:cNvPr id="2" name="그룹 1">
            <a:extLst>
              <a:ext uri="{FF2B5EF4-FFF2-40B4-BE49-F238E27FC236}">
                <a16:creationId xmlns:a16="http://schemas.microsoft.com/office/drawing/2014/main" id="{05A451E1-228F-E48A-7CC4-7BFC4F3B0D38}"/>
              </a:ext>
            </a:extLst>
          </p:cNvPr>
          <p:cNvGrpSpPr/>
          <p:nvPr/>
        </p:nvGrpSpPr>
        <p:grpSpPr>
          <a:xfrm>
            <a:off x="597403" y="672175"/>
            <a:ext cx="1060768" cy="1060767"/>
            <a:chOff x="1355584" y="5173775"/>
            <a:chExt cx="1060768" cy="1060767"/>
          </a:xfrm>
        </p:grpSpPr>
        <p:sp>
          <p:nvSpPr>
            <p:cNvPr id="3" name="타원 2">
              <a:extLst>
                <a:ext uri="{FF2B5EF4-FFF2-40B4-BE49-F238E27FC236}">
                  <a16:creationId xmlns:a16="http://schemas.microsoft.com/office/drawing/2014/main" id="{69D7CF88-1382-F1DC-9442-E311AF1A7C02}"/>
                </a:ext>
              </a:extLst>
            </p:cNvPr>
            <p:cNvSpPr/>
            <p:nvPr/>
          </p:nvSpPr>
          <p:spPr>
            <a:xfrm>
              <a:off x="1355584" y="5173775"/>
              <a:ext cx="1060767" cy="1060767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rgbClr val="8CCDD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13" name="그림 12" descr="의류, 인형, 드레스, 만화 영화이(가) 표시된 사진&#10;&#10;자동 생성된 설명">
              <a:extLst>
                <a:ext uri="{FF2B5EF4-FFF2-40B4-BE49-F238E27FC236}">
                  <a16:creationId xmlns:a16="http://schemas.microsoft.com/office/drawing/2014/main" id="{1856BF50-0C43-11C2-1B8E-7FF35D04855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925" t="10439" r="54978" b="53209"/>
            <a:stretch/>
          </p:blipFill>
          <p:spPr>
            <a:xfrm>
              <a:off x="1370364" y="5334154"/>
              <a:ext cx="1045988" cy="884707"/>
            </a:xfrm>
            <a:prstGeom prst="ellipse">
              <a:avLst/>
            </a:prstGeom>
          </p:spPr>
        </p:pic>
        <p:sp>
          <p:nvSpPr>
            <p:cNvPr id="14" name="타원 13">
              <a:extLst>
                <a:ext uri="{FF2B5EF4-FFF2-40B4-BE49-F238E27FC236}">
                  <a16:creationId xmlns:a16="http://schemas.microsoft.com/office/drawing/2014/main" id="{9E67F5F2-B94D-4636-1FB0-3DFC1C666CE8}"/>
                </a:ext>
              </a:extLst>
            </p:cNvPr>
            <p:cNvSpPr/>
            <p:nvPr/>
          </p:nvSpPr>
          <p:spPr>
            <a:xfrm>
              <a:off x="1355585" y="5173775"/>
              <a:ext cx="1060767" cy="1060767"/>
            </a:xfrm>
            <a:prstGeom prst="ellipse">
              <a:avLst/>
            </a:prstGeom>
            <a:noFill/>
            <a:ln w="57150">
              <a:solidFill>
                <a:srgbClr val="8CCDD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15" name="말풍선: 모서리가 둥근 사각형 14">
            <a:extLst>
              <a:ext uri="{FF2B5EF4-FFF2-40B4-BE49-F238E27FC236}">
                <a16:creationId xmlns:a16="http://schemas.microsoft.com/office/drawing/2014/main" id="{5CF0BAC7-7F84-E70F-C264-CC4CA8E1A58C}"/>
              </a:ext>
            </a:extLst>
          </p:cNvPr>
          <p:cNvSpPr/>
          <p:nvPr/>
        </p:nvSpPr>
        <p:spPr>
          <a:xfrm>
            <a:off x="1819749" y="802359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정답입니다</a:t>
            </a:r>
            <a:r>
              <a:rPr lang="en-US" altLang="ko-KR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!</a:t>
            </a:r>
            <a:endParaRPr lang="ko-KR" altLang="en-US" sz="4000" dirty="0">
              <a:solidFill>
                <a:srgbClr val="40B4BC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42862974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AA7996C-96E0-0A51-3BEC-B1F3CE5F29D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 descr="건물, 하늘, 타워 블록, 야외이(가) 표시된 사진&#10;&#10;자동 생성된 설명">
            <a:extLst>
              <a:ext uri="{FF2B5EF4-FFF2-40B4-BE49-F238E27FC236}">
                <a16:creationId xmlns:a16="http://schemas.microsoft.com/office/drawing/2014/main" id="{803597F0-2B84-C866-AE48-E940F12AF37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39942" y="0"/>
            <a:ext cx="2852057" cy="6858000"/>
          </a:xfrm>
          <a:prstGeom prst="rect">
            <a:avLst/>
          </a:prstGeom>
        </p:spPr>
      </p:pic>
      <p:pic>
        <p:nvPicPr>
          <p:cNvPr id="7" name="그림 6" descr="일몰, 야외, 스카이라인, 도시 풍경이(가) 표시된 사진&#10;&#10;자동 생성된 설명">
            <a:extLst>
              <a:ext uri="{FF2B5EF4-FFF2-40B4-BE49-F238E27FC236}">
                <a16:creationId xmlns:a16="http://schemas.microsoft.com/office/drawing/2014/main" id="{6B5CCF66-9B99-D666-6C64-82FEAAC5F8E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339943" cy="68580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61564DA7-FD5C-4568-962E-CEEA8C964ABD}"/>
              </a:ext>
            </a:extLst>
          </p:cNvPr>
          <p:cNvSpPr txBox="1"/>
          <p:nvPr/>
        </p:nvSpPr>
        <p:spPr>
          <a:xfrm>
            <a:off x="10156958" y="6524090"/>
            <a:ext cx="1774692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1400" b="0" i="0" dirty="0">
                <a:solidFill>
                  <a:schemeClr val="bg2">
                    <a:lumMod val="75000"/>
                  </a:schemeClr>
                </a:solidFill>
                <a:effectLst/>
                <a:latin typeface="ui-monospace"/>
              </a:rPr>
              <a:t>이미지 출처</a:t>
            </a:r>
            <a:r>
              <a:rPr lang="en-US" altLang="ko-KR" sz="1400" b="0" i="0" dirty="0">
                <a:solidFill>
                  <a:schemeClr val="bg2">
                    <a:lumMod val="75000"/>
                  </a:schemeClr>
                </a:solidFill>
                <a:effectLst/>
                <a:latin typeface="ui-monospace"/>
              </a:rPr>
              <a:t>: </a:t>
            </a:r>
            <a:r>
              <a:rPr lang="en-US" altLang="ko-KR" sz="1400" b="0" i="0" dirty="0" err="1">
                <a:solidFill>
                  <a:schemeClr val="bg2">
                    <a:lumMod val="75000"/>
                  </a:schemeClr>
                </a:solidFill>
                <a:effectLst/>
                <a:latin typeface="ui-monospace"/>
              </a:rPr>
              <a:t>Pixabay</a:t>
            </a:r>
            <a:endParaRPr lang="ko-KR" altLang="en-US" sz="1400" dirty="0">
              <a:solidFill>
                <a:schemeClr val="bg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5435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1452E13-A7AD-BB56-7656-AEE792EB1F1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내용 개체 틀 4" descr="스크린샷, 아쿠아, 터쿼이즈색, 청록색이(가) 표시된 사진&#10;&#10;자동 생성된 설명">
            <a:extLst>
              <a:ext uri="{FF2B5EF4-FFF2-40B4-BE49-F238E27FC236}">
                <a16:creationId xmlns:a16="http://schemas.microsoft.com/office/drawing/2014/main" id="{B8D10DA7-1C8F-778F-F671-80C8D447C88A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288" y="-6730"/>
            <a:ext cx="12287250" cy="6940929"/>
          </a:xfrm>
          <a:prstGeom prst="rect">
            <a:avLst/>
          </a:prstGeom>
        </p:spPr>
      </p:pic>
      <p:sp>
        <p:nvSpPr>
          <p:cNvPr id="7" name="직사각형 6">
            <a:extLst>
              <a:ext uri="{FF2B5EF4-FFF2-40B4-BE49-F238E27FC236}">
                <a16:creationId xmlns:a16="http://schemas.microsoft.com/office/drawing/2014/main" id="{B430CDCE-8121-37A2-A57E-C072A83E657F}"/>
              </a:ext>
            </a:extLst>
          </p:cNvPr>
          <p:cNvSpPr/>
          <p:nvPr/>
        </p:nvSpPr>
        <p:spPr>
          <a:xfrm>
            <a:off x="435825" y="464883"/>
            <a:ext cx="11387024" cy="6027992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glow rad="101600">
              <a:schemeClr val="bg2">
                <a:lumMod val="50000"/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grpSp>
        <p:nvGrpSpPr>
          <p:cNvPr id="8" name="그룹 7">
            <a:extLst>
              <a:ext uri="{FF2B5EF4-FFF2-40B4-BE49-F238E27FC236}">
                <a16:creationId xmlns:a16="http://schemas.microsoft.com/office/drawing/2014/main" id="{FD339BC8-9DD8-C4EB-B67B-B66BCB17CE1C}"/>
              </a:ext>
            </a:extLst>
          </p:cNvPr>
          <p:cNvGrpSpPr/>
          <p:nvPr/>
        </p:nvGrpSpPr>
        <p:grpSpPr>
          <a:xfrm>
            <a:off x="597403" y="672175"/>
            <a:ext cx="1060768" cy="1060767"/>
            <a:chOff x="1355584" y="5173775"/>
            <a:chExt cx="1060768" cy="1060767"/>
          </a:xfrm>
        </p:grpSpPr>
        <p:sp>
          <p:nvSpPr>
            <p:cNvPr id="9" name="타원 8">
              <a:extLst>
                <a:ext uri="{FF2B5EF4-FFF2-40B4-BE49-F238E27FC236}">
                  <a16:creationId xmlns:a16="http://schemas.microsoft.com/office/drawing/2014/main" id="{2D363842-188F-49A4-8404-CD9DF2EAB1BD}"/>
                </a:ext>
              </a:extLst>
            </p:cNvPr>
            <p:cNvSpPr/>
            <p:nvPr/>
          </p:nvSpPr>
          <p:spPr>
            <a:xfrm>
              <a:off x="1355584" y="5173775"/>
              <a:ext cx="1060767" cy="1060767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rgbClr val="8CCDD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10" name="그림 9" descr="의류, 인형, 드레스, 만화 영화이(가) 표시된 사진&#10;&#10;자동 생성된 설명">
              <a:extLst>
                <a:ext uri="{FF2B5EF4-FFF2-40B4-BE49-F238E27FC236}">
                  <a16:creationId xmlns:a16="http://schemas.microsoft.com/office/drawing/2014/main" id="{4E7A5063-CE62-B943-BFE0-E20C92AFAA7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925" t="10439" r="54978" b="53209"/>
            <a:stretch/>
          </p:blipFill>
          <p:spPr>
            <a:xfrm>
              <a:off x="1370364" y="5334154"/>
              <a:ext cx="1045988" cy="884707"/>
            </a:xfrm>
            <a:prstGeom prst="ellipse">
              <a:avLst/>
            </a:prstGeom>
          </p:spPr>
        </p:pic>
        <p:sp>
          <p:nvSpPr>
            <p:cNvPr id="11" name="타원 10">
              <a:extLst>
                <a:ext uri="{FF2B5EF4-FFF2-40B4-BE49-F238E27FC236}">
                  <a16:creationId xmlns:a16="http://schemas.microsoft.com/office/drawing/2014/main" id="{DA2FF750-1F35-12CB-78EA-1B9680C3932F}"/>
                </a:ext>
              </a:extLst>
            </p:cNvPr>
            <p:cNvSpPr/>
            <p:nvPr/>
          </p:nvSpPr>
          <p:spPr>
            <a:xfrm>
              <a:off x="1355585" y="5173775"/>
              <a:ext cx="1060767" cy="1060767"/>
            </a:xfrm>
            <a:prstGeom prst="ellipse">
              <a:avLst/>
            </a:prstGeom>
            <a:noFill/>
            <a:ln w="57150">
              <a:solidFill>
                <a:srgbClr val="8CCDD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12" name="말풍선: 모서리가 둥근 사각형 11">
            <a:extLst>
              <a:ext uri="{FF2B5EF4-FFF2-40B4-BE49-F238E27FC236}">
                <a16:creationId xmlns:a16="http://schemas.microsoft.com/office/drawing/2014/main" id="{8F5C7E6B-EFE1-CFC7-A878-EEDED6EF09C9}"/>
              </a:ext>
            </a:extLst>
          </p:cNvPr>
          <p:cNvSpPr/>
          <p:nvPr/>
        </p:nvSpPr>
        <p:spPr>
          <a:xfrm>
            <a:off x="1819749" y="802359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무엇일까요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?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5" name="제목 2">
            <a:extLst>
              <a:ext uri="{FF2B5EF4-FFF2-40B4-BE49-F238E27FC236}">
                <a16:creationId xmlns:a16="http://schemas.microsoft.com/office/drawing/2014/main" id="{66F44DBD-8B3D-5CE8-B4F7-9C34E6FF09E2}"/>
              </a:ext>
            </a:extLst>
          </p:cNvPr>
          <p:cNvSpPr txBox="1">
            <a:spLocks/>
          </p:cNvSpPr>
          <p:nvPr/>
        </p:nvSpPr>
        <p:spPr>
          <a:xfrm>
            <a:off x="1089357" y="3429000"/>
            <a:ext cx="10144700" cy="788249"/>
          </a:xfrm>
          <a:prstGeom prst="rect">
            <a:avLst/>
          </a:prstGeom>
        </p:spPr>
        <p:txBody>
          <a:bodyPr lIns="109728" tIns="109728" rIns="109728" bIns="91440" anchor="ctr"/>
          <a:lstStyle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5200" b="1" kern="1200" spc="50" dirty="0">
                <a:gradFill flip="none" rotWithShape="1">
                  <a:gsLst>
                    <a:gs pos="0">
                      <a:schemeClr val="accent5"/>
                    </a:gs>
                    <a:gs pos="100000">
                      <a:schemeClr val="accent1">
                        <a:alpha val="70000"/>
                      </a:schemeClr>
                    </a:gs>
                  </a:gsLst>
                  <a:lin ang="0" scaled="1"/>
                  <a:tileRect/>
                </a:gradFill>
                <a:latin typeface="+mj-lt"/>
                <a:ea typeface="+mn-ea"/>
                <a:cs typeface="Angsana New" panose="02020603050405020304" pitchFamily="18" charset="-34"/>
              </a:defRPr>
            </a:lvl1pPr>
          </a:lstStyle>
          <a:p>
            <a:pPr algn="ctr"/>
            <a:r>
              <a:rPr lang="ko-KR" altLang="en-US" sz="9600" dirty="0" err="1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ㅇㅍㅇㅇ</a:t>
            </a:r>
            <a:r>
              <a:rPr lang="ko-KR" altLang="en-US" sz="96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r>
              <a:rPr lang="ko-KR" altLang="en-US" sz="9600" dirty="0" err="1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ㅅㅌㅇㅌ</a:t>
            </a:r>
            <a:r>
              <a:rPr lang="ko-KR" altLang="en-US" sz="96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r>
              <a:rPr lang="ko-KR" altLang="en-US" sz="9600" dirty="0" err="1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ㅂㄷ</a:t>
            </a:r>
            <a:endParaRPr lang="ko-KR" altLang="en-US" sz="96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4" name="제목 3">
            <a:extLst>
              <a:ext uri="{FF2B5EF4-FFF2-40B4-BE49-F238E27FC236}">
                <a16:creationId xmlns:a16="http://schemas.microsoft.com/office/drawing/2014/main" id="{BC124662-0A18-EF16-1F9E-4960EFF99C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92108904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4C24B96-20C6-21C4-8B45-F014929F288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내용 개체 틀 4" descr="스크린샷, 아쿠아, 터쿼이즈색, 청록색이(가) 표시된 사진&#10;&#10;자동 생성된 설명">
            <a:extLst>
              <a:ext uri="{FF2B5EF4-FFF2-40B4-BE49-F238E27FC236}">
                <a16:creationId xmlns:a16="http://schemas.microsoft.com/office/drawing/2014/main" id="{C090B507-0973-E048-7D76-2FE9FCEB02E3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288" y="-6730"/>
            <a:ext cx="12287250" cy="6940929"/>
          </a:xfrm>
          <a:prstGeom prst="rect">
            <a:avLst/>
          </a:prstGeom>
        </p:spPr>
      </p:pic>
      <p:sp>
        <p:nvSpPr>
          <p:cNvPr id="7" name="직사각형 6">
            <a:extLst>
              <a:ext uri="{FF2B5EF4-FFF2-40B4-BE49-F238E27FC236}">
                <a16:creationId xmlns:a16="http://schemas.microsoft.com/office/drawing/2014/main" id="{86AC6170-64F0-161A-26DC-B0AA2D451740}"/>
              </a:ext>
            </a:extLst>
          </p:cNvPr>
          <p:cNvSpPr/>
          <p:nvPr/>
        </p:nvSpPr>
        <p:spPr>
          <a:xfrm>
            <a:off x="435825" y="464883"/>
            <a:ext cx="11387024" cy="6027992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glow rad="101600">
              <a:schemeClr val="bg2">
                <a:lumMod val="50000"/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5" name="제목 2">
            <a:extLst>
              <a:ext uri="{FF2B5EF4-FFF2-40B4-BE49-F238E27FC236}">
                <a16:creationId xmlns:a16="http://schemas.microsoft.com/office/drawing/2014/main" id="{A64CA0D2-7B2B-2628-F321-1FB9B6ED2D1D}"/>
              </a:ext>
            </a:extLst>
          </p:cNvPr>
          <p:cNvSpPr txBox="1">
            <a:spLocks/>
          </p:cNvSpPr>
          <p:nvPr/>
        </p:nvSpPr>
        <p:spPr>
          <a:xfrm>
            <a:off x="1089357" y="3429000"/>
            <a:ext cx="10144700" cy="788249"/>
          </a:xfrm>
          <a:prstGeom prst="rect">
            <a:avLst/>
          </a:prstGeom>
        </p:spPr>
        <p:txBody>
          <a:bodyPr lIns="109728" tIns="109728" rIns="109728" bIns="91440" anchor="ctr"/>
          <a:lstStyle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5200" b="1" kern="1200" spc="50" dirty="0">
                <a:gradFill flip="none" rotWithShape="1">
                  <a:gsLst>
                    <a:gs pos="0">
                      <a:schemeClr val="accent5"/>
                    </a:gs>
                    <a:gs pos="100000">
                      <a:schemeClr val="accent1">
                        <a:alpha val="70000"/>
                      </a:schemeClr>
                    </a:gs>
                  </a:gsLst>
                  <a:lin ang="0" scaled="1"/>
                  <a:tileRect/>
                </a:gradFill>
                <a:latin typeface="+mj-lt"/>
                <a:ea typeface="+mn-ea"/>
                <a:cs typeface="Angsana New" panose="02020603050405020304" pitchFamily="18" charset="-34"/>
              </a:defRPr>
            </a:lvl1pPr>
          </a:lstStyle>
          <a:p>
            <a:pPr algn="ctr"/>
            <a:r>
              <a:rPr lang="ko-KR" altLang="en-US" sz="96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엠파이어 </a:t>
            </a:r>
            <a:r>
              <a:rPr lang="ko-KR" altLang="en-US" sz="9600" dirty="0" err="1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스테이트</a:t>
            </a:r>
            <a:endParaRPr lang="en-US" altLang="ko-KR" sz="96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  <a:p>
            <a:pPr algn="ctr"/>
            <a:r>
              <a:rPr lang="ko-KR" altLang="en-US" sz="96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빌딩</a:t>
            </a:r>
          </a:p>
        </p:txBody>
      </p:sp>
      <p:grpSp>
        <p:nvGrpSpPr>
          <p:cNvPr id="2" name="그룹 1">
            <a:extLst>
              <a:ext uri="{FF2B5EF4-FFF2-40B4-BE49-F238E27FC236}">
                <a16:creationId xmlns:a16="http://schemas.microsoft.com/office/drawing/2014/main" id="{A5D6DB6A-7E98-3091-D17C-2A831CF6EC30}"/>
              </a:ext>
            </a:extLst>
          </p:cNvPr>
          <p:cNvGrpSpPr/>
          <p:nvPr/>
        </p:nvGrpSpPr>
        <p:grpSpPr>
          <a:xfrm>
            <a:off x="597403" y="672175"/>
            <a:ext cx="1060768" cy="1060767"/>
            <a:chOff x="1355584" y="5173775"/>
            <a:chExt cx="1060768" cy="1060767"/>
          </a:xfrm>
        </p:grpSpPr>
        <p:sp>
          <p:nvSpPr>
            <p:cNvPr id="3" name="타원 2">
              <a:extLst>
                <a:ext uri="{FF2B5EF4-FFF2-40B4-BE49-F238E27FC236}">
                  <a16:creationId xmlns:a16="http://schemas.microsoft.com/office/drawing/2014/main" id="{0426792A-531A-2BB2-4964-E9A7C501C943}"/>
                </a:ext>
              </a:extLst>
            </p:cNvPr>
            <p:cNvSpPr/>
            <p:nvPr/>
          </p:nvSpPr>
          <p:spPr>
            <a:xfrm>
              <a:off x="1355584" y="5173775"/>
              <a:ext cx="1060767" cy="1060767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rgbClr val="8CCDD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13" name="그림 12" descr="의류, 인형, 드레스, 만화 영화이(가) 표시된 사진&#10;&#10;자동 생성된 설명">
              <a:extLst>
                <a:ext uri="{FF2B5EF4-FFF2-40B4-BE49-F238E27FC236}">
                  <a16:creationId xmlns:a16="http://schemas.microsoft.com/office/drawing/2014/main" id="{AD7D67D6-F60C-5936-7EF5-FC26ABC7BC2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925" t="10439" r="54978" b="53209"/>
            <a:stretch/>
          </p:blipFill>
          <p:spPr>
            <a:xfrm>
              <a:off x="1370364" y="5334154"/>
              <a:ext cx="1045988" cy="884707"/>
            </a:xfrm>
            <a:prstGeom prst="ellipse">
              <a:avLst/>
            </a:prstGeom>
          </p:spPr>
        </p:pic>
        <p:sp>
          <p:nvSpPr>
            <p:cNvPr id="14" name="타원 13">
              <a:extLst>
                <a:ext uri="{FF2B5EF4-FFF2-40B4-BE49-F238E27FC236}">
                  <a16:creationId xmlns:a16="http://schemas.microsoft.com/office/drawing/2014/main" id="{024E43A7-5BB2-C046-A785-2B24CADF652B}"/>
                </a:ext>
              </a:extLst>
            </p:cNvPr>
            <p:cNvSpPr/>
            <p:nvPr/>
          </p:nvSpPr>
          <p:spPr>
            <a:xfrm>
              <a:off x="1355585" y="5173775"/>
              <a:ext cx="1060767" cy="1060767"/>
            </a:xfrm>
            <a:prstGeom prst="ellipse">
              <a:avLst/>
            </a:prstGeom>
            <a:noFill/>
            <a:ln w="57150">
              <a:solidFill>
                <a:srgbClr val="8CCDD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15" name="말풍선: 모서리가 둥근 사각형 14">
            <a:extLst>
              <a:ext uri="{FF2B5EF4-FFF2-40B4-BE49-F238E27FC236}">
                <a16:creationId xmlns:a16="http://schemas.microsoft.com/office/drawing/2014/main" id="{FAC1A77E-93D6-F7BA-D27B-AC667B93C51C}"/>
              </a:ext>
            </a:extLst>
          </p:cNvPr>
          <p:cNvSpPr/>
          <p:nvPr/>
        </p:nvSpPr>
        <p:spPr>
          <a:xfrm>
            <a:off x="1819749" y="802359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정답입니다</a:t>
            </a:r>
            <a:r>
              <a:rPr lang="en-US" altLang="ko-KR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!</a:t>
            </a:r>
            <a:endParaRPr lang="ko-KR" altLang="en-US" sz="4000" dirty="0">
              <a:solidFill>
                <a:srgbClr val="40B4BC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0706181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79BB7CC-2C02-FF95-43B6-94F6F87F430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그림 7" descr="야외, 수자원, 물, 폭포이(가) 표시된 사진&#10;&#10;자동 생성된 설명">
            <a:extLst>
              <a:ext uri="{FF2B5EF4-FFF2-40B4-BE49-F238E27FC236}">
                <a16:creationId xmlns:a16="http://schemas.microsoft.com/office/drawing/2014/main" id="{73D828C1-5687-6A3C-2E58-005084B8FAF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9D357DAF-EFC3-D4D1-14CA-59BB426B02C1}"/>
              </a:ext>
            </a:extLst>
          </p:cNvPr>
          <p:cNvSpPr txBox="1"/>
          <p:nvPr/>
        </p:nvSpPr>
        <p:spPr>
          <a:xfrm>
            <a:off x="10156958" y="6524090"/>
            <a:ext cx="1774692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1400" b="0" i="0" dirty="0">
                <a:solidFill>
                  <a:schemeClr val="bg2">
                    <a:lumMod val="75000"/>
                  </a:schemeClr>
                </a:solidFill>
                <a:effectLst/>
                <a:latin typeface="ui-monospace"/>
              </a:rPr>
              <a:t>이미지 출처</a:t>
            </a:r>
            <a:r>
              <a:rPr lang="en-US" altLang="ko-KR" sz="1400" b="0" i="0" dirty="0">
                <a:solidFill>
                  <a:schemeClr val="bg2">
                    <a:lumMod val="75000"/>
                  </a:schemeClr>
                </a:solidFill>
                <a:effectLst/>
                <a:latin typeface="ui-monospace"/>
              </a:rPr>
              <a:t>: </a:t>
            </a:r>
            <a:r>
              <a:rPr lang="en-US" altLang="ko-KR" sz="1400" b="0" i="0" dirty="0" err="1">
                <a:solidFill>
                  <a:schemeClr val="bg2">
                    <a:lumMod val="75000"/>
                  </a:schemeClr>
                </a:solidFill>
                <a:effectLst/>
                <a:latin typeface="ui-monospace"/>
              </a:rPr>
              <a:t>Pixabay</a:t>
            </a:r>
            <a:endParaRPr lang="ko-KR" altLang="en-US" sz="1400" dirty="0">
              <a:solidFill>
                <a:schemeClr val="bg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1654386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86A4FD-DEC5-6B2E-D3FB-79560B532A1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그림 5" descr="야외, 폭포, 물, 하늘이(가) 표시된 사진&#10;&#10;자동 생성된 설명">
            <a:extLst>
              <a:ext uri="{FF2B5EF4-FFF2-40B4-BE49-F238E27FC236}">
                <a16:creationId xmlns:a16="http://schemas.microsoft.com/office/drawing/2014/main" id="{9AC43A3F-9CCA-B1E3-A793-503A9545D56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6382320B-1D5F-42F7-AEB1-882348EFFA17}"/>
              </a:ext>
            </a:extLst>
          </p:cNvPr>
          <p:cNvSpPr txBox="1"/>
          <p:nvPr/>
        </p:nvSpPr>
        <p:spPr>
          <a:xfrm>
            <a:off x="10156958" y="6524090"/>
            <a:ext cx="1774692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1400" b="0" i="0" dirty="0">
                <a:solidFill>
                  <a:schemeClr val="bg2">
                    <a:lumMod val="75000"/>
                  </a:schemeClr>
                </a:solidFill>
                <a:effectLst/>
                <a:latin typeface="ui-monospace"/>
              </a:rPr>
              <a:t>이미지 출처</a:t>
            </a:r>
            <a:r>
              <a:rPr lang="en-US" altLang="ko-KR" sz="1400" b="0" i="0" dirty="0">
                <a:solidFill>
                  <a:schemeClr val="bg2">
                    <a:lumMod val="75000"/>
                  </a:schemeClr>
                </a:solidFill>
                <a:effectLst/>
                <a:latin typeface="ui-monospace"/>
              </a:rPr>
              <a:t>: </a:t>
            </a:r>
            <a:r>
              <a:rPr lang="en-US" altLang="ko-KR" sz="1400" b="0" i="0" dirty="0" err="1">
                <a:solidFill>
                  <a:schemeClr val="bg2">
                    <a:lumMod val="75000"/>
                  </a:schemeClr>
                </a:solidFill>
                <a:effectLst/>
                <a:latin typeface="ui-monospace"/>
              </a:rPr>
              <a:t>Pixabay</a:t>
            </a:r>
            <a:endParaRPr lang="ko-KR" altLang="en-US" sz="1400" dirty="0">
              <a:solidFill>
                <a:schemeClr val="bg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097445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2B140EF-CB17-D57A-E031-889BE9B6F95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내용 개체 틀 4" descr="스크린샷, 아쿠아, 터쿼이즈색, 청록색이(가) 표시된 사진&#10;&#10;자동 생성된 설명">
            <a:extLst>
              <a:ext uri="{FF2B5EF4-FFF2-40B4-BE49-F238E27FC236}">
                <a16:creationId xmlns:a16="http://schemas.microsoft.com/office/drawing/2014/main" id="{9B437469-EB5D-2501-3F1C-25310C280694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288" y="-6730"/>
            <a:ext cx="12287250" cy="6940929"/>
          </a:xfrm>
          <a:prstGeom prst="rect">
            <a:avLst/>
          </a:prstGeom>
        </p:spPr>
      </p:pic>
      <p:sp>
        <p:nvSpPr>
          <p:cNvPr id="7" name="직사각형 6">
            <a:extLst>
              <a:ext uri="{FF2B5EF4-FFF2-40B4-BE49-F238E27FC236}">
                <a16:creationId xmlns:a16="http://schemas.microsoft.com/office/drawing/2014/main" id="{2C91FE22-4C67-18A3-2592-D884513B8AC1}"/>
              </a:ext>
            </a:extLst>
          </p:cNvPr>
          <p:cNvSpPr/>
          <p:nvPr/>
        </p:nvSpPr>
        <p:spPr>
          <a:xfrm>
            <a:off x="435825" y="464883"/>
            <a:ext cx="11387024" cy="6027992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glow rad="101600">
              <a:schemeClr val="bg2">
                <a:lumMod val="50000"/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grpSp>
        <p:nvGrpSpPr>
          <p:cNvPr id="8" name="그룹 7">
            <a:extLst>
              <a:ext uri="{FF2B5EF4-FFF2-40B4-BE49-F238E27FC236}">
                <a16:creationId xmlns:a16="http://schemas.microsoft.com/office/drawing/2014/main" id="{D3DB64EF-C669-D30D-373F-07776AF8236D}"/>
              </a:ext>
            </a:extLst>
          </p:cNvPr>
          <p:cNvGrpSpPr/>
          <p:nvPr/>
        </p:nvGrpSpPr>
        <p:grpSpPr>
          <a:xfrm>
            <a:off x="597403" y="672175"/>
            <a:ext cx="1060768" cy="1060767"/>
            <a:chOff x="1355584" y="5173775"/>
            <a:chExt cx="1060768" cy="1060767"/>
          </a:xfrm>
        </p:grpSpPr>
        <p:sp>
          <p:nvSpPr>
            <p:cNvPr id="9" name="타원 8">
              <a:extLst>
                <a:ext uri="{FF2B5EF4-FFF2-40B4-BE49-F238E27FC236}">
                  <a16:creationId xmlns:a16="http://schemas.microsoft.com/office/drawing/2014/main" id="{11EEFFBC-C5F9-0DD3-B53C-A53CC7D6F2D8}"/>
                </a:ext>
              </a:extLst>
            </p:cNvPr>
            <p:cNvSpPr/>
            <p:nvPr/>
          </p:nvSpPr>
          <p:spPr>
            <a:xfrm>
              <a:off x="1355584" y="5173775"/>
              <a:ext cx="1060767" cy="1060767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rgbClr val="8CCDD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10" name="그림 9" descr="의류, 인형, 드레스, 만화 영화이(가) 표시된 사진&#10;&#10;자동 생성된 설명">
              <a:extLst>
                <a:ext uri="{FF2B5EF4-FFF2-40B4-BE49-F238E27FC236}">
                  <a16:creationId xmlns:a16="http://schemas.microsoft.com/office/drawing/2014/main" id="{20388BB2-85C9-0B71-C3F2-5CE24045E23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925" t="10439" r="54978" b="53209"/>
            <a:stretch/>
          </p:blipFill>
          <p:spPr>
            <a:xfrm>
              <a:off x="1370364" y="5334154"/>
              <a:ext cx="1045988" cy="884707"/>
            </a:xfrm>
            <a:prstGeom prst="ellipse">
              <a:avLst/>
            </a:prstGeom>
          </p:spPr>
        </p:pic>
        <p:sp>
          <p:nvSpPr>
            <p:cNvPr id="11" name="타원 10">
              <a:extLst>
                <a:ext uri="{FF2B5EF4-FFF2-40B4-BE49-F238E27FC236}">
                  <a16:creationId xmlns:a16="http://schemas.microsoft.com/office/drawing/2014/main" id="{4D8BB32A-9B7B-3C5F-FDC5-83CEABFA2686}"/>
                </a:ext>
              </a:extLst>
            </p:cNvPr>
            <p:cNvSpPr/>
            <p:nvPr/>
          </p:nvSpPr>
          <p:spPr>
            <a:xfrm>
              <a:off x="1355585" y="5173775"/>
              <a:ext cx="1060767" cy="1060767"/>
            </a:xfrm>
            <a:prstGeom prst="ellipse">
              <a:avLst/>
            </a:prstGeom>
            <a:noFill/>
            <a:ln w="57150">
              <a:solidFill>
                <a:srgbClr val="8CCDD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12" name="말풍선: 모서리가 둥근 사각형 11">
            <a:extLst>
              <a:ext uri="{FF2B5EF4-FFF2-40B4-BE49-F238E27FC236}">
                <a16:creationId xmlns:a16="http://schemas.microsoft.com/office/drawing/2014/main" id="{CB01617B-8298-824A-B121-2DCBA7849C6F}"/>
              </a:ext>
            </a:extLst>
          </p:cNvPr>
          <p:cNvSpPr/>
          <p:nvPr/>
        </p:nvSpPr>
        <p:spPr>
          <a:xfrm>
            <a:off x="1819749" y="802359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무엇일까요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?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5" name="제목 2">
            <a:extLst>
              <a:ext uri="{FF2B5EF4-FFF2-40B4-BE49-F238E27FC236}">
                <a16:creationId xmlns:a16="http://schemas.microsoft.com/office/drawing/2014/main" id="{957F74B4-0E9E-FFB9-AD63-282D64023DAB}"/>
              </a:ext>
            </a:extLst>
          </p:cNvPr>
          <p:cNvSpPr txBox="1">
            <a:spLocks/>
          </p:cNvSpPr>
          <p:nvPr/>
        </p:nvSpPr>
        <p:spPr>
          <a:xfrm>
            <a:off x="1089357" y="3429000"/>
            <a:ext cx="10144700" cy="788249"/>
          </a:xfrm>
          <a:prstGeom prst="rect">
            <a:avLst/>
          </a:prstGeom>
        </p:spPr>
        <p:txBody>
          <a:bodyPr lIns="109728" tIns="109728" rIns="109728" bIns="91440" anchor="ctr"/>
          <a:lstStyle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5200" b="1" kern="1200" spc="50" dirty="0">
                <a:gradFill flip="none" rotWithShape="1">
                  <a:gsLst>
                    <a:gs pos="0">
                      <a:schemeClr val="accent5"/>
                    </a:gs>
                    <a:gs pos="100000">
                      <a:schemeClr val="accent1">
                        <a:alpha val="70000"/>
                      </a:schemeClr>
                    </a:gs>
                  </a:gsLst>
                  <a:lin ang="0" scaled="1"/>
                  <a:tileRect/>
                </a:gradFill>
                <a:latin typeface="+mj-lt"/>
                <a:ea typeface="+mn-ea"/>
                <a:cs typeface="Angsana New" panose="02020603050405020304" pitchFamily="18" charset="-34"/>
              </a:defRPr>
            </a:lvl1pPr>
          </a:lstStyle>
          <a:p>
            <a:pPr algn="ctr"/>
            <a:r>
              <a:rPr lang="ko-KR" altLang="en-US" sz="9600" dirty="0" err="1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ㄴㅇㅇㄱㄹ</a:t>
            </a:r>
            <a:r>
              <a:rPr lang="ko-KR" altLang="en-US" sz="96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r>
              <a:rPr lang="ko-KR" altLang="en-US" sz="9600" dirty="0" err="1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ㅍㅍ</a:t>
            </a:r>
            <a:endParaRPr lang="ko-KR" altLang="en-US" sz="96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4" name="제목 3">
            <a:extLst>
              <a:ext uri="{FF2B5EF4-FFF2-40B4-BE49-F238E27FC236}">
                <a16:creationId xmlns:a16="http://schemas.microsoft.com/office/drawing/2014/main" id="{0CF06AAA-8BFA-82CB-CBF8-83D4394537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2105526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7BD8E26-9F32-05F8-225F-D93F1CBACD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내용 개체 틀 4" descr="스크린샷, 아쿠아, 터쿼이즈색, 청록색이(가) 표시된 사진&#10;&#10;자동 생성된 설명">
            <a:extLst>
              <a:ext uri="{FF2B5EF4-FFF2-40B4-BE49-F238E27FC236}">
                <a16:creationId xmlns:a16="http://schemas.microsoft.com/office/drawing/2014/main" id="{C878A11B-86F8-1952-C527-5531AEB200A1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288" y="-6730"/>
            <a:ext cx="12287250" cy="6940929"/>
          </a:xfrm>
          <a:prstGeom prst="rect">
            <a:avLst/>
          </a:prstGeom>
        </p:spPr>
      </p:pic>
      <p:sp>
        <p:nvSpPr>
          <p:cNvPr id="7" name="직사각형 6">
            <a:extLst>
              <a:ext uri="{FF2B5EF4-FFF2-40B4-BE49-F238E27FC236}">
                <a16:creationId xmlns:a16="http://schemas.microsoft.com/office/drawing/2014/main" id="{502F7162-26B7-A77D-A10E-35E6B9E1DEB0}"/>
              </a:ext>
            </a:extLst>
          </p:cNvPr>
          <p:cNvSpPr/>
          <p:nvPr/>
        </p:nvSpPr>
        <p:spPr>
          <a:xfrm>
            <a:off x="435825" y="464883"/>
            <a:ext cx="11387024" cy="6027992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glow rad="101600">
              <a:schemeClr val="bg2">
                <a:lumMod val="50000"/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5" name="제목 2">
            <a:extLst>
              <a:ext uri="{FF2B5EF4-FFF2-40B4-BE49-F238E27FC236}">
                <a16:creationId xmlns:a16="http://schemas.microsoft.com/office/drawing/2014/main" id="{3D768F47-6184-9F00-F0A7-EB7E83DA52B3}"/>
              </a:ext>
            </a:extLst>
          </p:cNvPr>
          <p:cNvSpPr txBox="1">
            <a:spLocks/>
          </p:cNvSpPr>
          <p:nvPr/>
        </p:nvSpPr>
        <p:spPr>
          <a:xfrm>
            <a:off x="1089357" y="3429000"/>
            <a:ext cx="10144700" cy="788249"/>
          </a:xfrm>
          <a:prstGeom prst="rect">
            <a:avLst/>
          </a:prstGeom>
        </p:spPr>
        <p:txBody>
          <a:bodyPr lIns="109728" tIns="109728" rIns="109728" bIns="91440" anchor="ctr"/>
          <a:lstStyle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5200" b="1" kern="1200" spc="50" dirty="0">
                <a:gradFill flip="none" rotWithShape="1">
                  <a:gsLst>
                    <a:gs pos="0">
                      <a:schemeClr val="accent5"/>
                    </a:gs>
                    <a:gs pos="100000">
                      <a:schemeClr val="accent1">
                        <a:alpha val="70000"/>
                      </a:schemeClr>
                    </a:gs>
                  </a:gsLst>
                  <a:lin ang="0" scaled="1"/>
                  <a:tileRect/>
                </a:gradFill>
                <a:latin typeface="+mj-lt"/>
                <a:ea typeface="+mn-ea"/>
                <a:cs typeface="Angsana New" panose="02020603050405020304" pitchFamily="18" charset="-34"/>
              </a:defRPr>
            </a:lvl1pPr>
          </a:lstStyle>
          <a:p>
            <a:pPr algn="ctr"/>
            <a:r>
              <a:rPr lang="ko-KR" altLang="en-US" sz="96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나이아가라 폭포</a:t>
            </a:r>
          </a:p>
        </p:txBody>
      </p:sp>
      <p:grpSp>
        <p:nvGrpSpPr>
          <p:cNvPr id="2" name="그룹 1">
            <a:extLst>
              <a:ext uri="{FF2B5EF4-FFF2-40B4-BE49-F238E27FC236}">
                <a16:creationId xmlns:a16="http://schemas.microsoft.com/office/drawing/2014/main" id="{FE6865AD-837F-9305-9246-8AB94F467101}"/>
              </a:ext>
            </a:extLst>
          </p:cNvPr>
          <p:cNvGrpSpPr/>
          <p:nvPr/>
        </p:nvGrpSpPr>
        <p:grpSpPr>
          <a:xfrm>
            <a:off x="597403" y="672175"/>
            <a:ext cx="1060768" cy="1060767"/>
            <a:chOff x="1355584" y="5173775"/>
            <a:chExt cx="1060768" cy="1060767"/>
          </a:xfrm>
        </p:grpSpPr>
        <p:sp>
          <p:nvSpPr>
            <p:cNvPr id="3" name="타원 2">
              <a:extLst>
                <a:ext uri="{FF2B5EF4-FFF2-40B4-BE49-F238E27FC236}">
                  <a16:creationId xmlns:a16="http://schemas.microsoft.com/office/drawing/2014/main" id="{2F4576D6-A685-61DC-F322-B64F6A0F1FDC}"/>
                </a:ext>
              </a:extLst>
            </p:cNvPr>
            <p:cNvSpPr/>
            <p:nvPr/>
          </p:nvSpPr>
          <p:spPr>
            <a:xfrm>
              <a:off x="1355584" y="5173775"/>
              <a:ext cx="1060767" cy="1060767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rgbClr val="8CCDD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13" name="그림 12" descr="의류, 인형, 드레스, 만화 영화이(가) 표시된 사진&#10;&#10;자동 생성된 설명">
              <a:extLst>
                <a:ext uri="{FF2B5EF4-FFF2-40B4-BE49-F238E27FC236}">
                  <a16:creationId xmlns:a16="http://schemas.microsoft.com/office/drawing/2014/main" id="{63941D60-2B30-082B-54C3-E0A0038EFFD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925" t="10439" r="54978" b="53209"/>
            <a:stretch/>
          </p:blipFill>
          <p:spPr>
            <a:xfrm>
              <a:off x="1370364" y="5334154"/>
              <a:ext cx="1045988" cy="884707"/>
            </a:xfrm>
            <a:prstGeom prst="ellipse">
              <a:avLst/>
            </a:prstGeom>
          </p:spPr>
        </p:pic>
        <p:sp>
          <p:nvSpPr>
            <p:cNvPr id="14" name="타원 13">
              <a:extLst>
                <a:ext uri="{FF2B5EF4-FFF2-40B4-BE49-F238E27FC236}">
                  <a16:creationId xmlns:a16="http://schemas.microsoft.com/office/drawing/2014/main" id="{671B6B56-E37A-796A-C125-958916D173D4}"/>
                </a:ext>
              </a:extLst>
            </p:cNvPr>
            <p:cNvSpPr/>
            <p:nvPr/>
          </p:nvSpPr>
          <p:spPr>
            <a:xfrm>
              <a:off x="1355585" y="5173775"/>
              <a:ext cx="1060767" cy="1060767"/>
            </a:xfrm>
            <a:prstGeom prst="ellipse">
              <a:avLst/>
            </a:prstGeom>
            <a:noFill/>
            <a:ln w="57150">
              <a:solidFill>
                <a:srgbClr val="8CCDD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15" name="말풍선: 모서리가 둥근 사각형 14">
            <a:extLst>
              <a:ext uri="{FF2B5EF4-FFF2-40B4-BE49-F238E27FC236}">
                <a16:creationId xmlns:a16="http://schemas.microsoft.com/office/drawing/2014/main" id="{78B74F69-F36C-D037-7F37-AE27FD13C9B5}"/>
              </a:ext>
            </a:extLst>
          </p:cNvPr>
          <p:cNvSpPr/>
          <p:nvPr/>
        </p:nvSpPr>
        <p:spPr>
          <a:xfrm>
            <a:off x="1819749" y="802359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정답입니다</a:t>
            </a:r>
            <a:r>
              <a:rPr lang="en-US" altLang="ko-KR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!</a:t>
            </a:r>
            <a:endParaRPr lang="ko-KR" altLang="en-US" sz="4000" dirty="0">
              <a:solidFill>
                <a:srgbClr val="40B4BC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2280849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61BAA5D-26EE-E19F-14A9-0E4721ACB5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 descr="음식, 패스트푸드, 샌드위치, 미국 음식이(가) 표시된 사진&#10;&#10;자동 생성된 설명">
            <a:extLst>
              <a:ext uri="{FF2B5EF4-FFF2-40B4-BE49-F238E27FC236}">
                <a16:creationId xmlns:a16="http://schemas.microsoft.com/office/drawing/2014/main" id="{DA715BC3-48DB-14E5-6C5F-72EE8659711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83C36AB0-195A-309E-8DD4-5E41F38FDA1E}"/>
              </a:ext>
            </a:extLst>
          </p:cNvPr>
          <p:cNvSpPr txBox="1"/>
          <p:nvPr/>
        </p:nvSpPr>
        <p:spPr>
          <a:xfrm>
            <a:off x="10156958" y="6524090"/>
            <a:ext cx="1774692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1400" b="0" i="0" dirty="0">
                <a:solidFill>
                  <a:schemeClr val="bg2">
                    <a:lumMod val="75000"/>
                  </a:schemeClr>
                </a:solidFill>
                <a:effectLst/>
                <a:latin typeface="ui-monospace"/>
              </a:rPr>
              <a:t>이미지 출처</a:t>
            </a:r>
            <a:r>
              <a:rPr lang="en-US" altLang="ko-KR" sz="1400" b="0" i="0" dirty="0">
                <a:solidFill>
                  <a:schemeClr val="bg2">
                    <a:lumMod val="75000"/>
                  </a:schemeClr>
                </a:solidFill>
                <a:effectLst/>
                <a:latin typeface="ui-monospace"/>
              </a:rPr>
              <a:t>: </a:t>
            </a:r>
            <a:r>
              <a:rPr lang="en-US" altLang="ko-KR" sz="1400" b="0" i="0" dirty="0" err="1">
                <a:solidFill>
                  <a:schemeClr val="bg2">
                    <a:lumMod val="75000"/>
                  </a:schemeClr>
                </a:solidFill>
                <a:effectLst/>
                <a:latin typeface="ui-monospace"/>
              </a:rPr>
              <a:t>Pixabay</a:t>
            </a:r>
            <a:endParaRPr lang="ko-KR" altLang="en-US" sz="1400" dirty="0">
              <a:solidFill>
                <a:schemeClr val="bg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7718562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D84A2F7-27B7-C96F-CA94-2C804E21628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 descr="음식, 프렌치 프라이, 패스트푸드, 감자이(가) 표시된 사진&#10;&#10;자동 생성된 설명">
            <a:extLst>
              <a:ext uri="{FF2B5EF4-FFF2-40B4-BE49-F238E27FC236}">
                <a16:creationId xmlns:a16="http://schemas.microsoft.com/office/drawing/2014/main" id="{BB608933-4DF6-4DBB-1337-F5B0C9A51CB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01D38967-37DD-3651-36D8-7338CEC17835}"/>
              </a:ext>
            </a:extLst>
          </p:cNvPr>
          <p:cNvSpPr txBox="1"/>
          <p:nvPr/>
        </p:nvSpPr>
        <p:spPr>
          <a:xfrm>
            <a:off x="10156958" y="6524090"/>
            <a:ext cx="1774692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1400" b="0" i="0" dirty="0">
                <a:solidFill>
                  <a:schemeClr val="bg2">
                    <a:lumMod val="75000"/>
                  </a:schemeClr>
                </a:solidFill>
                <a:effectLst/>
                <a:latin typeface="ui-monospace"/>
              </a:rPr>
              <a:t>이미지 출처</a:t>
            </a:r>
            <a:r>
              <a:rPr lang="en-US" altLang="ko-KR" sz="1400" b="0" i="0" dirty="0">
                <a:solidFill>
                  <a:schemeClr val="bg2">
                    <a:lumMod val="75000"/>
                  </a:schemeClr>
                </a:solidFill>
                <a:effectLst/>
                <a:latin typeface="ui-monospace"/>
              </a:rPr>
              <a:t>: </a:t>
            </a:r>
            <a:r>
              <a:rPr lang="en-US" altLang="ko-KR" sz="1400" b="0" i="0" dirty="0" err="1">
                <a:solidFill>
                  <a:schemeClr val="bg2">
                    <a:lumMod val="75000"/>
                  </a:schemeClr>
                </a:solidFill>
                <a:effectLst/>
                <a:latin typeface="ui-monospace"/>
              </a:rPr>
              <a:t>Pixabay</a:t>
            </a:r>
            <a:endParaRPr lang="ko-KR" altLang="en-US" sz="1400" dirty="0">
              <a:solidFill>
                <a:schemeClr val="bg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797074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C30FF69-5BB5-D522-DE1F-7A8AB4AE2CF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83EF672B-6846-5CF4-0B97-26E1423C1B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 </a:t>
            </a:r>
            <a:endParaRPr lang="ko-KR" altLang="en-US" dirty="0"/>
          </a:p>
        </p:txBody>
      </p:sp>
      <p:grpSp>
        <p:nvGrpSpPr>
          <p:cNvPr id="20" name="그룹 19">
            <a:extLst>
              <a:ext uri="{FF2B5EF4-FFF2-40B4-BE49-F238E27FC236}">
                <a16:creationId xmlns:a16="http://schemas.microsoft.com/office/drawing/2014/main" id="{AC2A1F7E-86C2-DF5D-1111-AB6CC17FF83B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-14288" y="-6730"/>
            <a:ext cx="12287250" cy="6940929"/>
            <a:chOff x="-14288" y="-6730"/>
            <a:chExt cx="12287250" cy="6940929"/>
          </a:xfrm>
        </p:grpSpPr>
        <p:pic>
          <p:nvPicPr>
            <p:cNvPr id="4" name="내용 개체 틀 4" descr="스크린샷, 아쿠아, 터쿼이즈색, 청록색이(가) 표시된 사진&#10;&#10;자동 생성된 설명">
              <a:extLst>
                <a:ext uri="{FF2B5EF4-FFF2-40B4-BE49-F238E27FC236}">
                  <a16:creationId xmlns:a16="http://schemas.microsoft.com/office/drawing/2014/main" id="{133F3F63-F035-2468-41B4-AE99A6746372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4288" y="-6730"/>
              <a:ext cx="12287250" cy="6940929"/>
            </a:xfrm>
            <a:prstGeom prst="rect">
              <a:avLst/>
            </a:prstGeom>
          </p:spPr>
        </p:pic>
        <p:sp>
          <p:nvSpPr>
            <p:cNvPr id="6" name="직사각형 5">
              <a:extLst>
                <a:ext uri="{FF2B5EF4-FFF2-40B4-BE49-F238E27FC236}">
                  <a16:creationId xmlns:a16="http://schemas.microsoft.com/office/drawing/2014/main" id="{6D908D81-5F75-A933-4836-3F294E895D46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435825" y="464883"/>
              <a:ext cx="11387024" cy="602799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glow rad="101600">
                <a:schemeClr val="bg2">
                  <a:lumMod val="50000"/>
                  <a:alpha val="40000"/>
                </a:schemeClr>
              </a:glo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7" name="말풍선: 모서리가 둥근 사각형 6">
            <a:extLst>
              <a:ext uri="{FF2B5EF4-FFF2-40B4-BE49-F238E27FC236}">
                <a16:creationId xmlns:a16="http://schemas.microsoft.com/office/drawing/2014/main" id="{F29F4F1C-E0CA-6049-24FA-43764D5B00D5}"/>
              </a:ext>
            </a:extLst>
          </p:cNvPr>
          <p:cNvSpPr/>
          <p:nvPr/>
        </p:nvSpPr>
        <p:spPr>
          <a:xfrm>
            <a:off x="660400" y="802359"/>
            <a:ext cx="1090596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 err="1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데구르르</a:t>
            </a:r>
            <a:r>
              <a:rPr lang="en-US" altLang="ko-KR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~</a:t>
            </a:r>
            <a:endParaRPr lang="ko-KR" altLang="en-US" sz="4000" dirty="0">
              <a:solidFill>
                <a:srgbClr val="40B4BC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grpSp>
        <p:nvGrpSpPr>
          <p:cNvPr id="12" name="그룹 11">
            <a:extLst>
              <a:ext uri="{FF2B5EF4-FFF2-40B4-BE49-F238E27FC236}">
                <a16:creationId xmlns:a16="http://schemas.microsoft.com/office/drawing/2014/main" id="{3D32B759-CE44-35E9-BA13-9D898D8C8254}"/>
              </a:ext>
            </a:extLst>
          </p:cNvPr>
          <p:cNvGrpSpPr/>
          <p:nvPr/>
        </p:nvGrpSpPr>
        <p:grpSpPr>
          <a:xfrm>
            <a:off x="-3830166" y="2196224"/>
            <a:ext cx="3830166" cy="3879043"/>
            <a:chOff x="4266084" y="2162301"/>
            <a:chExt cx="3830166" cy="3879043"/>
          </a:xfrm>
        </p:grpSpPr>
        <p:pic>
          <p:nvPicPr>
            <p:cNvPr id="8" name="그림 7" descr="클립아트, 원, 그래픽, 만화 영화이(가) 표시된 사진&#10;&#10;자동 생성된 설명">
              <a:extLst>
                <a:ext uri="{FF2B5EF4-FFF2-40B4-BE49-F238E27FC236}">
                  <a16:creationId xmlns:a16="http://schemas.microsoft.com/office/drawing/2014/main" id="{0F7EFD0D-AA39-D47A-3231-98340587609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66084" y="2162301"/>
              <a:ext cx="3830166" cy="3879043"/>
            </a:xfrm>
            <a:prstGeom prst="rect">
              <a:avLst/>
            </a:prstGeom>
          </p:spPr>
        </p:pic>
        <p:sp>
          <p:nvSpPr>
            <p:cNvPr id="11" name="직사각형 10">
              <a:extLst>
                <a:ext uri="{FF2B5EF4-FFF2-40B4-BE49-F238E27FC236}">
                  <a16:creationId xmlns:a16="http://schemas.microsoft.com/office/drawing/2014/main" id="{AC82FA65-F13A-0B07-2F87-B0AB022429F3}"/>
                </a:ext>
              </a:extLst>
            </p:cNvPr>
            <p:cNvSpPr/>
            <p:nvPr/>
          </p:nvSpPr>
          <p:spPr>
            <a:xfrm>
              <a:off x="6505571" y="3118247"/>
              <a:ext cx="45719" cy="123825"/>
            </a:xfrm>
            <a:prstGeom prst="rect">
              <a:avLst/>
            </a:prstGeom>
            <a:solidFill>
              <a:srgbClr val="9FDC55"/>
            </a:solidFill>
            <a:ln>
              <a:solidFill>
                <a:srgbClr val="9FDC55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14" name="말풍선: 모서리가 둥근 사각형 13">
            <a:extLst>
              <a:ext uri="{FF2B5EF4-FFF2-40B4-BE49-F238E27FC236}">
                <a16:creationId xmlns:a16="http://schemas.microsoft.com/office/drawing/2014/main" id="{6D320A1B-671F-AE35-12EC-BA2131B622D9}"/>
              </a:ext>
            </a:extLst>
          </p:cNvPr>
          <p:cNvSpPr/>
          <p:nvPr/>
        </p:nvSpPr>
        <p:spPr>
          <a:xfrm>
            <a:off x="660400" y="802359"/>
            <a:ext cx="1090596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여러분은 </a:t>
            </a:r>
            <a:r>
              <a:rPr lang="ko-KR" altLang="en-US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미국을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생각하면 </a:t>
            </a:r>
            <a:r>
              <a:rPr lang="ko-KR" altLang="en-US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어떤 것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이 떠오르나요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?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17" name="말풍선: 모서리가 둥근 사각형 16">
            <a:extLst>
              <a:ext uri="{FF2B5EF4-FFF2-40B4-BE49-F238E27FC236}">
                <a16:creationId xmlns:a16="http://schemas.microsoft.com/office/drawing/2014/main" id="{4A573D55-482C-5D8B-CD07-30561FBFB3E8}"/>
              </a:ext>
            </a:extLst>
          </p:cNvPr>
          <p:cNvSpPr/>
          <p:nvPr/>
        </p:nvSpPr>
        <p:spPr>
          <a:xfrm>
            <a:off x="676353" y="802359"/>
            <a:ext cx="1090596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무엇이든 좋아요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말풍선에 적어봅시다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pic>
        <p:nvPicPr>
          <p:cNvPr id="9" name="그림 8">
            <a:extLst>
              <a:ext uri="{FF2B5EF4-FFF2-40B4-BE49-F238E27FC236}">
                <a16:creationId xmlns:a16="http://schemas.microsoft.com/office/drawing/2014/main" id="{1FDE35E9-CE4A-98ED-0751-4117C527A2B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55485" y="1911585"/>
            <a:ext cx="9681029" cy="42724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64247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25E-6 7.40741E-7 L 0.65703 -0.00116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852" y="-69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4" grpId="0" animBg="1"/>
      <p:bldP spid="17" grpId="0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5B2AF68-81B6-897B-35D5-402CA24E962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내용 개체 틀 4" descr="스크린샷, 아쿠아, 터쿼이즈색, 청록색이(가) 표시된 사진&#10;&#10;자동 생성된 설명">
            <a:extLst>
              <a:ext uri="{FF2B5EF4-FFF2-40B4-BE49-F238E27FC236}">
                <a16:creationId xmlns:a16="http://schemas.microsoft.com/office/drawing/2014/main" id="{7455547C-B286-09CF-78AE-CF08FA150F6A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288" y="-6730"/>
            <a:ext cx="12287250" cy="6940929"/>
          </a:xfrm>
          <a:prstGeom prst="rect">
            <a:avLst/>
          </a:prstGeom>
        </p:spPr>
      </p:pic>
      <p:sp>
        <p:nvSpPr>
          <p:cNvPr id="7" name="직사각형 6">
            <a:extLst>
              <a:ext uri="{FF2B5EF4-FFF2-40B4-BE49-F238E27FC236}">
                <a16:creationId xmlns:a16="http://schemas.microsoft.com/office/drawing/2014/main" id="{AB21B091-CD82-758D-B1DD-D7900EFF043E}"/>
              </a:ext>
            </a:extLst>
          </p:cNvPr>
          <p:cNvSpPr/>
          <p:nvPr/>
        </p:nvSpPr>
        <p:spPr>
          <a:xfrm>
            <a:off x="435825" y="464883"/>
            <a:ext cx="11387024" cy="6027992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glow rad="101600">
              <a:schemeClr val="bg2">
                <a:lumMod val="50000"/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grpSp>
        <p:nvGrpSpPr>
          <p:cNvPr id="8" name="그룹 7">
            <a:extLst>
              <a:ext uri="{FF2B5EF4-FFF2-40B4-BE49-F238E27FC236}">
                <a16:creationId xmlns:a16="http://schemas.microsoft.com/office/drawing/2014/main" id="{C25DB6E1-ED9A-66FA-D171-B04C72E8F6E3}"/>
              </a:ext>
            </a:extLst>
          </p:cNvPr>
          <p:cNvGrpSpPr/>
          <p:nvPr/>
        </p:nvGrpSpPr>
        <p:grpSpPr>
          <a:xfrm>
            <a:off x="597403" y="672175"/>
            <a:ext cx="1060768" cy="1060767"/>
            <a:chOff x="1355584" y="5173775"/>
            <a:chExt cx="1060768" cy="1060767"/>
          </a:xfrm>
        </p:grpSpPr>
        <p:sp>
          <p:nvSpPr>
            <p:cNvPr id="9" name="타원 8">
              <a:extLst>
                <a:ext uri="{FF2B5EF4-FFF2-40B4-BE49-F238E27FC236}">
                  <a16:creationId xmlns:a16="http://schemas.microsoft.com/office/drawing/2014/main" id="{594ED274-58E1-5BFA-AD07-9607228CDF4A}"/>
                </a:ext>
              </a:extLst>
            </p:cNvPr>
            <p:cNvSpPr/>
            <p:nvPr/>
          </p:nvSpPr>
          <p:spPr>
            <a:xfrm>
              <a:off x="1355584" y="5173775"/>
              <a:ext cx="1060767" cy="1060767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rgbClr val="8CCDD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10" name="그림 9" descr="의류, 인형, 드레스, 만화 영화이(가) 표시된 사진&#10;&#10;자동 생성된 설명">
              <a:extLst>
                <a:ext uri="{FF2B5EF4-FFF2-40B4-BE49-F238E27FC236}">
                  <a16:creationId xmlns:a16="http://schemas.microsoft.com/office/drawing/2014/main" id="{5DF56C38-9DEB-37C0-B829-5CC396C0A7D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925" t="10439" r="54978" b="53209"/>
            <a:stretch/>
          </p:blipFill>
          <p:spPr>
            <a:xfrm>
              <a:off x="1370364" y="5334154"/>
              <a:ext cx="1045988" cy="884707"/>
            </a:xfrm>
            <a:prstGeom prst="ellipse">
              <a:avLst/>
            </a:prstGeom>
          </p:spPr>
        </p:pic>
        <p:sp>
          <p:nvSpPr>
            <p:cNvPr id="11" name="타원 10">
              <a:extLst>
                <a:ext uri="{FF2B5EF4-FFF2-40B4-BE49-F238E27FC236}">
                  <a16:creationId xmlns:a16="http://schemas.microsoft.com/office/drawing/2014/main" id="{C3018703-E500-820B-4EF4-A2CEFF452CA6}"/>
                </a:ext>
              </a:extLst>
            </p:cNvPr>
            <p:cNvSpPr/>
            <p:nvPr/>
          </p:nvSpPr>
          <p:spPr>
            <a:xfrm>
              <a:off x="1355585" y="5173775"/>
              <a:ext cx="1060767" cy="1060767"/>
            </a:xfrm>
            <a:prstGeom prst="ellipse">
              <a:avLst/>
            </a:prstGeom>
            <a:noFill/>
            <a:ln w="57150">
              <a:solidFill>
                <a:srgbClr val="8CCDD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12" name="말풍선: 모서리가 둥근 사각형 11">
            <a:extLst>
              <a:ext uri="{FF2B5EF4-FFF2-40B4-BE49-F238E27FC236}">
                <a16:creationId xmlns:a16="http://schemas.microsoft.com/office/drawing/2014/main" id="{29A59E16-2A0C-E32C-7A1F-8EABEA64ABDD}"/>
              </a:ext>
            </a:extLst>
          </p:cNvPr>
          <p:cNvSpPr/>
          <p:nvPr/>
        </p:nvSpPr>
        <p:spPr>
          <a:xfrm>
            <a:off x="1819749" y="802359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무엇일까요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?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5" name="제목 2">
            <a:extLst>
              <a:ext uri="{FF2B5EF4-FFF2-40B4-BE49-F238E27FC236}">
                <a16:creationId xmlns:a16="http://schemas.microsoft.com/office/drawing/2014/main" id="{0F9FDD37-23C9-5DEB-8FA3-BDE8A1FA318F}"/>
              </a:ext>
            </a:extLst>
          </p:cNvPr>
          <p:cNvSpPr txBox="1">
            <a:spLocks/>
          </p:cNvSpPr>
          <p:nvPr/>
        </p:nvSpPr>
        <p:spPr>
          <a:xfrm>
            <a:off x="1089357" y="3429000"/>
            <a:ext cx="10144700" cy="788249"/>
          </a:xfrm>
          <a:prstGeom prst="rect">
            <a:avLst/>
          </a:prstGeom>
        </p:spPr>
        <p:txBody>
          <a:bodyPr lIns="109728" tIns="109728" rIns="109728" bIns="91440" anchor="ctr"/>
          <a:lstStyle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5200" b="1" kern="1200" spc="50" dirty="0">
                <a:gradFill flip="none" rotWithShape="1">
                  <a:gsLst>
                    <a:gs pos="0">
                      <a:schemeClr val="accent5"/>
                    </a:gs>
                    <a:gs pos="100000">
                      <a:schemeClr val="accent1">
                        <a:alpha val="70000"/>
                      </a:schemeClr>
                    </a:gs>
                  </a:gsLst>
                  <a:lin ang="0" scaled="1"/>
                  <a:tileRect/>
                </a:gradFill>
                <a:latin typeface="+mj-lt"/>
                <a:ea typeface="+mn-ea"/>
                <a:cs typeface="Angsana New" panose="02020603050405020304" pitchFamily="18" charset="-34"/>
              </a:defRPr>
            </a:lvl1pPr>
          </a:lstStyle>
          <a:p>
            <a:pPr algn="ctr"/>
            <a:r>
              <a:rPr lang="ko-KR" altLang="en-US" sz="13800" dirty="0" err="1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ㅍㅅㅌㅍㄷ</a:t>
            </a:r>
            <a:endParaRPr lang="ko-KR" altLang="en-US" sz="138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4" name="제목 3">
            <a:extLst>
              <a:ext uri="{FF2B5EF4-FFF2-40B4-BE49-F238E27FC236}">
                <a16:creationId xmlns:a16="http://schemas.microsoft.com/office/drawing/2014/main" id="{4BDB1A2D-C198-37C3-B493-0AB5A9EA50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88135529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A786D19-BACD-F1A0-E531-FCDA263F77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내용 개체 틀 4" descr="스크린샷, 아쿠아, 터쿼이즈색, 청록색이(가) 표시된 사진&#10;&#10;자동 생성된 설명">
            <a:extLst>
              <a:ext uri="{FF2B5EF4-FFF2-40B4-BE49-F238E27FC236}">
                <a16:creationId xmlns:a16="http://schemas.microsoft.com/office/drawing/2014/main" id="{F9845E90-E547-87E9-F913-841E3808DFDD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288" y="-6730"/>
            <a:ext cx="12287250" cy="6940929"/>
          </a:xfrm>
          <a:prstGeom prst="rect">
            <a:avLst/>
          </a:prstGeom>
        </p:spPr>
      </p:pic>
      <p:sp>
        <p:nvSpPr>
          <p:cNvPr id="7" name="직사각형 6">
            <a:extLst>
              <a:ext uri="{FF2B5EF4-FFF2-40B4-BE49-F238E27FC236}">
                <a16:creationId xmlns:a16="http://schemas.microsoft.com/office/drawing/2014/main" id="{13158B60-AB59-DCE1-E4A8-E9129EFEF787}"/>
              </a:ext>
            </a:extLst>
          </p:cNvPr>
          <p:cNvSpPr/>
          <p:nvPr/>
        </p:nvSpPr>
        <p:spPr>
          <a:xfrm>
            <a:off x="435825" y="464883"/>
            <a:ext cx="11387024" cy="6027992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glow rad="101600">
              <a:schemeClr val="bg2">
                <a:lumMod val="50000"/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5" name="제목 2">
            <a:extLst>
              <a:ext uri="{FF2B5EF4-FFF2-40B4-BE49-F238E27FC236}">
                <a16:creationId xmlns:a16="http://schemas.microsoft.com/office/drawing/2014/main" id="{A396FD81-D176-544B-71E3-661A01A52117}"/>
              </a:ext>
            </a:extLst>
          </p:cNvPr>
          <p:cNvSpPr txBox="1">
            <a:spLocks/>
          </p:cNvSpPr>
          <p:nvPr/>
        </p:nvSpPr>
        <p:spPr>
          <a:xfrm>
            <a:off x="1089357" y="3429000"/>
            <a:ext cx="10144700" cy="788249"/>
          </a:xfrm>
          <a:prstGeom prst="rect">
            <a:avLst/>
          </a:prstGeom>
        </p:spPr>
        <p:txBody>
          <a:bodyPr lIns="109728" tIns="109728" rIns="109728" bIns="91440" anchor="ctr"/>
          <a:lstStyle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5200" b="1" kern="1200" spc="50" dirty="0">
                <a:gradFill flip="none" rotWithShape="1">
                  <a:gsLst>
                    <a:gs pos="0">
                      <a:schemeClr val="accent5"/>
                    </a:gs>
                    <a:gs pos="100000">
                      <a:schemeClr val="accent1">
                        <a:alpha val="70000"/>
                      </a:schemeClr>
                    </a:gs>
                  </a:gsLst>
                  <a:lin ang="0" scaled="1"/>
                  <a:tileRect/>
                </a:gradFill>
                <a:latin typeface="+mj-lt"/>
                <a:ea typeface="+mn-ea"/>
                <a:cs typeface="Angsana New" panose="02020603050405020304" pitchFamily="18" charset="-34"/>
              </a:defRPr>
            </a:lvl1pPr>
          </a:lstStyle>
          <a:p>
            <a:pPr algn="ctr"/>
            <a:r>
              <a:rPr lang="ko-KR" altLang="en-US" sz="138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패스트푸드</a:t>
            </a:r>
          </a:p>
        </p:txBody>
      </p:sp>
      <p:grpSp>
        <p:nvGrpSpPr>
          <p:cNvPr id="2" name="그룹 1">
            <a:extLst>
              <a:ext uri="{FF2B5EF4-FFF2-40B4-BE49-F238E27FC236}">
                <a16:creationId xmlns:a16="http://schemas.microsoft.com/office/drawing/2014/main" id="{4B9188EB-E52D-2FC9-FB08-C882F715AD6A}"/>
              </a:ext>
            </a:extLst>
          </p:cNvPr>
          <p:cNvGrpSpPr/>
          <p:nvPr/>
        </p:nvGrpSpPr>
        <p:grpSpPr>
          <a:xfrm>
            <a:off x="597403" y="672175"/>
            <a:ext cx="1060768" cy="1060767"/>
            <a:chOff x="1355584" y="5173775"/>
            <a:chExt cx="1060768" cy="1060767"/>
          </a:xfrm>
        </p:grpSpPr>
        <p:sp>
          <p:nvSpPr>
            <p:cNvPr id="3" name="타원 2">
              <a:extLst>
                <a:ext uri="{FF2B5EF4-FFF2-40B4-BE49-F238E27FC236}">
                  <a16:creationId xmlns:a16="http://schemas.microsoft.com/office/drawing/2014/main" id="{9B1B591A-7ACB-EB79-90C9-F46657562408}"/>
                </a:ext>
              </a:extLst>
            </p:cNvPr>
            <p:cNvSpPr/>
            <p:nvPr/>
          </p:nvSpPr>
          <p:spPr>
            <a:xfrm>
              <a:off x="1355584" y="5173775"/>
              <a:ext cx="1060767" cy="1060767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rgbClr val="8CCDD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13" name="그림 12" descr="의류, 인형, 드레스, 만화 영화이(가) 표시된 사진&#10;&#10;자동 생성된 설명">
              <a:extLst>
                <a:ext uri="{FF2B5EF4-FFF2-40B4-BE49-F238E27FC236}">
                  <a16:creationId xmlns:a16="http://schemas.microsoft.com/office/drawing/2014/main" id="{02AB3398-AF8C-4691-1C14-DA74DDB7162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925" t="10439" r="54978" b="53209"/>
            <a:stretch/>
          </p:blipFill>
          <p:spPr>
            <a:xfrm>
              <a:off x="1370364" y="5334154"/>
              <a:ext cx="1045988" cy="884707"/>
            </a:xfrm>
            <a:prstGeom prst="ellipse">
              <a:avLst/>
            </a:prstGeom>
          </p:spPr>
        </p:pic>
        <p:sp>
          <p:nvSpPr>
            <p:cNvPr id="14" name="타원 13">
              <a:extLst>
                <a:ext uri="{FF2B5EF4-FFF2-40B4-BE49-F238E27FC236}">
                  <a16:creationId xmlns:a16="http://schemas.microsoft.com/office/drawing/2014/main" id="{80391F30-239E-EF9E-C6D5-B3E43CABB694}"/>
                </a:ext>
              </a:extLst>
            </p:cNvPr>
            <p:cNvSpPr/>
            <p:nvPr/>
          </p:nvSpPr>
          <p:spPr>
            <a:xfrm>
              <a:off x="1355585" y="5173775"/>
              <a:ext cx="1060767" cy="1060767"/>
            </a:xfrm>
            <a:prstGeom prst="ellipse">
              <a:avLst/>
            </a:prstGeom>
            <a:noFill/>
            <a:ln w="57150">
              <a:solidFill>
                <a:srgbClr val="8CCDD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15" name="말풍선: 모서리가 둥근 사각형 14">
            <a:extLst>
              <a:ext uri="{FF2B5EF4-FFF2-40B4-BE49-F238E27FC236}">
                <a16:creationId xmlns:a16="http://schemas.microsoft.com/office/drawing/2014/main" id="{DBE69B6E-C9AF-9228-0081-F9D8EA038459}"/>
              </a:ext>
            </a:extLst>
          </p:cNvPr>
          <p:cNvSpPr/>
          <p:nvPr/>
        </p:nvSpPr>
        <p:spPr>
          <a:xfrm>
            <a:off x="1819749" y="802359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정답입니다</a:t>
            </a:r>
            <a:r>
              <a:rPr lang="en-US" altLang="ko-KR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!</a:t>
            </a:r>
            <a:endParaRPr lang="ko-KR" altLang="en-US" sz="4000" dirty="0">
              <a:solidFill>
                <a:srgbClr val="40B4BC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585867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F6D2E2D-B801-883F-B7BE-035A1CC905D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 descr="야외, 산, 하늘, 경치이(가) 표시된 사진&#10;&#10;자동 생성된 설명">
            <a:extLst>
              <a:ext uri="{FF2B5EF4-FFF2-40B4-BE49-F238E27FC236}">
                <a16:creationId xmlns:a16="http://schemas.microsoft.com/office/drawing/2014/main" id="{8E24B239-6E0E-7019-1990-231AFA4813A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6F7CCD0C-85B2-5656-A5A3-B3AEA5D15224}"/>
              </a:ext>
            </a:extLst>
          </p:cNvPr>
          <p:cNvSpPr txBox="1"/>
          <p:nvPr/>
        </p:nvSpPr>
        <p:spPr>
          <a:xfrm>
            <a:off x="10156958" y="6524090"/>
            <a:ext cx="1774692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1400" b="0" i="0" dirty="0">
                <a:solidFill>
                  <a:schemeClr val="bg2">
                    <a:lumMod val="75000"/>
                  </a:schemeClr>
                </a:solidFill>
                <a:effectLst/>
                <a:latin typeface="ui-monospace"/>
              </a:rPr>
              <a:t>이미지 출처</a:t>
            </a:r>
            <a:r>
              <a:rPr lang="en-US" altLang="ko-KR" sz="1400" b="0" i="0" dirty="0">
                <a:solidFill>
                  <a:schemeClr val="bg2">
                    <a:lumMod val="75000"/>
                  </a:schemeClr>
                </a:solidFill>
                <a:effectLst/>
                <a:latin typeface="ui-monospace"/>
              </a:rPr>
              <a:t>: </a:t>
            </a:r>
            <a:r>
              <a:rPr lang="en-US" altLang="ko-KR" sz="1400" b="0" i="0" dirty="0" err="1">
                <a:solidFill>
                  <a:schemeClr val="bg2">
                    <a:lumMod val="75000"/>
                  </a:schemeClr>
                </a:solidFill>
                <a:effectLst/>
                <a:latin typeface="ui-monospace"/>
              </a:rPr>
              <a:t>Pixabay</a:t>
            </a:r>
            <a:endParaRPr lang="ko-KR" altLang="en-US" sz="1400" dirty="0">
              <a:solidFill>
                <a:schemeClr val="bg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6369106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4B25106-EA1F-2B4D-2297-5037BAF4AE1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 descr="야외, 텍스트, 건물, 거리이(가) 표시된 사진&#10;&#10;자동 생성된 설명">
            <a:extLst>
              <a:ext uri="{FF2B5EF4-FFF2-40B4-BE49-F238E27FC236}">
                <a16:creationId xmlns:a16="http://schemas.microsoft.com/office/drawing/2014/main" id="{7A0B10FF-4276-8E52-9683-6151FC82D98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61CB97DF-91E0-8646-2DBF-7116970949B1}"/>
              </a:ext>
            </a:extLst>
          </p:cNvPr>
          <p:cNvSpPr txBox="1"/>
          <p:nvPr/>
        </p:nvSpPr>
        <p:spPr>
          <a:xfrm>
            <a:off x="10156958" y="6524090"/>
            <a:ext cx="1774692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1400" b="0" i="0" dirty="0">
                <a:solidFill>
                  <a:schemeClr val="bg2">
                    <a:lumMod val="75000"/>
                  </a:schemeClr>
                </a:solidFill>
                <a:effectLst/>
                <a:latin typeface="ui-monospace"/>
              </a:rPr>
              <a:t>이미지 출처</a:t>
            </a:r>
            <a:r>
              <a:rPr lang="en-US" altLang="ko-KR" sz="1400" b="0" i="0" dirty="0">
                <a:solidFill>
                  <a:schemeClr val="bg2">
                    <a:lumMod val="75000"/>
                  </a:schemeClr>
                </a:solidFill>
                <a:effectLst/>
                <a:latin typeface="ui-monospace"/>
              </a:rPr>
              <a:t>: </a:t>
            </a:r>
            <a:r>
              <a:rPr lang="en-US" altLang="ko-KR" sz="1400" b="0" i="0" dirty="0" err="1">
                <a:solidFill>
                  <a:schemeClr val="bg2">
                    <a:lumMod val="75000"/>
                  </a:schemeClr>
                </a:solidFill>
                <a:effectLst/>
                <a:latin typeface="ui-monospace"/>
              </a:rPr>
              <a:t>Pixabay</a:t>
            </a:r>
            <a:endParaRPr lang="ko-KR" altLang="en-US" sz="1400" dirty="0">
              <a:solidFill>
                <a:schemeClr val="bg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0326071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ADA681-F475-281F-0278-C028F00A675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 descr="텍스트, 야외, 클래퍼보드, 하늘이(가) 표시된 사진&#10;&#10;자동 생성된 설명">
            <a:extLst>
              <a:ext uri="{FF2B5EF4-FFF2-40B4-BE49-F238E27FC236}">
                <a16:creationId xmlns:a16="http://schemas.microsoft.com/office/drawing/2014/main" id="{1A825AD6-4ECC-A6D0-B0F0-370E837DDD6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57E87C14-CF13-85D1-C677-043C61C04567}"/>
              </a:ext>
            </a:extLst>
          </p:cNvPr>
          <p:cNvSpPr txBox="1"/>
          <p:nvPr/>
        </p:nvSpPr>
        <p:spPr>
          <a:xfrm>
            <a:off x="10156958" y="6524090"/>
            <a:ext cx="1774692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1400" b="0" i="0" dirty="0">
                <a:solidFill>
                  <a:schemeClr val="bg2">
                    <a:lumMod val="75000"/>
                  </a:schemeClr>
                </a:solidFill>
                <a:effectLst/>
                <a:latin typeface="ui-monospace"/>
              </a:rPr>
              <a:t>이미지 출처</a:t>
            </a:r>
            <a:r>
              <a:rPr lang="en-US" altLang="ko-KR" sz="1400" b="0" i="0" dirty="0">
                <a:solidFill>
                  <a:schemeClr val="bg2">
                    <a:lumMod val="75000"/>
                  </a:schemeClr>
                </a:solidFill>
                <a:effectLst/>
                <a:latin typeface="ui-monospace"/>
              </a:rPr>
              <a:t>: </a:t>
            </a:r>
            <a:r>
              <a:rPr lang="en-US" altLang="ko-KR" sz="1400" b="0" i="0" dirty="0" err="1">
                <a:solidFill>
                  <a:schemeClr val="bg2">
                    <a:lumMod val="75000"/>
                  </a:schemeClr>
                </a:solidFill>
                <a:effectLst/>
                <a:latin typeface="ui-monospace"/>
              </a:rPr>
              <a:t>Pixabay</a:t>
            </a:r>
            <a:endParaRPr lang="ko-KR" altLang="en-US" sz="1400" dirty="0">
              <a:solidFill>
                <a:schemeClr val="bg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7789202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80B9DB2-66B3-D613-8BB1-CC805380622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지상, 야외, 바닥, 표지판이(가) 표시된 사진&#10;&#10;자동 생성된 설명">
            <a:extLst>
              <a:ext uri="{FF2B5EF4-FFF2-40B4-BE49-F238E27FC236}">
                <a16:creationId xmlns:a16="http://schemas.microsoft.com/office/drawing/2014/main" id="{A33C6EDA-CF19-B84A-BC13-5817229E5D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69" r="4" b="7542"/>
          <a:stretch/>
        </p:blipFill>
        <p:spPr>
          <a:xfrm>
            <a:off x="641276" y="643467"/>
            <a:ext cx="4013020" cy="2702558"/>
          </a:xfrm>
          <a:prstGeom prst="rect">
            <a:avLst/>
          </a:prstGeom>
        </p:spPr>
      </p:pic>
      <p:pic>
        <p:nvPicPr>
          <p:cNvPr id="5" name="그림 4" descr="별, 천문학, 지상이(가) 표시된 사진&#10;&#10;자동 생성된 설명">
            <a:extLst>
              <a:ext uri="{FF2B5EF4-FFF2-40B4-BE49-F238E27FC236}">
                <a16:creationId xmlns:a16="http://schemas.microsoft.com/office/drawing/2014/main" id="{967C3DD3-4E8B-6EC4-A5B6-593A8FD3CF1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19" r="-1" b="5054"/>
          <a:stretch/>
        </p:blipFill>
        <p:spPr>
          <a:xfrm>
            <a:off x="643467" y="3509433"/>
            <a:ext cx="4010830" cy="2705099"/>
          </a:xfrm>
          <a:prstGeom prst="rect">
            <a:avLst/>
          </a:prstGeom>
        </p:spPr>
      </p:pic>
      <p:pic>
        <p:nvPicPr>
          <p:cNvPr id="3" name="그림 2" descr="바퀴, 차량, 육상 차량, 야외이(가) 표시된 사진&#10;&#10;자동 생성된 설명">
            <a:extLst>
              <a:ext uri="{FF2B5EF4-FFF2-40B4-BE49-F238E27FC236}">
                <a16:creationId xmlns:a16="http://schemas.microsoft.com/office/drawing/2014/main" id="{5E76619F-C17E-41ED-652B-B5D0752C0DC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51" r="13245" b="1"/>
          <a:stretch/>
        </p:blipFill>
        <p:spPr>
          <a:xfrm>
            <a:off x="4812633" y="643467"/>
            <a:ext cx="6735900" cy="5571066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A03ED59B-8778-9C71-AE6C-2A2503DDECB1}"/>
              </a:ext>
            </a:extLst>
          </p:cNvPr>
          <p:cNvSpPr txBox="1"/>
          <p:nvPr/>
        </p:nvSpPr>
        <p:spPr>
          <a:xfrm>
            <a:off x="10156958" y="6524090"/>
            <a:ext cx="1774692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1400" b="0" i="0" dirty="0">
                <a:solidFill>
                  <a:schemeClr val="bg2">
                    <a:lumMod val="75000"/>
                  </a:schemeClr>
                </a:solidFill>
                <a:effectLst/>
                <a:latin typeface="ui-monospace"/>
              </a:rPr>
              <a:t>이미지 출처</a:t>
            </a:r>
            <a:r>
              <a:rPr lang="en-US" altLang="ko-KR" sz="1400" b="0" i="0" dirty="0">
                <a:solidFill>
                  <a:schemeClr val="bg2">
                    <a:lumMod val="75000"/>
                  </a:schemeClr>
                </a:solidFill>
                <a:effectLst/>
                <a:latin typeface="ui-monospace"/>
              </a:rPr>
              <a:t>: </a:t>
            </a:r>
            <a:r>
              <a:rPr lang="en-US" altLang="ko-KR" sz="1400" b="0" i="0" dirty="0" err="1">
                <a:solidFill>
                  <a:schemeClr val="bg2">
                    <a:lumMod val="75000"/>
                  </a:schemeClr>
                </a:solidFill>
                <a:effectLst/>
                <a:latin typeface="ui-monospace"/>
              </a:rPr>
              <a:t>Pixabay</a:t>
            </a:r>
            <a:endParaRPr lang="ko-KR" altLang="en-US" sz="1400" dirty="0">
              <a:solidFill>
                <a:schemeClr val="bg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1357850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3AFF428-A785-3921-32AA-64409B1E6FC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내용 개체 틀 4" descr="스크린샷, 아쿠아, 터쿼이즈색, 청록색이(가) 표시된 사진&#10;&#10;자동 생성된 설명">
            <a:extLst>
              <a:ext uri="{FF2B5EF4-FFF2-40B4-BE49-F238E27FC236}">
                <a16:creationId xmlns:a16="http://schemas.microsoft.com/office/drawing/2014/main" id="{A6759EE0-9A6F-5AC7-E797-9FABA1B2980D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288" y="-6730"/>
            <a:ext cx="12287250" cy="6940929"/>
          </a:xfrm>
          <a:prstGeom prst="rect">
            <a:avLst/>
          </a:prstGeom>
        </p:spPr>
      </p:pic>
      <p:sp>
        <p:nvSpPr>
          <p:cNvPr id="7" name="직사각형 6">
            <a:extLst>
              <a:ext uri="{FF2B5EF4-FFF2-40B4-BE49-F238E27FC236}">
                <a16:creationId xmlns:a16="http://schemas.microsoft.com/office/drawing/2014/main" id="{C3799F5E-D915-0F32-75D2-6A7D8B373430}"/>
              </a:ext>
            </a:extLst>
          </p:cNvPr>
          <p:cNvSpPr/>
          <p:nvPr/>
        </p:nvSpPr>
        <p:spPr>
          <a:xfrm>
            <a:off x="435825" y="464883"/>
            <a:ext cx="11387024" cy="6027992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glow rad="101600">
              <a:schemeClr val="bg2">
                <a:lumMod val="50000"/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grpSp>
        <p:nvGrpSpPr>
          <p:cNvPr id="8" name="그룹 7">
            <a:extLst>
              <a:ext uri="{FF2B5EF4-FFF2-40B4-BE49-F238E27FC236}">
                <a16:creationId xmlns:a16="http://schemas.microsoft.com/office/drawing/2014/main" id="{1A9AD91E-8D03-16CE-00B8-69EA37DFB501}"/>
              </a:ext>
            </a:extLst>
          </p:cNvPr>
          <p:cNvGrpSpPr/>
          <p:nvPr/>
        </p:nvGrpSpPr>
        <p:grpSpPr>
          <a:xfrm>
            <a:off x="597403" y="672175"/>
            <a:ext cx="1060768" cy="1060767"/>
            <a:chOff x="1355584" y="5173775"/>
            <a:chExt cx="1060768" cy="1060767"/>
          </a:xfrm>
        </p:grpSpPr>
        <p:sp>
          <p:nvSpPr>
            <p:cNvPr id="9" name="타원 8">
              <a:extLst>
                <a:ext uri="{FF2B5EF4-FFF2-40B4-BE49-F238E27FC236}">
                  <a16:creationId xmlns:a16="http://schemas.microsoft.com/office/drawing/2014/main" id="{6365AA2E-3F7B-3A44-C74E-26640393183D}"/>
                </a:ext>
              </a:extLst>
            </p:cNvPr>
            <p:cNvSpPr/>
            <p:nvPr/>
          </p:nvSpPr>
          <p:spPr>
            <a:xfrm>
              <a:off x="1355584" y="5173775"/>
              <a:ext cx="1060767" cy="1060767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rgbClr val="8CCDD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10" name="그림 9" descr="의류, 인형, 드레스, 만화 영화이(가) 표시된 사진&#10;&#10;자동 생성된 설명">
              <a:extLst>
                <a:ext uri="{FF2B5EF4-FFF2-40B4-BE49-F238E27FC236}">
                  <a16:creationId xmlns:a16="http://schemas.microsoft.com/office/drawing/2014/main" id="{E67B1781-8E8F-FAB3-D2D6-41E39496961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925" t="10439" r="54978" b="53209"/>
            <a:stretch/>
          </p:blipFill>
          <p:spPr>
            <a:xfrm>
              <a:off x="1370364" y="5334154"/>
              <a:ext cx="1045988" cy="884707"/>
            </a:xfrm>
            <a:prstGeom prst="ellipse">
              <a:avLst/>
            </a:prstGeom>
          </p:spPr>
        </p:pic>
        <p:sp>
          <p:nvSpPr>
            <p:cNvPr id="11" name="타원 10">
              <a:extLst>
                <a:ext uri="{FF2B5EF4-FFF2-40B4-BE49-F238E27FC236}">
                  <a16:creationId xmlns:a16="http://schemas.microsoft.com/office/drawing/2014/main" id="{7E2F42C8-88C4-CEE1-8C10-FD80FC7453AD}"/>
                </a:ext>
              </a:extLst>
            </p:cNvPr>
            <p:cNvSpPr/>
            <p:nvPr/>
          </p:nvSpPr>
          <p:spPr>
            <a:xfrm>
              <a:off x="1355585" y="5173775"/>
              <a:ext cx="1060767" cy="1060767"/>
            </a:xfrm>
            <a:prstGeom prst="ellipse">
              <a:avLst/>
            </a:prstGeom>
            <a:noFill/>
            <a:ln w="57150">
              <a:solidFill>
                <a:srgbClr val="8CCDD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12" name="말풍선: 모서리가 둥근 사각형 11">
            <a:extLst>
              <a:ext uri="{FF2B5EF4-FFF2-40B4-BE49-F238E27FC236}">
                <a16:creationId xmlns:a16="http://schemas.microsoft.com/office/drawing/2014/main" id="{FD7E5730-1518-3C88-E0C0-E79E60ECB9E4}"/>
              </a:ext>
            </a:extLst>
          </p:cNvPr>
          <p:cNvSpPr/>
          <p:nvPr/>
        </p:nvSpPr>
        <p:spPr>
          <a:xfrm>
            <a:off x="1819749" y="802359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무엇일까요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?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5" name="제목 2">
            <a:extLst>
              <a:ext uri="{FF2B5EF4-FFF2-40B4-BE49-F238E27FC236}">
                <a16:creationId xmlns:a16="http://schemas.microsoft.com/office/drawing/2014/main" id="{F8B01BDB-867B-D25C-35CB-2251F753A05F}"/>
              </a:ext>
            </a:extLst>
          </p:cNvPr>
          <p:cNvSpPr txBox="1">
            <a:spLocks/>
          </p:cNvSpPr>
          <p:nvPr/>
        </p:nvSpPr>
        <p:spPr>
          <a:xfrm>
            <a:off x="1089357" y="3429000"/>
            <a:ext cx="10144700" cy="788249"/>
          </a:xfrm>
          <a:prstGeom prst="rect">
            <a:avLst/>
          </a:prstGeom>
        </p:spPr>
        <p:txBody>
          <a:bodyPr lIns="109728" tIns="109728" rIns="109728" bIns="91440" anchor="ctr"/>
          <a:lstStyle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5200" b="1" kern="1200" spc="50" dirty="0">
                <a:gradFill flip="none" rotWithShape="1">
                  <a:gsLst>
                    <a:gs pos="0">
                      <a:schemeClr val="accent5"/>
                    </a:gs>
                    <a:gs pos="100000">
                      <a:schemeClr val="accent1">
                        <a:alpha val="70000"/>
                      </a:schemeClr>
                    </a:gs>
                  </a:gsLst>
                  <a:lin ang="0" scaled="1"/>
                  <a:tileRect/>
                </a:gradFill>
                <a:latin typeface="+mj-lt"/>
                <a:ea typeface="+mn-ea"/>
                <a:cs typeface="Angsana New" panose="02020603050405020304" pitchFamily="18" charset="-34"/>
              </a:defRPr>
            </a:lvl1pPr>
          </a:lstStyle>
          <a:p>
            <a:pPr algn="ctr"/>
            <a:r>
              <a:rPr lang="ko-KR" altLang="en-US" sz="16600" dirty="0" err="1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ㅎㄹㅇㄷ</a:t>
            </a:r>
            <a:endParaRPr lang="ko-KR" altLang="en-US" sz="166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4" name="제목 3">
            <a:extLst>
              <a:ext uri="{FF2B5EF4-FFF2-40B4-BE49-F238E27FC236}">
                <a16:creationId xmlns:a16="http://schemas.microsoft.com/office/drawing/2014/main" id="{03D334DC-5D25-53F4-8271-7F824B5F15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86890908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9CB704-129A-6AF5-1B85-F5EA78A6701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내용 개체 틀 4" descr="스크린샷, 아쿠아, 터쿼이즈색, 청록색이(가) 표시된 사진&#10;&#10;자동 생성된 설명">
            <a:extLst>
              <a:ext uri="{FF2B5EF4-FFF2-40B4-BE49-F238E27FC236}">
                <a16:creationId xmlns:a16="http://schemas.microsoft.com/office/drawing/2014/main" id="{EC786FA3-1EA8-3AD0-6B7C-E035481E410A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288" y="-6730"/>
            <a:ext cx="12287250" cy="6940929"/>
          </a:xfrm>
          <a:prstGeom prst="rect">
            <a:avLst/>
          </a:prstGeom>
        </p:spPr>
      </p:pic>
      <p:sp>
        <p:nvSpPr>
          <p:cNvPr id="7" name="직사각형 6">
            <a:extLst>
              <a:ext uri="{FF2B5EF4-FFF2-40B4-BE49-F238E27FC236}">
                <a16:creationId xmlns:a16="http://schemas.microsoft.com/office/drawing/2014/main" id="{4C5D46D0-8E0E-26AF-E464-1AB78CF9C99F}"/>
              </a:ext>
            </a:extLst>
          </p:cNvPr>
          <p:cNvSpPr/>
          <p:nvPr/>
        </p:nvSpPr>
        <p:spPr>
          <a:xfrm>
            <a:off x="435825" y="464883"/>
            <a:ext cx="11387024" cy="6027992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glow rad="101600">
              <a:schemeClr val="bg2">
                <a:lumMod val="50000"/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5" name="제목 2">
            <a:extLst>
              <a:ext uri="{FF2B5EF4-FFF2-40B4-BE49-F238E27FC236}">
                <a16:creationId xmlns:a16="http://schemas.microsoft.com/office/drawing/2014/main" id="{10301CBB-DF07-7C57-28EC-15E74AD1AFBA}"/>
              </a:ext>
            </a:extLst>
          </p:cNvPr>
          <p:cNvSpPr txBox="1">
            <a:spLocks/>
          </p:cNvSpPr>
          <p:nvPr/>
        </p:nvSpPr>
        <p:spPr>
          <a:xfrm>
            <a:off x="1089357" y="3429000"/>
            <a:ext cx="10144700" cy="788249"/>
          </a:xfrm>
          <a:prstGeom prst="rect">
            <a:avLst/>
          </a:prstGeom>
        </p:spPr>
        <p:txBody>
          <a:bodyPr lIns="109728" tIns="109728" rIns="109728" bIns="91440" anchor="ctr"/>
          <a:lstStyle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5200" b="1" kern="1200" spc="50" dirty="0">
                <a:gradFill flip="none" rotWithShape="1">
                  <a:gsLst>
                    <a:gs pos="0">
                      <a:schemeClr val="accent5"/>
                    </a:gs>
                    <a:gs pos="100000">
                      <a:schemeClr val="accent1">
                        <a:alpha val="70000"/>
                      </a:schemeClr>
                    </a:gs>
                  </a:gsLst>
                  <a:lin ang="0" scaled="1"/>
                  <a:tileRect/>
                </a:gradFill>
                <a:latin typeface="+mj-lt"/>
                <a:ea typeface="+mn-ea"/>
                <a:cs typeface="Angsana New" panose="02020603050405020304" pitchFamily="18" charset="-34"/>
              </a:defRPr>
            </a:lvl1pPr>
          </a:lstStyle>
          <a:p>
            <a:pPr algn="ctr"/>
            <a:r>
              <a:rPr lang="ko-KR" altLang="en-US" sz="166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할리우드</a:t>
            </a:r>
          </a:p>
        </p:txBody>
      </p:sp>
      <p:grpSp>
        <p:nvGrpSpPr>
          <p:cNvPr id="2" name="그룹 1">
            <a:extLst>
              <a:ext uri="{FF2B5EF4-FFF2-40B4-BE49-F238E27FC236}">
                <a16:creationId xmlns:a16="http://schemas.microsoft.com/office/drawing/2014/main" id="{B07C81CA-14E8-5777-2302-0124A538E313}"/>
              </a:ext>
            </a:extLst>
          </p:cNvPr>
          <p:cNvGrpSpPr/>
          <p:nvPr/>
        </p:nvGrpSpPr>
        <p:grpSpPr>
          <a:xfrm>
            <a:off x="597403" y="672175"/>
            <a:ext cx="1060768" cy="1060767"/>
            <a:chOff x="1355584" y="5173775"/>
            <a:chExt cx="1060768" cy="1060767"/>
          </a:xfrm>
        </p:grpSpPr>
        <p:sp>
          <p:nvSpPr>
            <p:cNvPr id="3" name="타원 2">
              <a:extLst>
                <a:ext uri="{FF2B5EF4-FFF2-40B4-BE49-F238E27FC236}">
                  <a16:creationId xmlns:a16="http://schemas.microsoft.com/office/drawing/2014/main" id="{4643DED4-D315-5418-A828-1B1735AA82E8}"/>
                </a:ext>
              </a:extLst>
            </p:cNvPr>
            <p:cNvSpPr/>
            <p:nvPr/>
          </p:nvSpPr>
          <p:spPr>
            <a:xfrm>
              <a:off x="1355584" y="5173775"/>
              <a:ext cx="1060767" cy="1060767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rgbClr val="8CCDD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13" name="그림 12" descr="의류, 인형, 드레스, 만화 영화이(가) 표시된 사진&#10;&#10;자동 생성된 설명">
              <a:extLst>
                <a:ext uri="{FF2B5EF4-FFF2-40B4-BE49-F238E27FC236}">
                  <a16:creationId xmlns:a16="http://schemas.microsoft.com/office/drawing/2014/main" id="{9FCA4862-EEC3-600E-563C-33E6DCF6965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925" t="10439" r="54978" b="53209"/>
            <a:stretch/>
          </p:blipFill>
          <p:spPr>
            <a:xfrm>
              <a:off x="1370364" y="5334154"/>
              <a:ext cx="1045988" cy="884707"/>
            </a:xfrm>
            <a:prstGeom prst="ellipse">
              <a:avLst/>
            </a:prstGeom>
          </p:spPr>
        </p:pic>
        <p:sp>
          <p:nvSpPr>
            <p:cNvPr id="14" name="타원 13">
              <a:extLst>
                <a:ext uri="{FF2B5EF4-FFF2-40B4-BE49-F238E27FC236}">
                  <a16:creationId xmlns:a16="http://schemas.microsoft.com/office/drawing/2014/main" id="{7C9AC7AC-EA97-01EE-1C29-0B71E58FF775}"/>
                </a:ext>
              </a:extLst>
            </p:cNvPr>
            <p:cNvSpPr/>
            <p:nvPr/>
          </p:nvSpPr>
          <p:spPr>
            <a:xfrm>
              <a:off x="1355585" y="5173775"/>
              <a:ext cx="1060767" cy="1060767"/>
            </a:xfrm>
            <a:prstGeom prst="ellipse">
              <a:avLst/>
            </a:prstGeom>
            <a:noFill/>
            <a:ln w="57150">
              <a:solidFill>
                <a:srgbClr val="8CCDD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15" name="말풍선: 모서리가 둥근 사각형 14">
            <a:extLst>
              <a:ext uri="{FF2B5EF4-FFF2-40B4-BE49-F238E27FC236}">
                <a16:creationId xmlns:a16="http://schemas.microsoft.com/office/drawing/2014/main" id="{91BB872B-9C54-62AC-0817-7D862DC46E72}"/>
              </a:ext>
            </a:extLst>
          </p:cNvPr>
          <p:cNvSpPr/>
          <p:nvPr/>
        </p:nvSpPr>
        <p:spPr>
          <a:xfrm>
            <a:off x="1819749" y="802359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정답입니다</a:t>
            </a:r>
            <a:r>
              <a:rPr lang="en-US" altLang="ko-KR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!</a:t>
            </a:r>
            <a:endParaRPr lang="ko-KR" altLang="en-US" sz="4000" dirty="0">
              <a:solidFill>
                <a:srgbClr val="40B4BC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42184021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840555D-159D-2509-28FB-A77D8C04C0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 descr="텍스트, 야외, 하늘, 나무이(가) 표시된 사진&#10;&#10;자동 생성된 설명">
            <a:extLst>
              <a:ext uri="{FF2B5EF4-FFF2-40B4-BE49-F238E27FC236}">
                <a16:creationId xmlns:a16="http://schemas.microsoft.com/office/drawing/2014/main" id="{54BED5CC-6BF3-47C0-A08A-60799EC7AD4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B33450EC-42CF-9253-3707-637176004134}"/>
              </a:ext>
            </a:extLst>
          </p:cNvPr>
          <p:cNvSpPr txBox="1"/>
          <p:nvPr/>
        </p:nvSpPr>
        <p:spPr>
          <a:xfrm>
            <a:off x="10156958" y="6524090"/>
            <a:ext cx="1774692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1400" b="0" i="0" dirty="0">
                <a:solidFill>
                  <a:schemeClr val="bg2">
                    <a:lumMod val="75000"/>
                  </a:schemeClr>
                </a:solidFill>
                <a:effectLst/>
                <a:latin typeface="ui-monospace"/>
              </a:rPr>
              <a:t>이미지 출처</a:t>
            </a:r>
            <a:r>
              <a:rPr lang="en-US" altLang="ko-KR" sz="1400" b="0" i="0" dirty="0">
                <a:solidFill>
                  <a:schemeClr val="bg2">
                    <a:lumMod val="75000"/>
                  </a:schemeClr>
                </a:solidFill>
                <a:effectLst/>
                <a:latin typeface="ui-monospace"/>
              </a:rPr>
              <a:t>: </a:t>
            </a:r>
            <a:r>
              <a:rPr lang="en-US" altLang="ko-KR" sz="1400" b="0" i="0" dirty="0" err="1">
                <a:solidFill>
                  <a:schemeClr val="bg2">
                    <a:lumMod val="75000"/>
                  </a:schemeClr>
                </a:solidFill>
                <a:effectLst/>
                <a:latin typeface="ui-monospace"/>
              </a:rPr>
              <a:t>Pixabay</a:t>
            </a:r>
            <a:endParaRPr lang="ko-KR" altLang="en-US" sz="1400" dirty="0">
              <a:solidFill>
                <a:schemeClr val="bg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1722878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0CF0EFD-1D0E-6638-C3F6-4658ADC68EC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 descr="건물, 야외, 밤, 도시 풍경이(가) 표시된 사진&#10;&#10;자동 생성된 설명">
            <a:extLst>
              <a:ext uri="{FF2B5EF4-FFF2-40B4-BE49-F238E27FC236}">
                <a16:creationId xmlns:a16="http://schemas.microsoft.com/office/drawing/2014/main" id="{3442CC96-0BE2-DE8E-3B65-C652E0C4933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3C6F9B42-9926-AE01-3B8F-F9854F30FB24}"/>
              </a:ext>
            </a:extLst>
          </p:cNvPr>
          <p:cNvSpPr txBox="1"/>
          <p:nvPr/>
        </p:nvSpPr>
        <p:spPr>
          <a:xfrm>
            <a:off x="10156958" y="6524090"/>
            <a:ext cx="1774692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1400" b="0" i="0" dirty="0">
                <a:solidFill>
                  <a:schemeClr val="bg2">
                    <a:lumMod val="75000"/>
                  </a:schemeClr>
                </a:solidFill>
                <a:effectLst/>
                <a:latin typeface="ui-monospace"/>
              </a:rPr>
              <a:t>이미지 출처</a:t>
            </a:r>
            <a:r>
              <a:rPr lang="en-US" altLang="ko-KR" sz="1400" b="0" i="0" dirty="0">
                <a:solidFill>
                  <a:schemeClr val="bg2">
                    <a:lumMod val="75000"/>
                  </a:schemeClr>
                </a:solidFill>
                <a:effectLst/>
                <a:latin typeface="ui-monospace"/>
              </a:rPr>
              <a:t>: </a:t>
            </a:r>
            <a:r>
              <a:rPr lang="en-US" altLang="ko-KR" sz="1400" b="0" i="0" dirty="0" err="1">
                <a:solidFill>
                  <a:schemeClr val="bg2">
                    <a:lumMod val="75000"/>
                  </a:schemeClr>
                </a:solidFill>
                <a:effectLst/>
                <a:latin typeface="ui-monospace"/>
              </a:rPr>
              <a:t>Pixabay</a:t>
            </a:r>
            <a:endParaRPr lang="ko-KR" altLang="en-US" sz="1400" dirty="0">
              <a:solidFill>
                <a:schemeClr val="bg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450951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26F7D60-B926-C706-C49D-97F3A0ABB6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그룹 19">
            <a:extLst>
              <a:ext uri="{FF2B5EF4-FFF2-40B4-BE49-F238E27FC236}">
                <a16:creationId xmlns:a16="http://schemas.microsoft.com/office/drawing/2014/main" id="{B6EA83F4-7A3A-E554-7C43-9446482518E3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-14288" y="-6730"/>
            <a:ext cx="12287250" cy="6940929"/>
            <a:chOff x="-14288" y="-6730"/>
            <a:chExt cx="12287250" cy="6940929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pic>
          <p:nvPicPr>
            <p:cNvPr id="4" name="내용 개체 틀 4" descr="스크린샷, 아쿠아, 터쿼이즈색, 청록색이(가) 표시된 사진&#10;&#10;자동 생성된 설명">
              <a:extLst>
                <a:ext uri="{FF2B5EF4-FFF2-40B4-BE49-F238E27FC236}">
                  <a16:creationId xmlns:a16="http://schemas.microsoft.com/office/drawing/2014/main" id="{95E6D541-DEB1-9423-D39E-8AE2B69D5F11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4288" y="-6730"/>
              <a:ext cx="12287250" cy="6940929"/>
            </a:xfrm>
            <a:prstGeom prst="rect">
              <a:avLst/>
            </a:prstGeom>
          </p:spPr>
        </p:pic>
        <p:sp>
          <p:nvSpPr>
            <p:cNvPr id="6" name="직사각형 5">
              <a:extLst>
                <a:ext uri="{FF2B5EF4-FFF2-40B4-BE49-F238E27FC236}">
                  <a16:creationId xmlns:a16="http://schemas.microsoft.com/office/drawing/2014/main" id="{37B97EBD-F470-7171-469B-A4CAAD98FA6F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435825" y="464883"/>
              <a:ext cx="11387024" cy="602799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glow rad="101600">
                <a:schemeClr val="bg2">
                  <a:lumMod val="50000"/>
                  <a:alpha val="40000"/>
                </a:schemeClr>
              </a:glo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7" name="말풍선: 모서리가 둥근 사각형 6">
            <a:extLst>
              <a:ext uri="{FF2B5EF4-FFF2-40B4-BE49-F238E27FC236}">
                <a16:creationId xmlns:a16="http://schemas.microsoft.com/office/drawing/2014/main" id="{C98FF7BC-D329-05BC-80E1-51E8B4EBDDC8}"/>
              </a:ext>
            </a:extLst>
          </p:cNvPr>
          <p:cNvSpPr/>
          <p:nvPr/>
        </p:nvSpPr>
        <p:spPr>
          <a:xfrm>
            <a:off x="1819749" y="802359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어떤 것이 떠올랐나요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? </a:t>
            </a:r>
            <a:r>
              <a:rPr lang="ko-KR" altLang="en-US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발표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해 봅시다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pic>
        <p:nvPicPr>
          <p:cNvPr id="15" name="그림 14">
            <a:extLst>
              <a:ext uri="{FF2B5EF4-FFF2-40B4-BE49-F238E27FC236}">
                <a16:creationId xmlns:a16="http://schemas.microsoft.com/office/drawing/2014/main" id="{7681D7C6-1096-B80C-D4FC-4BB197C6456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14949" y="3338004"/>
            <a:ext cx="1186255" cy="2016633"/>
          </a:xfrm>
          <a:prstGeom prst="rect">
            <a:avLst/>
          </a:prstGeom>
        </p:spPr>
      </p:pic>
      <p:sp>
        <p:nvSpPr>
          <p:cNvPr id="3" name="말풍선: 모서리가 둥근 사각형 2">
            <a:extLst>
              <a:ext uri="{FF2B5EF4-FFF2-40B4-BE49-F238E27FC236}">
                <a16:creationId xmlns:a16="http://schemas.microsoft.com/office/drawing/2014/main" id="{21A82763-E46F-9E7E-9C4E-9B288166F3AD}"/>
              </a:ext>
            </a:extLst>
          </p:cNvPr>
          <p:cNvSpPr/>
          <p:nvPr/>
        </p:nvSpPr>
        <p:spPr>
          <a:xfrm>
            <a:off x="3488924" y="2508530"/>
            <a:ext cx="7528264" cy="2603513"/>
          </a:xfrm>
          <a:prstGeom prst="wedgeRoundRectCallout">
            <a:avLst>
              <a:gd name="adj1" fmla="val -54266"/>
              <a:gd name="adj2" fmla="val 24554"/>
              <a:gd name="adj3" fmla="val 16667"/>
            </a:avLst>
          </a:prstGeom>
          <a:solidFill>
            <a:srgbClr val="CCE9EA"/>
          </a:solidFill>
          <a:ln w="38100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ko-KR" altLang="en-US" sz="3200" dirty="0">
                <a:solidFill>
                  <a:srgbClr val="1D91B3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</a:t>
            </a:r>
            <a:r>
              <a:rPr lang="ko-KR" altLang="en-US" sz="3200" u="sng" dirty="0">
                <a:solidFill>
                  <a:srgbClr val="1D91B3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             </a:t>
            </a:r>
            <a:r>
              <a:rPr lang="en-US" altLang="ko-KR" sz="3200" dirty="0">
                <a:solidFill>
                  <a:srgbClr val="1D91B3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(</a:t>
            </a:r>
            <a:r>
              <a:rPr lang="ko-KR" altLang="en-US" sz="3200" dirty="0">
                <a:solidFill>
                  <a:srgbClr val="1D91B3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이</a:t>
            </a:r>
            <a:r>
              <a:rPr lang="en-US" altLang="ko-KR" sz="3200" dirty="0">
                <a:solidFill>
                  <a:srgbClr val="1D91B3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)</a:t>
            </a:r>
            <a:r>
              <a:rPr lang="ko-KR" altLang="en-US" sz="3200" dirty="0">
                <a:solidFill>
                  <a:srgbClr val="1D91B3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가 생각납니다</a:t>
            </a:r>
            <a:r>
              <a:rPr lang="en-US" altLang="ko-KR" sz="3200" dirty="0">
                <a:solidFill>
                  <a:srgbClr val="1D91B3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sz="3200" dirty="0">
                <a:solidFill>
                  <a:srgbClr val="1D91B3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왜냐하면 </a:t>
            </a:r>
            <a:r>
              <a:rPr lang="ko-KR" altLang="en-US" sz="3200" u="sng" dirty="0">
                <a:solidFill>
                  <a:srgbClr val="1D91B3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                   </a:t>
            </a:r>
            <a:r>
              <a:rPr lang="en-US" altLang="ko-KR" sz="3200" dirty="0">
                <a:solidFill>
                  <a:srgbClr val="1D91B3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(</a:t>
            </a:r>
            <a:r>
              <a:rPr lang="ko-KR" altLang="en-US" sz="3200" dirty="0">
                <a:solidFill>
                  <a:srgbClr val="1D91B3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이</a:t>
            </a:r>
            <a:r>
              <a:rPr lang="en-US" altLang="ko-KR" sz="3200" dirty="0">
                <a:solidFill>
                  <a:srgbClr val="1D91B3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)</a:t>
            </a:r>
            <a:r>
              <a:rPr lang="ko-KR" altLang="en-US" sz="3200" dirty="0">
                <a:solidFill>
                  <a:srgbClr val="1D91B3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기 때문입니다</a:t>
            </a:r>
            <a:r>
              <a:rPr lang="en-US" altLang="ko-KR" sz="3200" dirty="0">
                <a:solidFill>
                  <a:srgbClr val="1D91B3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</a:t>
            </a:r>
            <a:endParaRPr lang="ko-KR" altLang="en-US" sz="3200" dirty="0">
              <a:solidFill>
                <a:srgbClr val="1D91B3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grpSp>
        <p:nvGrpSpPr>
          <p:cNvPr id="11" name="그룹 10">
            <a:extLst>
              <a:ext uri="{FF2B5EF4-FFF2-40B4-BE49-F238E27FC236}">
                <a16:creationId xmlns:a16="http://schemas.microsoft.com/office/drawing/2014/main" id="{51EBF6EC-5E50-8FC0-9720-5B0A87E515B9}"/>
              </a:ext>
            </a:extLst>
          </p:cNvPr>
          <p:cNvGrpSpPr/>
          <p:nvPr/>
        </p:nvGrpSpPr>
        <p:grpSpPr>
          <a:xfrm>
            <a:off x="625633" y="685680"/>
            <a:ext cx="1060767" cy="1066551"/>
            <a:chOff x="625633" y="685680"/>
            <a:chExt cx="1060767" cy="1066551"/>
          </a:xfrm>
        </p:grpSpPr>
        <p:sp>
          <p:nvSpPr>
            <p:cNvPr id="10" name="타원 9">
              <a:extLst>
                <a:ext uri="{FF2B5EF4-FFF2-40B4-BE49-F238E27FC236}">
                  <a16:creationId xmlns:a16="http://schemas.microsoft.com/office/drawing/2014/main" id="{918CA45A-7F79-EF09-0D23-7E90989EBA92}"/>
                </a:ext>
              </a:extLst>
            </p:cNvPr>
            <p:cNvSpPr/>
            <p:nvPr/>
          </p:nvSpPr>
          <p:spPr>
            <a:xfrm>
              <a:off x="625633" y="691464"/>
              <a:ext cx="1060767" cy="1060767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rgbClr val="8CCDD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8" name="그림 7" descr="스마일리, 클립아트, 이모티콘, 원이(가) 표시된 사진&#10;&#10;자동 생성된 설명">
              <a:extLst>
                <a:ext uri="{FF2B5EF4-FFF2-40B4-BE49-F238E27FC236}">
                  <a16:creationId xmlns:a16="http://schemas.microsoft.com/office/drawing/2014/main" id="{A9257C4B-F423-386E-E092-63052F2563D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64140" y="685680"/>
              <a:ext cx="925789" cy="100500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6758375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3" grpId="0" animBg="1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46D48F6-F0D6-FE74-A591-281B8254E06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 descr="하늘, 건물, 곤돌라, 물이(가) 표시된 사진&#10;&#10;자동 생성된 설명">
            <a:extLst>
              <a:ext uri="{FF2B5EF4-FFF2-40B4-BE49-F238E27FC236}">
                <a16:creationId xmlns:a16="http://schemas.microsoft.com/office/drawing/2014/main" id="{C835C8F5-8501-6B5E-6E8B-8BAE9B9EB5D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5463BD3F-43B2-4A5B-B5FD-E88277CD8AF2}"/>
              </a:ext>
            </a:extLst>
          </p:cNvPr>
          <p:cNvSpPr txBox="1"/>
          <p:nvPr/>
        </p:nvSpPr>
        <p:spPr>
          <a:xfrm>
            <a:off x="10156958" y="6524090"/>
            <a:ext cx="1774692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1400" b="0" i="0" dirty="0">
                <a:solidFill>
                  <a:schemeClr val="bg2">
                    <a:lumMod val="75000"/>
                  </a:schemeClr>
                </a:solidFill>
                <a:effectLst/>
                <a:latin typeface="ui-monospace"/>
              </a:rPr>
              <a:t>이미지 출처</a:t>
            </a:r>
            <a:r>
              <a:rPr lang="en-US" altLang="ko-KR" sz="1400" b="0" i="0" dirty="0">
                <a:solidFill>
                  <a:schemeClr val="bg2">
                    <a:lumMod val="75000"/>
                  </a:schemeClr>
                </a:solidFill>
                <a:effectLst/>
                <a:latin typeface="ui-monospace"/>
              </a:rPr>
              <a:t>: </a:t>
            </a:r>
            <a:r>
              <a:rPr lang="en-US" altLang="ko-KR" sz="1400" b="0" i="0" dirty="0" err="1">
                <a:solidFill>
                  <a:schemeClr val="bg2">
                    <a:lumMod val="75000"/>
                  </a:schemeClr>
                </a:solidFill>
                <a:effectLst/>
                <a:latin typeface="ui-monospace"/>
              </a:rPr>
              <a:t>Pixabay</a:t>
            </a:r>
            <a:endParaRPr lang="ko-KR" altLang="en-US" sz="1400" dirty="0">
              <a:solidFill>
                <a:schemeClr val="bg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2154168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04CF005-0DDF-77E8-14C1-6DF3EC013DB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내용 개체 틀 4" descr="스크린샷, 아쿠아, 터쿼이즈색, 청록색이(가) 표시된 사진&#10;&#10;자동 생성된 설명">
            <a:extLst>
              <a:ext uri="{FF2B5EF4-FFF2-40B4-BE49-F238E27FC236}">
                <a16:creationId xmlns:a16="http://schemas.microsoft.com/office/drawing/2014/main" id="{D84B3DAA-B6E0-A525-9F87-CC412C793089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288" y="-6730"/>
            <a:ext cx="12287250" cy="6940929"/>
          </a:xfrm>
          <a:prstGeom prst="rect">
            <a:avLst/>
          </a:prstGeom>
        </p:spPr>
      </p:pic>
      <p:sp>
        <p:nvSpPr>
          <p:cNvPr id="7" name="직사각형 6">
            <a:extLst>
              <a:ext uri="{FF2B5EF4-FFF2-40B4-BE49-F238E27FC236}">
                <a16:creationId xmlns:a16="http://schemas.microsoft.com/office/drawing/2014/main" id="{10E710FC-96F7-F276-59EB-456F65F664AF}"/>
              </a:ext>
            </a:extLst>
          </p:cNvPr>
          <p:cNvSpPr/>
          <p:nvPr/>
        </p:nvSpPr>
        <p:spPr>
          <a:xfrm>
            <a:off x="435825" y="464883"/>
            <a:ext cx="11387024" cy="6027992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glow rad="101600">
              <a:schemeClr val="bg2">
                <a:lumMod val="50000"/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grpSp>
        <p:nvGrpSpPr>
          <p:cNvPr id="8" name="그룹 7">
            <a:extLst>
              <a:ext uri="{FF2B5EF4-FFF2-40B4-BE49-F238E27FC236}">
                <a16:creationId xmlns:a16="http://schemas.microsoft.com/office/drawing/2014/main" id="{569E09A2-F7E5-DDE0-7F3F-2FB908958AF4}"/>
              </a:ext>
            </a:extLst>
          </p:cNvPr>
          <p:cNvGrpSpPr/>
          <p:nvPr/>
        </p:nvGrpSpPr>
        <p:grpSpPr>
          <a:xfrm>
            <a:off x="597403" y="672175"/>
            <a:ext cx="1060768" cy="1060767"/>
            <a:chOff x="1355584" y="5173775"/>
            <a:chExt cx="1060768" cy="1060767"/>
          </a:xfrm>
        </p:grpSpPr>
        <p:sp>
          <p:nvSpPr>
            <p:cNvPr id="9" name="타원 8">
              <a:extLst>
                <a:ext uri="{FF2B5EF4-FFF2-40B4-BE49-F238E27FC236}">
                  <a16:creationId xmlns:a16="http://schemas.microsoft.com/office/drawing/2014/main" id="{AF96C3E3-9EE9-16EA-8D53-74E542C8A8AC}"/>
                </a:ext>
              </a:extLst>
            </p:cNvPr>
            <p:cNvSpPr/>
            <p:nvPr/>
          </p:nvSpPr>
          <p:spPr>
            <a:xfrm>
              <a:off x="1355584" y="5173775"/>
              <a:ext cx="1060767" cy="1060767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rgbClr val="8CCDD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10" name="그림 9" descr="의류, 인형, 드레스, 만화 영화이(가) 표시된 사진&#10;&#10;자동 생성된 설명">
              <a:extLst>
                <a:ext uri="{FF2B5EF4-FFF2-40B4-BE49-F238E27FC236}">
                  <a16:creationId xmlns:a16="http://schemas.microsoft.com/office/drawing/2014/main" id="{7670E5EF-2D53-B458-DB87-36CDA973B65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925" t="10439" r="54978" b="53209"/>
            <a:stretch/>
          </p:blipFill>
          <p:spPr>
            <a:xfrm>
              <a:off x="1370364" y="5334154"/>
              <a:ext cx="1045988" cy="884707"/>
            </a:xfrm>
            <a:prstGeom prst="ellipse">
              <a:avLst/>
            </a:prstGeom>
          </p:spPr>
        </p:pic>
        <p:sp>
          <p:nvSpPr>
            <p:cNvPr id="11" name="타원 10">
              <a:extLst>
                <a:ext uri="{FF2B5EF4-FFF2-40B4-BE49-F238E27FC236}">
                  <a16:creationId xmlns:a16="http://schemas.microsoft.com/office/drawing/2014/main" id="{26710016-06A8-C526-2668-2280844B0816}"/>
                </a:ext>
              </a:extLst>
            </p:cNvPr>
            <p:cNvSpPr/>
            <p:nvPr/>
          </p:nvSpPr>
          <p:spPr>
            <a:xfrm>
              <a:off x="1355585" y="5173775"/>
              <a:ext cx="1060767" cy="1060767"/>
            </a:xfrm>
            <a:prstGeom prst="ellipse">
              <a:avLst/>
            </a:prstGeom>
            <a:noFill/>
            <a:ln w="57150">
              <a:solidFill>
                <a:srgbClr val="8CCDD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12" name="말풍선: 모서리가 둥근 사각형 11">
            <a:extLst>
              <a:ext uri="{FF2B5EF4-FFF2-40B4-BE49-F238E27FC236}">
                <a16:creationId xmlns:a16="http://schemas.microsoft.com/office/drawing/2014/main" id="{1C128943-17E1-06A1-5B14-17FBD9BA8951}"/>
              </a:ext>
            </a:extLst>
          </p:cNvPr>
          <p:cNvSpPr/>
          <p:nvPr/>
        </p:nvSpPr>
        <p:spPr>
          <a:xfrm>
            <a:off x="1819749" y="802359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무엇일까요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?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5" name="제목 2">
            <a:extLst>
              <a:ext uri="{FF2B5EF4-FFF2-40B4-BE49-F238E27FC236}">
                <a16:creationId xmlns:a16="http://schemas.microsoft.com/office/drawing/2014/main" id="{72A89529-769E-6FA1-A5BE-D32065C92371}"/>
              </a:ext>
            </a:extLst>
          </p:cNvPr>
          <p:cNvSpPr txBox="1">
            <a:spLocks/>
          </p:cNvSpPr>
          <p:nvPr/>
        </p:nvSpPr>
        <p:spPr>
          <a:xfrm>
            <a:off x="1089357" y="3429000"/>
            <a:ext cx="10144700" cy="788249"/>
          </a:xfrm>
          <a:prstGeom prst="rect">
            <a:avLst/>
          </a:prstGeom>
        </p:spPr>
        <p:txBody>
          <a:bodyPr lIns="109728" tIns="109728" rIns="109728" bIns="91440" anchor="ctr"/>
          <a:lstStyle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5200" b="1" kern="1200" spc="50" dirty="0">
                <a:gradFill flip="none" rotWithShape="1">
                  <a:gsLst>
                    <a:gs pos="0">
                      <a:schemeClr val="accent5"/>
                    </a:gs>
                    <a:gs pos="100000">
                      <a:schemeClr val="accent1">
                        <a:alpha val="70000"/>
                      </a:schemeClr>
                    </a:gs>
                  </a:gsLst>
                  <a:lin ang="0" scaled="1"/>
                  <a:tileRect/>
                </a:gradFill>
                <a:latin typeface="+mj-lt"/>
                <a:ea typeface="+mn-ea"/>
                <a:cs typeface="Angsana New" panose="02020603050405020304" pitchFamily="18" charset="-34"/>
              </a:defRPr>
            </a:lvl1pPr>
          </a:lstStyle>
          <a:p>
            <a:pPr algn="ctr"/>
            <a:r>
              <a:rPr lang="ko-KR" altLang="en-US" sz="13800" dirty="0" err="1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ㄹㅅㅂㅇㄱㅅ</a:t>
            </a:r>
            <a:endParaRPr lang="ko-KR" altLang="en-US" sz="138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4" name="제목 3">
            <a:extLst>
              <a:ext uri="{FF2B5EF4-FFF2-40B4-BE49-F238E27FC236}">
                <a16:creationId xmlns:a16="http://schemas.microsoft.com/office/drawing/2014/main" id="{EF5FF29F-C08F-830F-DD3A-B5BF35B408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04813032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3E003A5-1F6E-8E83-62C2-6354720EC19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내용 개체 틀 4" descr="스크린샷, 아쿠아, 터쿼이즈색, 청록색이(가) 표시된 사진&#10;&#10;자동 생성된 설명">
            <a:extLst>
              <a:ext uri="{FF2B5EF4-FFF2-40B4-BE49-F238E27FC236}">
                <a16:creationId xmlns:a16="http://schemas.microsoft.com/office/drawing/2014/main" id="{458233D5-2D94-D120-D51A-BB79C72BBB26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288" y="-6730"/>
            <a:ext cx="12287250" cy="6940929"/>
          </a:xfrm>
          <a:prstGeom prst="rect">
            <a:avLst/>
          </a:prstGeom>
        </p:spPr>
      </p:pic>
      <p:sp>
        <p:nvSpPr>
          <p:cNvPr id="7" name="직사각형 6">
            <a:extLst>
              <a:ext uri="{FF2B5EF4-FFF2-40B4-BE49-F238E27FC236}">
                <a16:creationId xmlns:a16="http://schemas.microsoft.com/office/drawing/2014/main" id="{CA870502-D886-F4F8-60E4-396C079C19C3}"/>
              </a:ext>
            </a:extLst>
          </p:cNvPr>
          <p:cNvSpPr/>
          <p:nvPr/>
        </p:nvSpPr>
        <p:spPr>
          <a:xfrm>
            <a:off x="435825" y="464883"/>
            <a:ext cx="11387024" cy="6027992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glow rad="101600">
              <a:schemeClr val="bg2">
                <a:lumMod val="50000"/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5" name="제목 2">
            <a:extLst>
              <a:ext uri="{FF2B5EF4-FFF2-40B4-BE49-F238E27FC236}">
                <a16:creationId xmlns:a16="http://schemas.microsoft.com/office/drawing/2014/main" id="{AC38A3A8-D741-B5E4-D2C1-8DBD317963FE}"/>
              </a:ext>
            </a:extLst>
          </p:cNvPr>
          <p:cNvSpPr txBox="1">
            <a:spLocks/>
          </p:cNvSpPr>
          <p:nvPr/>
        </p:nvSpPr>
        <p:spPr>
          <a:xfrm>
            <a:off x="1089357" y="3429000"/>
            <a:ext cx="10144700" cy="788249"/>
          </a:xfrm>
          <a:prstGeom prst="rect">
            <a:avLst/>
          </a:prstGeom>
        </p:spPr>
        <p:txBody>
          <a:bodyPr lIns="109728" tIns="109728" rIns="109728" bIns="91440" anchor="ctr"/>
          <a:lstStyle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5200" b="1" kern="1200" spc="50" dirty="0">
                <a:gradFill flip="none" rotWithShape="1">
                  <a:gsLst>
                    <a:gs pos="0">
                      <a:schemeClr val="accent5"/>
                    </a:gs>
                    <a:gs pos="100000">
                      <a:schemeClr val="accent1">
                        <a:alpha val="70000"/>
                      </a:schemeClr>
                    </a:gs>
                  </a:gsLst>
                  <a:lin ang="0" scaled="1"/>
                  <a:tileRect/>
                </a:gradFill>
                <a:latin typeface="+mj-lt"/>
                <a:ea typeface="+mn-ea"/>
                <a:cs typeface="Angsana New" panose="02020603050405020304" pitchFamily="18" charset="-34"/>
              </a:defRPr>
            </a:lvl1pPr>
          </a:lstStyle>
          <a:p>
            <a:pPr algn="ctr"/>
            <a:r>
              <a:rPr lang="ko-KR" altLang="en-US" sz="138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라스베이거스</a:t>
            </a:r>
          </a:p>
        </p:txBody>
      </p:sp>
      <p:grpSp>
        <p:nvGrpSpPr>
          <p:cNvPr id="2" name="그룹 1">
            <a:extLst>
              <a:ext uri="{FF2B5EF4-FFF2-40B4-BE49-F238E27FC236}">
                <a16:creationId xmlns:a16="http://schemas.microsoft.com/office/drawing/2014/main" id="{10FD8E99-D816-4EAF-38FD-D5DA8E02A722}"/>
              </a:ext>
            </a:extLst>
          </p:cNvPr>
          <p:cNvGrpSpPr/>
          <p:nvPr/>
        </p:nvGrpSpPr>
        <p:grpSpPr>
          <a:xfrm>
            <a:off x="597403" y="672175"/>
            <a:ext cx="1060768" cy="1060767"/>
            <a:chOff x="1355584" y="5173775"/>
            <a:chExt cx="1060768" cy="1060767"/>
          </a:xfrm>
        </p:grpSpPr>
        <p:sp>
          <p:nvSpPr>
            <p:cNvPr id="3" name="타원 2">
              <a:extLst>
                <a:ext uri="{FF2B5EF4-FFF2-40B4-BE49-F238E27FC236}">
                  <a16:creationId xmlns:a16="http://schemas.microsoft.com/office/drawing/2014/main" id="{B2EB3FF3-13A5-8A22-4434-7C532387FCFB}"/>
                </a:ext>
              </a:extLst>
            </p:cNvPr>
            <p:cNvSpPr/>
            <p:nvPr/>
          </p:nvSpPr>
          <p:spPr>
            <a:xfrm>
              <a:off x="1355584" y="5173775"/>
              <a:ext cx="1060767" cy="1060767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rgbClr val="8CCDD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13" name="그림 12" descr="의류, 인형, 드레스, 만화 영화이(가) 표시된 사진&#10;&#10;자동 생성된 설명">
              <a:extLst>
                <a:ext uri="{FF2B5EF4-FFF2-40B4-BE49-F238E27FC236}">
                  <a16:creationId xmlns:a16="http://schemas.microsoft.com/office/drawing/2014/main" id="{AFC7B416-7767-D624-AE17-892E855EBAB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925" t="10439" r="54978" b="53209"/>
            <a:stretch/>
          </p:blipFill>
          <p:spPr>
            <a:xfrm>
              <a:off x="1370364" y="5334154"/>
              <a:ext cx="1045988" cy="884707"/>
            </a:xfrm>
            <a:prstGeom prst="ellipse">
              <a:avLst/>
            </a:prstGeom>
          </p:spPr>
        </p:pic>
        <p:sp>
          <p:nvSpPr>
            <p:cNvPr id="14" name="타원 13">
              <a:extLst>
                <a:ext uri="{FF2B5EF4-FFF2-40B4-BE49-F238E27FC236}">
                  <a16:creationId xmlns:a16="http://schemas.microsoft.com/office/drawing/2014/main" id="{7B7C491D-8B11-1B68-D35B-9B89AA0CADB1}"/>
                </a:ext>
              </a:extLst>
            </p:cNvPr>
            <p:cNvSpPr/>
            <p:nvPr/>
          </p:nvSpPr>
          <p:spPr>
            <a:xfrm>
              <a:off x="1355585" y="5173775"/>
              <a:ext cx="1060767" cy="1060767"/>
            </a:xfrm>
            <a:prstGeom prst="ellipse">
              <a:avLst/>
            </a:prstGeom>
            <a:noFill/>
            <a:ln w="57150">
              <a:solidFill>
                <a:srgbClr val="8CCDD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15" name="말풍선: 모서리가 둥근 사각형 14">
            <a:extLst>
              <a:ext uri="{FF2B5EF4-FFF2-40B4-BE49-F238E27FC236}">
                <a16:creationId xmlns:a16="http://schemas.microsoft.com/office/drawing/2014/main" id="{C284CC83-A710-DB82-3801-5E684D27B546}"/>
              </a:ext>
            </a:extLst>
          </p:cNvPr>
          <p:cNvSpPr/>
          <p:nvPr/>
        </p:nvSpPr>
        <p:spPr>
          <a:xfrm>
            <a:off x="1819749" y="802359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정답입니다</a:t>
            </a:r>
            <a:r>
              <a:rPr lang="en-US" altLang="ko-KR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!</a:t>
            </a:r>
            <a:endParaRPr lang="ko-KR" altLang="en-US" sz="4000" dirty="0">
              <a:solidFill>
                <a:srgbClr val="40B4BC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4361647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38E9387-A550-3663-79F7-76991158E02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 descr="건물, 야외, 자동차, 차량이(가) 표시된 사진&#10;&#10;자동 생성된 설명">
            <a:extLst>
              <a:ext uri="{FF2B5EF4-FFF2-40B4-BE49-F238E27FC236}">
                <a16:creationId xmlns:a16="http://schemas.microsoft.com/office/drawing/2014/main" id="{91E135FA-4C39-2709-D45B-53541782493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A37300D8-18E6-2F8A-4340-763A5B53790D}"/>
              </a:ext>
            </a:extLst>
          </p:cNvPr>
          <p:cNvSpPr txBox="1"/>
          <p:nvPr/>
        </p:nvSpPr>
        <p:spPr>
          <a:xfrm>
            <a:off x="10156958" y="6524090"/>
            <a:ext cx="1774692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1400" b="0" i="0" dirty="0">
                <a:solidFill>
                  <a:schemeClr val="bg2">
                    <a:lumMod val="75000"/>
                  </a:schemeClr>
                </a:solidFill>
                <a:effectLst/>
                <a:latin typeface="ui-monospace"/>
              </a:rPr>
              <a:t>이미지 출처</a:t>
            </a:r>
            <a:r>
              <a:rPr lang="en-US" altLang="ko-KR" sz="1400" b="0" i="0" dirty="0">
                <a:solidFill>
                  <a:schemeClr val="bg2">
                    <a:lumMod val="75000"/>
                  </a:schemeClr>
                </a:solidFill>
                <a:effectLst/>
                <a:latin typeface="ui-monospace"/>
              </a:rPr>
              <a:t>: </a:t>
            </a:r>
            <a:r>
              <a:rPr lang="en-US" altLang="ko-KR" sz="1400" b="0" i="0" dirty="0" err="1">
                <a:solidFill>
                  <a:schemeClr val="bg2">
                    <a:lumMod val="75000"/>
                  </a:schemeClr>
                </a:solidFill>
                <a:effectLst/>
                <a:latin typeface="ui-monospace"/>
              </a:rPr>
              <a:t>Pixabay</a:t>
            </a:r>
            <a:endParaRPr lang="ko-KR" altLang="en-US" sz="1400" dirty="0">
              <a:solidFill>
                <a:schemeClr val="bg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7265092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F51C88E-9D1F-0296-0727-93601ADDBEC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 descr="건물, 광고판, 야외, 마천루이(가) 표시된 사진&#10;&#10;자동 생성된 설명">
            <a:extLst>
              <a:ext uri="{FF2B5EF4-FFF2-40B4-BE49-F238E27FC236}">
                <a16:creationId xmlns:a16="http://schemas.microsoft.com/office/drawing/2014/main" id="{7D2A6F17-0CA4-4CFA-3227-161588DA375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55" y="0"/>
            <a:ext cx="12175090" cy="68580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A073A14A-01DF-11E5-928D-1E9B7447FAAA}"/>
              </a:ext>
            </a:extLst>
          </p:cNvPr>
          <p:cNvSpPr txBox="1"/>
          <p:nvPr/>
        </p:nvSpPr>
        <p:spPr>
          <a:xfrm>
            <a:off x="10156958" y="6524090"/>
            <a:ext cx="1774692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1400" b="0" i="0" dirty="0">
                <a:solidFill>
                  <a:schemeClr val="bg2">
                    <a:lumMod val="75000"/>
                  </a:schemeClr>
                </a:solidFill>
                <a:effectLst/>
                <a:latin typeface="ui-monospace"/>
              </a:rPr>
              <a:t>이미지 출처</a:t>
            </a:r>
            <a:r>
              <a:rPr lang="en-US" altLang="ko-KR" sz="1400" b="0" i="0" dirty="0">
                <a:solidFill>
                  <a:schemeClr val="bg2">
                    <a:lumMod val="75000"/>
                  </a:schemeClr>
                </a:solidFill>
                <a:effectLst/>
                <a:latin typeface="ui-monospace"/>
              </a:rPr>
              <a:t>: </a:t>
            </a:r>
            <a:r>
              <a:rPr lang="en-US" altLang="ko-KR" sz="1400" b="0" i="0" dirty="0" err="1">
                <a:solidFill>
                  <a:schemeClr val="bg2">
                    <a:lumMod val="75000"/>
                  </a:schemeClr>
                </a:solidFill>
                <a:effectLst/>
                <a:latin typeface="ui-monospace"/>
              </a:rPr>
              <a:t>Pixabay</a:t>
            </a:r>
            <a:endParaRPr lang="ko-KR" altLang="en-US" sz="1400" dirty="0">
              <a:solidFill>
                <a:schemeClr val="bg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1159470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D8E7276-D9AA-BE0E-9C96-460653C8562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내용 개체 틀 4" descr="스크린샷, 아쿠아, 터쿼이즈색, 청록색이(가) 표시된 사진&#10;&#10;자동 생성된 설명">
            <a:extLst>
              <a:ext uri="{FF2B5EF4-FFF2-40B4-BE49-F238E27FC236}">
                <a16:creationId xmlns:a16="http://schemas.microsoft.com/office/drawing/2014/main" id="{0A8B3AA1-B484-2DF1-DE78-253DE172681F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288" y="-6730"/>
            <a:ext cx="12287250" cy="6940929"/>
          </a:xfrm>
          <a:prstGeom prst="rect">
            <a:avLst/>
          </a:prstGeom>
        </p:spPr>
      </p:pic>
      <p:sp>
        <p:nvSpPr>
          <p:cNvPr id="7" name="직사각형 6">
            <a:extLst>
              <a:ext uri="{FF2B5EF4-FFF2-40B4-BE49-F238E27FC236}">
                <a16:creationId xmlns:a16="http://schemas.microsoft.com/office/drawing/2014/main" id="{899320A8-E360-0332-71BF-B9E39902C75A}"/>
              </a:ext>
            </a:extLst>
          </p:cNvPr>
          <p:cNvSpPr/>
          <p:nvPr/>
        </p:nvSpPr>
        <p:spPr>
          <a:xfrm>
            <a:off x="435825" y="464883"/>
            <a:ext cx="11387024" cy="6027992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glow rad="101600">
              <a:schemeClr val="bg2">
                <a:lumMod val="50000"/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grpSp>
        <p:nvGrpSpPr>
          <p:cNvPr id="8" name="그룹 7">
            <a:extLst>
              <a:ext uri="{FF2B5EF4-FFF2-40B4-BE49-F238E27FC236}">
                <a16:creationId xmlns:a16="http://schemas.microsoft.com/office/drawing/2014/main" id="{8C4D06F8-ACD6-8BF9-B0EE-8F9554D0125D}"/>
              </a:ext>
            </a:extLst>
          </p:cNvPr>
          <p:cNvGrpSpPr/>
          <p:nvPr/>
        </p:nvGrpSpPr>
        <p:grpSpPr>
          <a:xfrm>
            <a:off x="597403" y="672175"/>
            <a:ext cx="1060768" cy="1060767"/>
            <a:chOff x="1355584" y="5173775"/>
            <a:chExt cx="1060768" cy="1060767"/>
          </a:xfrm>
        </p:grpSpPr>
        <p:sp>
          <p:nvSpPr>
            <p:cNvPr id="9" name="타원 8">
              <a:extLst>
                <a:ext uri="{FF2B5EF4-FFF2-40B4-BE49-F238E27FC236}">
                  <a16:creationId xmlns:a16="http://schemas.microsoft.com/office/drawing/2014/main" id="{0DD86AD2-9591-BF38-ECF0-EE62BF9D26A3}"/>
                </a:ext>
              </a:extLst>
            </p:cNvPr>
            <p:cNvSpPr/>
            <p:nvPr/>
          </p:nvSpPr>
          <p:spPr>
            <a:xfrm>
              <a:off x="1355584" y="5173775"/>
              <a:ext cx="1060767" cy="1060767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rgbClr val="8CCDD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10" name="그림 9" descr="의류, 인형, 드레스, 만화 영화이(가) 표시된 사진&#10;&#10;자동 생성된 설명">
              <a:extLst>
                <a:ext uri="{FF2B5EF4-FFF2-40B4-BE49-F238E27FC236}">
                  <a16:creationId xmlns:a16="http://schemas.microsoft.com/office/drawing/2014/main" id="{8A7F8B82-2E3E-CA1F-1C86-8B8BA0B1B29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925" t="10439" r="54978" b="53209"/>
            <a:stretch/>
          </p:blipFill>
          <p:spPr>
            <a:xfrm>
              <a:off x="1370364" y="5334154"/>
              <a:ext cx="1045988" cy="884707"/>
            </a:xfrm>
            <a:prstGeom prst="ellipse">
              <a:avLst/>
            </a:prstGeom>
          </p:spPr>
        </p:pic>
        <p:sp>
          <p:nvSpPr>
            <p:cNvPr id="11" name="타원 10">
              <a:extLst>
                <a:ext uri="{FF2B5EF4-FFF2-40B4-BE49-F238E27FC236}">
                  <a16:creationId xmlns:a16="http://schemas.microsoft.com/office/drawing/2014/main" id="{73D409B0-2344-6B94-8D23-42A29C9E7F30}"/>
                </a:ext>
              </a:extLst>
            </p:cNvPr>
            <p:cNvSpPr/>
            <p:nvPr/>
          </p:nvSpPr>
          <p:spPr>
            <a:xfrm>
              <a:off x="1355585" y="5173775"/>
              <a:ext cx="1060767" cy="1060767"/>
            </a:xfrm>
            <a:prstGeom prst="ellipse">
              <a:avLst/>
            </a:prstGeom>
            <a:noFill/>
            <a:ln w="57150">
              <a:solidFill>
                <a:srgbClr val="8CCDD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12" name="말풍선: 모서리가 둥근 사각형 11">
            <a:extLst>
              <a:ext uri="{FF2B5EF4-FFF2-40B4-BE49-F238E27FC236}">
                <a16:creationId xmlns:a16="http://schemas.microsoft.com/office/drawing/2014/main" id="{C5A55EAF-33CF-C3E3-2DA8-BD1F9EC67FA4}"/>
              </a:ext>
            </a:extLst>
          </p:cNvPr>
          <p:cNvSpPr/>
          <p:nvPr/>
        </p:nvSpPr>
        <p:spPr>
          <a:xfrm>
            <a:off x="1819749" y="802359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무엇일까요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?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5" name="제목 2">
            <a:extLst>
              <a:ext uri="{FF2B5EF4-FFF2-40B4-BE49-F238E27FC236}">
                <a16:creationId xmlns:a16="http://schemas.microsoft.com/office/drawing/2014/main" id="{1CBDAE6C-05E9-05A6-0F05-08159868AA7E}"/>
              </a:ext>
            </a:extLst>
          </p:cNvPr>
          <p:cNvSpPr txBox="1">
            <a:spLocks/>
          </p:cNvSpPr>
          <p:nvPr/>
        </p:nvSpPr>
        <p:spPr>
          <a:xfrm>
            <a:off x="1089357" y="3429000"/>
            <a:ext cx="10144700" cy="788249"/>
          </a:xfrm>
          <a:prstGeom prst="rect">
            <a:avLst/>
          </a:prstGeom>
        </p:spPr>
        <p:txBody>
          <a:bodyPr lIns="109728" tIns="109728" rIns="109728" bIns="91440" anchor="ctr"/>
          <a:lstStyle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5200" b="1" kern="1200" spc="50" dirty="0">
                <a:gradFill flip="none" rotWithShape="1">
                  <a:gsLst>
                    <a:gs pos="0">
                      <a:schemeClr val="accent5"/>
                    </a:gs>
                    <a:gs pos="100000">
                      <a:schemeClr val="accent1">
                        <a:alpha val="70000"/>
                      </a:schemeClr>
                    </a:gs>
                  </a:gsLst>
                  <a:lin ang="0" scaled="1"/>
                  <a:tileRect/>
                </a:gradFill>
                <a:latin typeface="+mj-lt"/>
                <a:ea typeface="+mn-ea"/>
                <a:cs typeface="Angsana New" panose="02020603050405020304" pitchFamily="18" charset="-34"/>
              </a:defRPr>
            </a:lvl1pPr>
          </a:lstStyle>
          <a:p>
            <a:pPr algn="ctr"/>
            <a:r>
              <a:rPr lang="ko-KR" altLang="en-US" sz="16600" dirty="0" err="1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ㅌㅇㅅㅋㅇ</a:t>
            </a:r>
            <a:endParaRPr lang="ko-KR" altLang="en-US" sz="166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4" name="제목 3">
            <a:extLst>
              <a:ext uri="{FF2B5EF4-FFF2-40B4-BE49-F238E27FC236}">
                <a16:creationId xmlns:a16="http://schemas.microsoft.com/office/drawing/2014/main" id="{3F17B965-C457-DCA3-723C-79BEE40DD8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29106724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4982565-25CD-6AFE-754E-B5851A859D5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내용 개체 틀 4" descr="스크린샷, 아쿠아, 터쿼이즈색, 청록색이(가) 표시된 사진&#10;&#10;자동 생성된 설명">
            <a:extLst>
              <a:ext uri="{FF2B5EF4-FFF2-40B4-BE49-F238E27FC236}">
                <a16:creationId xmlns:a16="http://schemas.microsoft.com/office/drawing/2014/main" id="{5B986D96-A508-6FB5-8D84-1B897B9A79D9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288" y="-6730"/>
            <a:ext cx="12287250" cy="6940929"/>
          </a:xfrm>
          <a:prstGeom prst="rect">
            <a:avLst/>
          </a:prstGeom>
        </p:spPr>
      </p:pic>
      <p:sp>
        <p:nvSpPr>
          <p:cNvPr id="7" name="직사각형 6">
            <a:extLst>
              <a:ext uri="{FF2B5EF4-FFF2-40B4-BE49-F238E27FC236}">
                <a16:creationId xmlns:a16="http://schemas.microsoft.com/office/drawing/2014/main" id="{4347B862-4D94-73B8-ED7D-0357DD359BC6}"/>
              </a:ext>
            </a:extLst>
          </p:cNvPr>
          <p:cNvSpPr/>
          <p:nvPr/>
        </p:nvSpPr>
        <p:spPr>
          <a:xfrm>
            <a:off x="435825" y="464883"/>
            <a:ext cx="11387024" cy="6027992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glow rad="101600">
              <a:schemeClr val="bg2">
                <a:lumMod val="50000"/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5" name="제목 2">
            <a:extLst>
              <a:ext uri="{FF2B5EF4-FFF2-40B4-BE49-F238E27FC236}">
                <a16:creationId xmlns:a16="http://schemas.microsoft.com/office/drawing/2014/main" id="{966AFF71-C589-FCEF-FBE1-A4B9503985D0}"/>
              </a:ext>
            </a:extLst>
          </p:cNvPr>
          <p:cNvSpPr txBox="1">
            <a:spLocks/>
          </p:cNvSpPr>
          <p:nvPr/>
        </p:nvSpPr>
        <p:spPr>
          <a:xfrm>
            <a:off x="1056987" y="3653692"/>
            <a:ext cx="10144700" cy="788249"/>
          </a:xfrm>
          <a:prstGeom prst="rect">
            <a:avLst/>
          </a:prstGeom>
        </p:spPr>
        <p:txBody>
          <a:bodyPr lIns="109728" tIns="109728" rIns="109728" bIns="91440" anchor="ctr"/>
          <a:lstStyle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5200" b="1" kern="1200" spc="50" dirty="0">
                <a:gradFill flip="none" rotWithShape="1">
                  <a:gsLst>
                    <a:gs pos="0">
                      <a:schemeClr val="accent5"/>
                    </a:gs>
                    <a:gs pos="100000">
                      <a:schemeClr val="accent1">
                        <a:alpha val="70000"/>
                      </a:schemeClr>
                    </a:gs>
                  </a:gsLst>
                  <a:lin ang="0" scaled="1"/>
                  <a:tileRect/>
                </a:gradFill>
                <a:latin typeface="+mj-lt"/>
                <a:ea typeface="+mn-ea"/>
                <a:cs typeface="Angsana New" panose="02020603050405020304" pitchFamily="18" charset="-34"/>
              </a:defRPr>
            </a:lvl1pPr>
          </a:lstStyle>
          <a:p>
            <a:pPr algn="ctr"/>
            <a:r>
              <a:rPr lang="ko-KR" altLang="en-US" sz="166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타임스퀘어</a:t>
            </a:r>
          </a:p>
        </p:txBody>
      </p:sp>
      <p:grpSp>
        <p:nvGrpSpPr>
          <p:cNvPr id="2" name="그룹 1">
            <a:extLst>
              <a:ext uri="{FF2B5EF4-FFF2-40B4-BE49-F238E27FC236}">
                <a16:creationId xmlns:a16="http://schemas.microsoft.com/office/drawing/2014/main" id="{5CBED2CE-DE99-4196-25B9-11EBCC428195}"/>
              </a:ext>
            </a:extLst>
          </p:cNvPr>
          <p:cNvGrpSpPr/>
          <p:nvPr/>
        </p:nvGrpSpPr>
        <p:grpSpPr>
          <a:xfrm>
            <a:off x="597403" y="672175"/>
            <a:ext cx="1060768" cy="1060767"/>
            <a:chOff x="1355584" y="5173775"/>
            <a:chExt cx="1060768" cy="1060767"/>
          </a:xfrm>
        </p:grpSpPr>
        <p:sp>
          <p:nvSpPr>
            <p:cNvPr id="3" name="타원 2">
              <a:extLst>
                <a:ext uri="{FF2B5EF4-FFF2-40B4-BE49-F238E27FC236}">
                  <a16:creationId xmlns:a16="http://schemas.microsoft.com/office/drawing/2014/main" id="{58388786-2F30-79D5-4FEB-3BFCD01A12C1}"/>
                </a:ext>
              </a:extLst>
            </p:cNvPr>
            <p:cNvSpPr/>
            <p:nvPr/>
          </p:nvSpPr>
          <p:spPr>
            <a:xfrm>
              <a:off x="1355584" y="5173775"/>
              <a:ext cx="1060767" cy="1060767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rgbClr val="8CCDD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13" name="그림 12" descr="의류, 인형, 드레스, 만화 영화이(가) 표시된 사진&#10;&#10;자동 생성된 설명">
              <a:extLst>
                <a:ext uri="{FF2B5EF4-FFF2-40B4-BE49-F238E27FC236}">
                  <a16:creationId xmlns:a16="http://schemas.microsoft.com/office/drawing/2014/main" id="{8305B71B-8A7A-4FF0-6349-105793C09B1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925" t="10439" r="54978" b="53209"/>
            <a:stretch/>
          </p:blipFill>
          <p:spPr>
            <a:xfrm>
              <a:off x="1370364" y="5334154"/>
              <a:ext cx="1045988" cy="884707"/>
            </a:xfrm>
            <a:prstGeom prst="ellipse">
              <a:avLst/>
            </a:prstGeom>
          </p:spPr>
        </p:pic>
        <p:sp>
          <p:nvSpPr>
            <p:cNvPr id="14" name="타원 13">
              <a:extLst>
                <a:ext uri="{FF2B5EF4-FFF2-40B4-BE49-F238E27FC236}">
                  <a16:creationId xmlns:a16="http://schemas.microsoft.com/office/drawing/2014/main" id="{B5A1CAD9-0CF2-8AC2-C51E-76B406117EDA}"/>
                </a:ext>
              </a:extLst>
            </p:cNvPr>
            <p:cNvSpPr/>
            <p:nvPr/>
          </p:nvSpPr>
          <p:spPr>
            <a:xfrm>
              <a:off x="1355585" y="5173775"/>
              <a:ext cx="1060767" cy="1060767"/>
            </a:xfrm>
            <a:prstGeom prst="ellipse">
              <a:avLst/>
            </a:prstGeom>
            <a:noFill/>
            <a:ln w="57150">
              <a:solidFill>
                <a:srgbClr val="8CCDD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15" name="말풍선: 모서리가 둥근 사각형 14">
            <a:extLst>
              <a:ext uri="{FF2B5EF4-FFF2-40B4-BE49-F238E27FC236}">
                <a16:creationId xmlns:a16="http://schemas.microsoft.com/office/drawing/2014/main" id="{D7095D3D-75B7-43A9-03C3-A2CBE7981FF5}"/>
              </a:ext>
            </a:extLst>
          </p:cNvPr>
          <p:cNvSpPr/>
          <p:nvPr/>
        </p:nvSpPr>
        <p:spPr>
          <a:xfrm>
            <a:off x="1819749" y="802359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정답입니다</a:t>
            </a:r>
            <a:r>
              <a:rPr lang="en-US" altLang="ko-KR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!</a:t>
            </a:r>
            <a:endParaRPr lang="ko-KR" altLang="en-US" sz="4000" dirty="0">
              <a:solidFill>
                <a:srgbClr val="40B4BC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19730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000E26F-D9AC-65AB-1AC2-66818AFA0FD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표지 배경" descr="스크린샷, 아쿠아, 터쿼이즈색, 청록색이(가) 표시된 사진">
            <a:extLst>
              <a:ext uri="{FF2B5EF4-FFF2-40B4-BE49-F238E27FC236}">
                <a16:creationId xmlns:a16="http://schemas.microsoft.com/office/drawing/2014/main" id="{BDC05C2C-A671-547E-A244-E666FE16F4E1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169"/>
            <a:ext cx="12287250" cy="6940929"/>
          </a:xfrm>
          <a:prstGeom prst="rect">
            <a:avLst/>
          </a:prstGeom>
        </p:spPr>
      </p:pic>
      <p:sp>
        <p:nvSpPr>
          <p:cNvPr id="8" name="직사각형 7">
            <a:extLst>
              <a:ext uri="{FF2B5EF4-FFF2-40B4-BE49-F238E27FC236}">
                <a16:creationId xmlns:a16="http://schemas.microsoft.com/office/drawing/2014/main" id="{76BCF5BE-6A93-E77A-6966-4C1F3BB3ADB6}"/>
              </a:ext>
            </a:extLst>
          </p:cNvPr>
          <p:cNvSpPr/>
          <p:nvPr/>
        </p:nvSpPr>
        <p:spPr>
          <a:xfrm>
            <a:off x="666282" y="400504"/>
            <a:ext cx="10859436" cy="6135582"/>
          </a:xfrm>
          <a:prstGeom prst="rect">
            <a:avLst/>
          </a:prstGeom>
          <a:effectLst>
            <a:outerShdw blurRad="114300" sx="101000" sy="101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3" name="온라인 미디어 2" title="[걸어서세계속으로Full📺] 같은 나라, 전혀 다른 매력 '미국 동서부' Trip to United States of America (KBS 20220226)">
            <a:hlinkClick r:id="" action="ppaction://media"/>
            <a:extLst>
              <a:ext uri="{FF2B5EF4-FFF2-40B4-BE49-F238E27FC236}">
                <a16:creationId xmlns:a16="http://schemas.microsoft.com/office/drawing/2014/main" id="{7A85C89D-EFBE-2177-6455-8E4E51FC034E}"/>
              </a:ext>
            </a:extLst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5"/>
          <a:stretch>
            <a:fillRect/>
          </a:stretch>
        </p:blipFill>
        <p:spPr>
          <a:xfrm>
            <a:off x="666282" y="400504"/>
            <a:ext cx="10859436" cy="6135997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92A7EDE-E5DA-EFE6-9189-57D2309F866D}"/>
              </a:ext>
            </a:extLst>
          </p:cNvPr>
          <p:cNvSpPr txBox="1"/>
          <p:nvPr/>
        </p:nvSpPr>
        <p:spPr>
          <a:xfrm>
            <a:off x="6570921" y="6536086"/>
            <a:ext cx="5278179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1400" dirty="0">
                <a:solidFill>
                  <a:schemeClr val="bg1">
                    <a:lumMod val="65000"/>
                  </a:schemeClr>
                </a:solidFill>
              </a:rPr>
              <a:t>출처</a:t>
            </a:r>
            <a:r>
              <a:rPr lang="en-US" altLang="ko-KR" sz="1400" dirty="0">
                <a:solidFill>
                  <a:schemeClr val="bg1">
                    <a:lumMod val="65000"/>
                  </a:schemeClr>
                </a:solidFill>
              </a:rPr>
              <a:t>: KBS</a:t>
            </a:r>
            <a:r>
              <a:rPr lang="ko-KR" altLang="en-US" sz="1400" dirty="0">
                <a:solidFill>
                  <a:schemeClr val="bg1">
                    <a:lumMod val="65000"/>
                  </a:schemeClr>
                </a:solidFill>
              </a:rPr>
              <a:t>여행 걸어서 세계속으로</a:t>
            </a:r>
            <a:r>
              <a:rPr lang="en-US" altLang="ko-KR" sz="1400" dirty="0">
                <a:solidFill>
                  <a:schemeClr val="bg1">
                    <a:lumMod val="65000"/>
                  </a:schemeClr>
                </a:solidFill>
              </a:rPr>
              <a:t> © KBS. All rights reserved.</a:t>
            </a:r>
            <a:endParaRPr lang="ko-KR" altLang="en-US" sz="1400" dirty="0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89220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8D657AA-43DC-1DFF-D205-3F7BF715D7B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표지 배경" descr="스크린샷, 아쿠아, 터쿼이즈색, 청록색이(가) 표시된 사진">
            <a:extLst>
              <a:ext uri="{FF2B5EF4-FFF2-40B4-BE49-F238E27FC236}">
                <a16:creationId xmlns:a16="http://schemas.microsoft.com/office/drawing/2014/main" id="{82602DC4-9811-1CC8-3C19-97AC92D16F17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169"/>
            <a:ext cx="12287250" cy="6940929"/>
          </a:xfrm>
          <a:prstGeom prst="rect">
            <a:avLst/>
          </a:prstGeom>
        </p:spPr>
      </p:pic>
      <p:sp>
        <p:nvSpPr>
          <p:cNvPr id="8" name="직사각형 7">
            <a:extLst>
              <a:ext uri="{FF2B5EF4-FFF2-40B4-BE49-F238E27FC236}">
                <a16:creationId xmlns:a16="http://schemas.microsoft.com/office/drawing/2014/main" id="{582DDFA0-D11B-1047-92DA-EDA347C62AA2}"/>
              </a:ext>
            </a:extLst>
          </p:cNvPr>
          <p:cNvSpPr/>
          <p:nvPr/>
        </p:nvSpPr>
        <p:spPr>
          <a:xfrm>
            <a:off x="666282" y="400504"/>
            <a:ext cx="10859436" cy="6135582"/>
          </a:xfrm>
          <a:prstGeom prst="rect">
            <a:avLst/>
          </a:prstGeom>
          <a:effectLst>
            <a:outerShdw blurRad="114300" sx="101000" sy="101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C38D359-27DF-BA62-5F1F-A3267D24806A}"/>
              </a:ext>
            </a:extLst>
          </p:cNvPr>
          <p:cNvSpPr txBox="1"/>
          <p:nvPr/>
        </p:nvSpPr>
        <p:spPr>
          <a:xfrm>
            <a:off x="6570921" y="6536086"/>
            <a:ext cx="5278179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1400" dirty="0">
                <a:solidFill>
                  <a:schemeClr val="bg1">
                    <a:lumMod val="65000"/>
                  </a:schemeClr>
                </a:solidFill>
              </a:rPr>
              <a:t>출처</a:t>
            </a:r>
            <a:r>
              <a:rPr lang="en-US" altLang="ko-KR" sz="1400" dirty="0">
                <a:solidFill>
                  <a:schemeClr val="bg1">
                    <a:lumMod val="65000"/>
                  </a:schemeClr>
                </a:solidFill>
              </a:rPr>
              <a:t>: KBS</a:t>
            </a:r>
            <a:r>
              <a:rPr lang="ko-KR" altLang="en-US" sz="1400" dirty="0">
                <a:solidFill>
                  <a:schemeClr val="bg1">
                    <a:lumMod val="65000"/>
                  </a:schemeClr>
                </a:solidFill>
              </a:rPr>
              <a:t>여행 걸어서 세계속으로</a:t>
            </a:r>
            <a:r>
              <a:rPr lang="en-US" altLang="ko-KR" sz="1400" dirty="0">
                <a:solidFill>
                  <a:schemeClr val="bg1">
                    <a:lumMod val="65000"/>
                  </a:schemeClr>
                </a:solidFill>
              </a:rPr>
              <a:t> © KBS. All rights reserved.</a:t>
            </a:r>
            <a:endParaRPr lang="ko-KR" altLang="en-US" sz="1400" dirty="0">
              <a:solidFill>
                <a:schemeClr val="bg1">
                  <a:lumMod val="65000"/>
                </a:schemeClr>
              </a:solidFill>
            </a:endParaRPr>
          </a:p>
        </p:txBody>
      </p:sp>
      <p:pic>
        <p:nvPicPr>
          <p:cNvPr id="7" name="온라인 미디어 6" title="[걸어서세계속으로Full📺] 광활한 대지를 달리며 느끼는 설레는 캠핑카 여행 '미국 서부' Trip to United States of America (KBS 20170527)">
            <a:hlinkClick r:id="" action="ppaction://media"/>
            <a:extLst>
              <a:ext uri="{FF2B5EF4-FFF2-40B4-BE49-F238E27FC236}">
                <a16:creationId xmlns:a16="http://schemas.microsoft.com/office/drawing/2014/main" id="{07CFDC8E-246A-2D94-E1C7-AA2567E997A7}"/>
              </a:ext>
            </a:extLst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5"/>
          <a:stretch>
            <a:fillRect/>
          </a:stretch>
        </p:blipFill>
        <p:spPr>
          <a:xfrm>
            <a:off x="666282" y="400504"/>
            <a:ext cx="10859436" cy="61359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67201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B65FD79-3E28-1A7A-1A0C-486154C44AA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66B6C609-AF32-D7EB-D640-A5DC2B70E9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ko-KR" altLang="en-US"/>
          </a:p>
        </p:txBody>
      </p:sp>
      <p:pic>
        <p:nvPicPr>
          <p:cNvPr id="7" name="내용 개체 틀 6" descr="기본 셰이프 윤곽선">
            <a:extLst>
              <a:ext uri="{FF2B5EF4-FFF2-40B4-BE49-F238E27FC236}">
                <a16:creationId xmlns:a16="http://schemas.microsoft.com/office/drawing/2014/main" id="{A1A6C8A1-CC95-BDD1-C69E-5756B1A9056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798457" y="4275321"/>
            <a:ext cx="914400" cy="914400"/>
          </a:xfrm>
        </p:spPr>
      </p:pic>
      <p:pic>
        <p:nvPicPr>
          <p:cNvPr id="4" name="표지 배경" descr="스크린샷, 아쿠아, 터쿼이즈색, 청록색이(가) 표시된 사진">
            <a:extLst>
              <a:ext uri="{FF2B5EF4-FFF2-40B4-BE49-F238E27FC236}">
                <a16:creationId xmlns:a16="http://schemas.microsoft.com/office/drawing/2014/main" id="{968680AA-0C65-8606-7F0A-0E9F22977083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169"/>
            <a:ext cx="12287250" cy="6940929"/>
          </a:xfrm>
          <a:prstGeom prst="rect">
            <a:avLst/>
          </a:prstGeom>
        </p:spPr>
      </p:pic>
      <p:pic>
        <p:nvPicPr>
          <p:cNvPr id="15" name="그래픽 14" descr="표식 단색으로 채워진">
            <a:extLst>
              <a:ext uri="{FF2B5EF4-FFF2-40B4-BE49-F238E27FC236}">
                <a16:creationId xmlns:a16="http://schemas.microsoft.com/office/drawing/2014/main" id="{13879B82-8ED1-C497-CF50-F807BEFECFF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2035477" y="2723362"/>
            <a:ext cx="766123" cy="705638"/>
          </a:xfrm>
          <a:prstGeom prst="rect">
            <a:avLst/>
          </a:prstGeom>
        </p:spPr>
      </p:pic>
      <p:pic>
        <p:nvPicPr>
          <p:cNvPr id="29" name="그림 28" descr="블랙, 어둠, 달이(가) 표시된 사진&#10;&#10;자동 생성된 설명">
            <a:extLst>
              <a:ext uri="{FF2B5EF4-FFF2-40B4-BE49-F238E27FC236}">
                <a16:creationId xmlns:a16="http://schemas.microsoft.com/office/drawing/2014/main" id="{2DF4135A-12FB-1F59-CB1F-A7D2F1DE4E06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167" t="88354" r="29669"/>
          <a:stretch/>
        </p:blipFill>
        <p:spPr>
          <a:xfrm>
            <a:off x="1418321" y="2652179"/>
            <a:ext cx="1323256" cy="1001621"/>
          </a:xfrm>
          <a:prstGeom prst="rect">
            <a:avLst/>
          </a:prstGeom>
        </p:spPr>
      </p:pic>
      <p:sp>
        <p:nvSpPr>
          <p:cNvPr id="39" name="별: 꼭짓점 12개 38">
            <a:extLst>
              <a:ext uri="{FF2B5EF4-FFF2-40B4-BE49-F238E27FC236}">
                <a16:creationId xmlns:a16="http://schemas.microsoft.com/office/drawing/2014/main" id="{DA72F8FF-2C91-14C6-E3C2-559CAABA698A}"/>
              </a:ext>
            </a:extLst>
          </p:cNvPr>
          <p:cNvSpPr/>
          <p:nvPr/>
        </p:nvSpPr>
        <p:spPr>
          <a:xfrm>
            <a:off x="9717161" y="1461653"/>
            <a:ext cx="1433993" cy="1433993"/>
          </a:xfrm>
          <a:prstGeom prst="star12">
            <a:avLst/>
          </a:prstGeom>
          <a:noFill/>
          <a:ln w="76200">
            <a:solidFill>
              <a:srgbClr val="EDC36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n>
                <a:solidFill>
                  <a:srgbClr val="DF9C1C"/>
                </a:solidFill>
              </a:ln>
            </a:endParaRPr>
          </a:p>
        </p:txBody>
      </p:sp>
      <p:sp>
        <p:nvSpPr>
          <p:cNvPr id="44" name="타원 43">
            <a:extLst>
              <a:ext uri="{FF2B5EF4-FFF2-40B4-BE49-F238E27FC236}">
                <a16:creationId xmlns:a16="http://schemas.microsoft.com/office/drawing/2014/main" id="{2543108F-1DB1-50F8-6C08-5E5FBB1CEAE7}"/>
              </a:ext>
            </a:extLst>
          </p:cNvPr>
          <p:cNvSpPr/>
          <p:nvPr/>
        </p:nvSpPr>
        <p:spPr>
          <a:xfrm rot="624029">
            <a:off x="3100521" y="5761671"/>
            <a:ext cx="2158226" cy="1974421"/>
          </a:xfrm>
          <a:custGeom>
            <a:avLst/>
            <a:gdLst>
              <a:gd name="connsiteX0" fmla="*/ 0 w 1958166"/>
              <a:gd name="connsiteY0" fmla="*/ 979083 h 1958166"/>
              <a:gd name="connsiteX1" fmla="*/ 979083 w 1958166"/>
              <a:gd name="connsiteY1" fmla="*/ 0 h 1958166"/>
              <a:gd name="connsiteX2" fmla="*/ 1958166 w 1958166"/>
              <a:gd name="connsiteY2" fmla="*/ 979083 h 1958166"/>
              <a:gd name="connsiteX3" fmla="*/ 979083 w 1958166"/>
              <a:gd name="connsiteY3" fmla="*/ 1958166 h 1958166"/>
              <a:gd name="connsiteX4" fmla="*/ 0 w 1958166"/>
              <a:gd name="connsiteY4" fmla="*/ 979083 h 1958166"/>
              <a:gd name="connsiteX0" fmla="*/ 0 w 1973757"/>
              <a:gd name="connsiteY0" fmla="*/ 982599 h 1961682"/>
              <a:gd name="connsiteX1" fmla="*/ 979083 w 1973757"/>
              <a:gd name="connsiteY1" fmla="*/ 3516 h 1961682"/>
              <a:gd name="connsiteX2" fmla="*/ 1290509 w 1973757"/>
              <a:gd name="connsiteY2" fmla="*/ 666865 h 1961682"/>
              <a:gd name="connsiteX3" fmla="*/ 1958166 w 1973757"/>
              <a:gd name="connsiteY3" fmla="*/ 982599 h 1961682"/>
              <a:gd name="connsiteX4" fmla="*/ 979083 w 1973757"/>
              <a:gd name="connsiteY4" fmla="*/ 1961682 h 1961682"/>
              <a:gd name="connsiteX5" fmla="*/ 0 w 1973757"/>
              <a:gd name="connsiteY5" fmla="*/ 982599 h 1961682"/>
              <a:gd name="connsiteX0" fmla="*/ 0 w 2146897"/>
              <a:gd name="connsiteY0" fmla="*/ 982599 h 1964666"/>
              <a:gd name="connsiteX1" fmla="*/ 979083 w 2146897"/>
              <a:gd name="connsiteY1" fmla="*/ 3516 h 1964666"/>
              <a:gd name="connsiteX2" fmla="*/ 1290509 w 2146897"/>
              <a:gd name="connsiteY2" fmla="*/ 666865 h 1964666"/>
              <a:gd name="connsiteX3" fmla="*/ 2134379 w 2146897"/>
              <a:gd name="connsiteY3" fmla="*/ 1254062 h 1964666"/>
              <a:gd name="connsiteX4" fmla="*/ 979083 w 2146897"/>
              <a:gd name="connsiteY4" fmla="*/ 1961682 h 1964666"/>
              <a:gd name="connsiteX5" fmla="*/ 0 w 2146897"/>
              <a:gd name="connsiteY5" fmla="*/ 982599 h 1964666"/>
              <a:gd name="connsiteX0" fmla="*/ 0 w 2155528"/>
              <a:gd name="connsiteY0" fmla="*/ 982599 h 1964666"/>
              <a:gd name="connsiteX1" fmla="*/ 979083 w 2155528"/>
              <a:gd name="connsiteY1" fmla="*/ 3516 h 1964666"/>
              <a:gd name="connsiteX2" fmla="*/ 1290509 w 2155528"/>
              <a:gd name="connsiteY2" fmla="*/ 666865 h 1964666"/>
              <a:gd name="connsiteX3" fmla="*/ 2134379 w 2155528"/>
              <a:gd name="connsiteY3" fmla="*/ 1254062 h 1964666"/>
              <a:gd name="connsiteX4" fmla="*/ 979083 w 2155528"/>
              <a:gd name="connsiteY4" fmla="*/ 1961682 h 1964666"/>
              <a:gd name="connsiteX5" fmla="*/ 0 w 2155528"/>
              <a:gd name="connsiteY5" fmla="*/ 982599 h 1964666"/>
              <a:gd name="connsiteX0" fmla="*/ 0 w 2155528"/>
              <a:gd name="connsiteY0" fmla="*/ 1009788 h 1991855"/>
              <a:gd name="connsiteX1" fmla="*/ 979083 w 2155528"/>
              <a:gd name="connsiteY1" fmla="*/ 30705 h 1991855"/>
              <a:gd name="connsiteX2" fmla="*/ 1290509 w 2155528"/>
              <a:gd name="connsiteY2" fmla="*/ 694054 h 1991855"/>
              <a:gd name="connsiteX3" fmla="*/ 2134379 w 2155528"/>
              <a:gd name="connsiteY3" fmla="*/ 1281251 h 1991855"/>
              <a:gd name="connsiteX4" fmla="*/ 979083 w 2155528"/>
              <a:gd name="connsiteY4" fmla="*/ 1988871 h 1991855"/>
              <a:gd name="connsiteX5" fmla="*/ 0 w 2155528"/>
              <a:gd name="connsiteY5" fmla="*/ 1009788 h 1991855"/>
              <a:gd name="connsiteX0" fmla="*/ 0 w 2158226"/>
              <a:gd name="connsiteY0" fmla="*/ 987315 h 1969382"/>
              <a:gd name="connsiteX1" fmla="*/ 979083 w 2158226"/>
              <a:gd name="connsiteY1" fmla="*/ 8232 h 1969382"/>
              <a:gd name="connsiteX2" fmla="*/ 1400047 w 2158226"/>
              <a:gd name="connsiteY2" fmla="*/ 542993 h 1969382"/>
              <a:gd name="connsiteX3" fmla="*/ 2134379 w 2158226"/>
              <a:gd name="connsiteY3" fmla="*/ 1258778 h 1969382"/>
              <a:gd name="connsiteX4" fmla="*/ 979083 w 2158226"/>
              <a:gd name="connsiteY4" fmla="*/ 1966398 h 1969382"/>
              <a:gd name="connsiteX5" fmla="*/ 0 w 2158226"/>
              <a:gd name="connsiteY5" fmla="*/ 987315 h 1969382"/>
              <a:gd name="connsiteX0" fmla="*/ 0 w 2158226"/>
              <a:gd name="connsiteY0" fmla="*/ 983899 h 1965966"/>
              <a:gd name="connsiteX1" fmla="*/ 979083 w 2158226"/>
              <a:gd name="connsiteY1" fmla="*/ 4816 h 1965966"/>
              <a:gd name="connsiteX2" fmla="*/ 1400047 w 2158226"/>
              <a:gd name="connsiteY2" fmla="*/ 539577 h 1965966"/>
              <a:gd name="connsiteX3" fmla="*/ 2134379 w 2158226"/>
              <a:gd name="connsiteY3" fmla="*/ 1255362 h 1965966"/>
              <a:gd name="connsiteX4" fmla="*/ 979083 w 2158226"/>
              <a:gd name="connsiteY4" fmla="*/ 1962982 h 1965966"/>
              <a:gd name="connsiteX5" fmla="*/ 0 w 2158226"/>
              <a:gd name="connsiteY5" fmla="*/ 983899 h 1965966"/>
              <a:gd name="connsiteX0" fmla="*/ 0 w 2158226"/>
              <a:gd name="connsiteY0" fmla="*/ 983899 h 1974421"/>
              <a:gd name="connsiteX1" fmla="*/ 979083 w 2158226"/>
              <a:gd name="connsiteY1" fmla="*/ 4816 h 1974421"/>
              <a:gd name="connsiteX2" fmla="*/ 1400047 w 2158226"/>
              <a:gd name="connsiteY2" fmla="*/ 539577 h 1974421"/>
              <a:gd name="connsiteX3" fmla="*/ 2134379 w 2158226"/>
              <a:gd name="connsiteY3" fmla="*/ 1255362 h 1974421"/>
              <a:gd name="connsiteX4" fmla="*/ 979083 w 2158226"/>
              <a:gd name="connsiteY4" fmla="*/ 1962982 h 1974421"/>
              <a:gd name="connsiteX5" fmla="*/ 0 w 2158226"/>
              <a:gd name="connsiteY5" fmla="*/ 983899 h 19744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158226" h="1974421">
                <a:moveTo>
                  <a:pt x="0" y="983899"/>
                </a:moveTo>
                <a:cubicBezTo>
                  <a:pt x="0" y="443166"/>
                  <a:pt x="488567" y="-54480"/>
                  <a:pt x="979083" y="4816"/>
                </a:cubicBezTo>
                <a:cubicBezTo>
                  <a:pt x="1469599" y="64112"/>
                  <a:pt x="1236867" y="376397"/>
                  <a:pt x="1400047" y="539577"/>
                </a:cubicBezTo>
                <a:cubicBezTo>
                  <a:pt x="1563227" y="702757"/>
                  <a:pt x="2298996" y="325184"/>
                  <a:pt x="2134379" y="1255362"/>
                </a:cubicBezTo>
                <a:cubicBezTo>
                  <a:pt x="1898325" y="1947415"/>
                  <a:pt x="1334813" y="2008226"/>
                  <a:pt x="979083" y="1962982"/>
                </a:cubicBezTo>
                <a:cubicBezTo>
                  <a:pt x="623353" y="1917738"/>
                  <a:pt x="0" y="1524632"/>
                  <a:pt x="0" y="983899"/>
                </a:cubicBezTo>
                <a:close/>
              </a:path>
            </a:pathLst>
          </a:custGeom>
          <a:solidFill>
            <a:schemeClr val="accent6">
              <a:lumMod val="20000"/>
              <a:lumOff val="80000"/>
              <a:alpha val="38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/>
              <a:t> </a:t>
            </a:r>
            <a:endParaRPr lang="ko-KR" altLang="en-US" dirty="0"/>
          </a:p>
        </p:txBody>
      </p:sp>
      <p:sp>
        <p:nvSpPr>
          <p:cNvPr id="5" name="제목 4">
            <a:extLst>
              <a:ext uri="{FF2B5EF4-FFF2-40B4-BE49-F238E27FC236}">
                <a16:creationId xmlns:a16="http://schemas.microsoft.com/office/drawing/2014/main" id="{E1D60ECF-3BAC-8FB3-4E33-E6FCB6C8A335}"/>
              </a:ext>
            </a:extLst>
          </p:cNvPr>
          <p:cNvSpPr txBox="1">
            <a:spLocks/>
          </p:cNvSpPr>
          <p:nvPr/>
        </p:nvSpPr>
        <p:spPr>
          <a:xfrm>
            <a:off x="885825" y="210343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en-US" altLang="ko-KR" sz="7200" dirty="0">
                <a:solidFill>
                  <a:schemeClr val="bg1"/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[ 4 ]</a:t>
            </a:r>
            <a:br>
              <a:rPr lang="en-US" altLang="ko-KR" sz="7200" dirty="0"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</a:br>
            <a:r>
              <a:rPr lang="ko-KR" altLang="en-US" sz="7200" b="1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정리하기</a:t>
            </a:r>
            <a:endParaRPr lang="ko-KR" altLang="en-US" sz="7200" dirty="0">
              <a:latin typeface="배달의민족 도현" panose="020B0600000101010101" pitchFamily="50" charset="-127"/>
              <a:ea typeface="배달의민족 도현" panose="020B0600000101010101" pitchFamily="50" charset="-127"/>
            </a:endParaRPr>
          </a:p>
        </p:txBody>
      </p:sp>
      <p:sp>
        <p:nvSpPr>
          <p:cNvPr id="46" name="타원 45">
            <a:extLst>
              <a:ext uri="{FF2B5EF4-FFF2-40B4-BE49-F238E27FC236}">
                <a16:creationId xmlns:a16="http://schemas.microsoft.com/office/drawing/2014/main" id="{05CC0058-06CB-9D31-3F0C-E365438BEB14}"/>
              </a:ext>
            </a:extLst>
          </p:cNvPr>
          <p:cNvSpPr/>
          <p:nvPr/>
        </p:nvSpPr>
        <p:spPr>
          <a:xfrm>
            <a:off x="692931" y="5441563"/>
            <a:ext cx="3451216" cy="2813926"/>
          </a:xfrm>
          <a:custGeom>
            <a:avLst/>
            <a:gdLst>
              <a:gd name="connsiteX0" fmla="*/ 0 w 1836057"/>
              <a:gd name="connsiteY0" fmla="*/ 918029 h 1836057"/>
              <a:gd name="connsiteX1" fmla="*/ 918029 w 1836057"/>
              <a:gd name="connsiteY1" fmla="*/ 0 h 1836057"/>
              <a:gd name="connsiteX2" fmla="*/ 1836058 w 1836057"/>
              <a:gd name="connsiteY2" fmla="*/ 918029 h 1836057"/>
              <a:gd name="connsiteX3" fmla="*/ 918029 w 1836057"/>
              <a:gd name="connsiteY3" fmla="*/ 1836058 h 1836057"/>
              <a:gd name="connsiteX4" fmla="*/ 0 w 1836057"/>
              <a:gd name="connsiteY4" fmla="*/ 918029 h 1836057"/>
              <a:gd name="connsiteX0" fmla="*/ 0 w 2024712"/>
              <a:gd name="connsiteY0" fmla="*/ 1022919 h 1940948"/>
              <a:gd name="connsiteX1" fmla="*/ 918029 w 2024712"/>
              <a:gd name="connsiteY1" fmla="*/ 104890 h 1940948"/>
              <a:gd name="connsiteX2" fmla="*/ 1962513 w 2024712"/>
              <a:gd name="connsiteY2" fmla="*/ 123033 h 1940948"/>
              <a:gd name="connsiteX3" fmla="*/ 1836058 w 2024712"/>
              <a:gd name="connsiteY3" fmla="*/ 1022919 h 1940948"/>
              <a:gd name="connsiteX4" fmla="*/ 918029 w 2024712"/>
              <a:gd name="connsiteY4" fmla="*/ 1940948 h 1940948"/>
              <a:gd name="connsiteX5" fmla="*/ 0 w 2024712"/>
              <a:gd name="connsiteY5" fmla="*/ 1022919 h 1940948"/>
              <a:gd name="connsiteX0" fmla="*/ 0 w 2098419"/>
              <a:gd name="connsiteY0" fmla="*/ 1022919 h 1948376"/>
              <a:gd name="connsiteX1" fmla="*/ 918029 w 2098419"/>
              <a:gd name="connsiteY1" fmla="*/ 104890 h 1948376"/>
              <a:gd name="connsiteX2" fmla="*/ 1962513 w 2098419"/>
              <a:gd name="connsiteY2" fmla="*/ 123033 h 1948376"/>
              <a:gd name="connsiteX3" fmla="*/ 2026558 w 2098419"/>
              <a:gd name="connsiteY3" fmla="*/ 1400109 h 1948376"/>
              <a:gd name="connsiteX4" fmla="*/ 918029 w 2098419"/>
              <a:gd name="connsiteY4" fmla="*/ 1940948 h 1948376"/>
              <a:gd name="connsiteX5" fmla="*/ 0 w 2098419"/>
              <a:gd name="connsiteY5" fmla="*/ 1022919 h 1948376"/>
              <a:gd name="connsiteX0" fmla="*/ 0 w 2132989"/>
              <a:gd name="connsiteY0" fmla="*/ 1022919 h 1948376"/>
              <a:gd name="connsiteX1" fmla="*/ 918029 w 2132989"/>
              <a:gd name="connsiteY1" fmla="*/ 104890 h 1948376"/>
              <a:gd name="connsiteX2" fmla="*/ 1962513 w 2132989"/>
              <a:gd name="connsiteY2" fmla="*/ 123033 h 1948376"/>
              <a:gd name="connsiteX3" fmla="*/ 2026558 w 2132989"/>
              <a:gd name="connsiteY3" fmla="*/ 1400109 h 1948376"/>
              <a:gd name="connsiteX4" fmla="*/ 918029 w 2132989"/>
              <a:gd name="connsiteY4" fmla="*/ 1940948 h 1948376"/>
              <a:gd name="connsiteX5" fmla="*/ 0 w 2132989"/>
              <a:gd name="connsiteY5" fmla="*/ 1022919 h 1948376"/>
              <a:gd name="connsiteX0" fmla="*/ 0 w 2132989"/>
              <a:gd name="connsiteY0" fmla="*/ 1022919 h 1958126"/>
              <a:gd name="connsiteX1" fmla="*/ 918029 w 2132989"/>
              <a:gd name="connsiteY1" fmla="*/ 104890 h 1958126"/>
              <a:gd name="connsiteX2" fmla="*/ 1962513 w 2132989"/>
              <a:gd name="connsiteY2" fmla="*/ 123033 h 1958126"/>
              <a:gd name="connsiteX3" fmla="*/ 2026558 w 2132989"/>
              <a:gd name="connsiteY3" fmla="*/ 1400109 h 1958126"/>
              <a:gd name="connsiteX4" fmla="*/ 918029 w 2132989"/>
              <a:gd name="connsiteY4" fmla="*/ 1940948 h 1958126"/>
              <a:gd name="connsiteX5" fmla="*/ 0 w 2132989"/>
              <a:gd name="connsiteY5" fmla="*/ 1022919 h 1958126"/>
              <a:gd name="connsiteX0" fmla="*/ 0 w 2132989"/>
              <a:gd name="connsiteY0" fmla="*/ 1022919 h 1952743"/>
              <a:gd name="connsiteX1" fmla="*/ 918029 w 2132989"/>
              <a:gd name="connsiteY1" fmla="*/ 104890 h 1952743"/>
              <a:gd name="connsiteX2" fmla="*/ 1962513 w 2132989"/>
              <a:gd name="connsiteY2" fmla="*/ 123033 h 1952743"/>
              <a:gd name="connsiteX3" fmla="*/ 2026558 w 2132989"/>
              <a:gd name="connsiteY3" fmla="*/ 1400109 h 1952743"/>
              <a:gd name="connsiteX4" fmla="*/ 918029 w 2132989"/>
              <a:gd name="connsiteY4" fmla="*/ 1940948 h 1952743"/>
              <a:gd name="connsiteX5" fmla="*/ 0 w 2132989"/>
              <a:gd name="connsiteY5" fmla="*/ 1022919 h 1952743"/>
              <a:gd name="connsiteX0" fmla="*/ 0 w 2132989"/>
              <a:gd name="connsiteY0" fmla="*/ 1019186 h 1949010"/>
              <a:gd name="connsiteX1" fmla="*/ 918029 w 2132989"/>
              <a:gd name="connsiteY1" fmla="*/ 101157 h 1949010"/>
              <a:gd name="connsiteX2" fmla="*/ 1962513 w 2132989"/>
              <a:gd name="connsiteY2" fmla="*/ 119300 h 1949010"/>
              <a:gd name="connsiteX3" fmla="*/ 2026558 w 2132989"/>
              <a:gd name="connsiteY3" fmla="*/ 1396376 h 1949010"/>
              <a:gd name="connsiteX4" fmla="*/ 918029 w 2132989"/>
              <a:gd name="connsiteY4" fmla="*/ 1937215 h 1949010"/>
              <a:gd name="connsiteX5" fmla="*/ 0 w 2132989"/>
              <a:gd name="connsiteY5" fmla="*/ 1019186 h 1949010"/>
              <a:gd name="connsiteX0" fmla="*/ 0 w 2100043"/>
              <a:gd name="connsiteY0" fmla="*/ 1019186 h 1949010"/>
              <a:gd name="connsiteX1" fmla="*/ 918029 w 2100043"/>
              <a:gd name="connsiteY1" fmla="*/ 101157 h 1949010"/>
              <a:gd name="connsiteX2" fmla="*/ 1962513 w 2100043"/>
              <a:gd name="connsiteY2" fmla="*/ 119300 h 1949010"/>
              <a:gd name="connsiteX3" fmla="*/ 2026558 w 2100043"/>
              <a:gd name="connsiteY3" fmla="*/ 1396376 h 1949010"/>
              <a:gd name="connsiteX4" fmla="*/ 918029 w 2100043"/>
              <a:gd name="connsiteY4" fmla="*/ 1937215 h 1949010"/>
              <a:gd name="connsiteX5" fmla="*/ 0 w 2100043"/>
              <a:gd name="connsiteY5" fmla="*/ 1019186 h 1949010"/>
              <a:gd name="connsiteX0" fmla="*/ 0 w 2116787"/>
              <a:gd name="connsiteY0" fmla="*/ 1019186 h 1963604"/>
              <a:gd name="connsiteX1" fmla="*/ 918029 w 2116787"/>
              <a:gd name="connsiteY1" fmla="*/ 101157 h 1963604"/>
              <a:gd name="connsiteX2" fmla="*/ 1962513 w 2116787"/>
              <a:gd name="connsiteY2" fmla="*/ 119300 h 1963604"/>
              <a:gd name="connsiteX3" fmla="*/ 2051958 w 2116787"/>
              <a:gd name="connsiteY3" fmla="*/ 1507501 h 1963604"/>
              <a:gd name="connsiteX4" fmla="*/ 918029 w 2116787"/>
              <a:gd name="connsiteY4" fmla="*/ 1937215 h 1963604"/>
              <a:gd name="connsiteX5" fmla="*/ 0 w 2116787"/>
              <a:gd name="connsiteY5" fmla="*/ 1019186 h 1963604"/>
              <a:gd name="connsiteX0" fmla="*/ 0 w 2219412"/>
              <a:gd name="connsiteY0" fmla="*/ 1019186 h 1963604"/>
              <a:gd name="connsiteX1" fmla="*/ 918029 w 2219412"/>
              <a:gd name="connsiteY1" fmla="*/ 101157 h 1963604"/>
              <a:gd name="connsiteX2" fmla="*/ 1962513 w 2219412"/>
              <a:gd name="connsiteY2" fmla="*/ 119300 h 1963604"/>
              <a:gd name="connsiteX3" fmla="*/ 2051958 w 2219412"/>
              <a:gd name="connsiteY3" fmla="*/ 1507501 h 1963604"/>
              <a:gd name="connsiteX4" fmla="*/ 918029 w 2219412"/>
              <a:gd name="connsiteY4" fmla="*/ 1937215 h 1963604"/>
              <a:gd name="connsiteX5" fmla="*/ 0 w 2219412"/>
              <a:gd name="connsiteY5" fmla="*/ 1019186 h 1963604"/>
              <a:gd name="connsiteX0" fmla="*/ 0 w 2184200"/>
              <a:gd name="connsiteY0" fmla="*/ 1019186 h 1963604"/>
              <a:gd name="connsiteX1" fmla="*/ 918029 w 2184200"/>
              <a:gd name="connsiteY1" fmla="*/ 101157 h 1963604"/>
              <a:gd name="connsiteX2" fmla="*/ 1962513 w 2184200"/>
              <a:gd name="connsiteY2" fmla="*/ 119300 h 1963604"/>
              <a:gd name="connsiteX3" fmla="*/ 2051958 w 2184200"/>
              <a:gd name="connsiteY3" fmla="*/ 1507501 h 1963604"/>
              <a:gd name="connsiteX4" fmla="*/ 918029 w 2184200"/>
              <a:gd name="connsiteY4" fmla="*/ 1937215 h 1963604"/>
              <a:gd name="connsiteX5" fmla="*/ 0 w 2184200"/>
              <a:gd name="connsiteY5" fmla="*/ 1019186 h 1963604"/>
              <a:gd name="connsiteX0" fmla="*/ 0 w 2174082"/>
              <a:gd name="connsiteY0" fmla="*/ 998967 h 1943385"/>
              <a:gd name="connsiteX1" fmla="*/ 918029 w 2174082"/>
              <a:gd name="connsiteY1" fmla="*/ 80938 h 1943385"/>
              <a:gd name="connsiteX2" fmla="*/ 1924413 w 2174082"/>
              <a:gd name="connsiteY2" fmla="*/ 149881 h 1943385"/>
              <a:gd name="connsiteX3" fmla="*/ 2051958 w 2174082"/>
              <a:gd name="connsiteY3" fmla="*/ 1487282 h 1943385"/>
              <a:gd name="connsiteX4" fmla="*/ 918029 w 2174082"/>
              <a:gd name="connsiteY4" fmla="*/ 1916996 h 1943385"/>
              <a:gd name="connsiteX5" fmla="*/ 0 w 2174082"/>
              <a:gd name="connsiteY5" fmla="*/ 998967 h 1943385"/>
              <a:gd name="connsiteX0" fmla="*/ 0 w 2174082"/>
              <a:gd name="connsiteY0" fmla="*/ 1017785 h 1962203"/>
              <a:gd name="connsiteX1" fmla="*/ 918029 w 2174082"/>
              <a:gd name="connsiteY1" fmla="*/ 99756 h 1962203"/>
              <a:gd name="connsiteX2" fmla="*/ 1924413 w 2174082"/>
              <a:gd name="connsiteY2" fmla="*/ 168699 h 1962203"/>
              <a:gd name="connsiteX3" fmla="*/ 2051958 w 2174082"/>
              <a:gd name="connsiteY3" fmla="*/ 1506100 h 1962203"/>
              <a:gd name="connsiteX4" fmla="*/ 918029 w 2174082"/>
              <a:gd name="connsiteY4" fmla="*/ 1935814 h 1962203"/>
              <a:gd name="connsiteX5" fmla="*/ 0 w 2174082"/>
              <a:gd name="connsiteY5" fmla="*/ 1017785 h 1962203"/>
              <a:gd name="connsiteX0" fmla="*/ 0 w 2251539"/>
              <a:gd name="connsiteY0" fmla="*/ 1017785 h 1962203"/>
              <a:gd name="connsiteX1" fmla="*/ 918029 w 2251539"/>
              <a:gd name="connsiteY1" fmla="*/ 99756 h 1962203"/>
              <a:gd name="connsiteX2" fmla="*/ 1924413 w 2251539"/>
              <a:gd name="connsiteY2" fmla="*/ 168699 h 1962203"/>
              <a:gd name="connsiteX3" fmla="*/ 2051958 w 2251539"/>
              <a:gd name="connsiteY3" fmla="*/ 1506100 h 1962203"/>
              <a:gd name="connsiteX4" fmla="*/ 918029 w 2251539"/>
              <a:gd name="connsiteY4" fmla="*/ 1935814 h 1962203"/>
              <a:gd name="connsiteX5" fmla="*/ 0 w 2251539"/>
              <a:gd name="connsiteY5" fmla="*/ 1017785 h 1962203"/>
              <a:gd name="connsiteX0" fmla="*/ 0 w 2216550"/>
              <a:gd name="connsiteY0" fmla="*/ 1017785 h 1962203"/>
              <a:gd name="connsiteX1" fmla="*/ 918029 w 2216550"/>
              <a:gd name="connsiteY1" fmla="*/ 99756 h 1962203"/>
              <a:gd name="connsiteX2" fmla="*/ 1924413 w 2216550"/>
              <a:gd name="connsiteY2" fmla="*/ 168699 h 1962203"/>
              <a:gd name="connsiteX3" fmla="*/ 2051958 w 2216550"/>
              <a:gd name="connsiteY3" fmla="*/ 1506100 h 1962203"/>
              <a:gd name="connsiteX4" fmla="*/ 918029 w 2216550"/>
              <a:gd name="connsiteY4" fmla="*/ 1935814 h 1962203"/>
              <a:gd name="connsiteX5" fmla="*/ 0 w 2216550"/>
              <a:gd name="connsiteY5" fmla="*/ 1017785 h 1962203"/>
              <a:gd name="connsiteX0" fmla="*/ 0 w 2195977"/>
              <a:gd name="connsiteY0" fmla="*/ 1017785 h 1962203"/>
              <a:gd name="connsiteX1" fmla="*/ 918029 w 2195977"/>
              <a:gd name="connsiteY1" fmla="*/ 99756 h 1962203"/>
              <a:gd name="connsiteX2" fmla="*/ 1924413 w 2195977"/>
              <a:gd name="connsiteY2" fmla="*/ 168699 h 1962203"/>
              <a:gd name="connsiteX3" fmla="*/ 2051958 w 2195977"/>
              <a:gd name="connsiteY3" fmla="*/ 1506100 h 1962203"/>
              <a:gd name="connsiteX4" fmla="*/ 918029 w 2195977"/>
              <a:gd name="connsiteY4" fmla="*/ 1935814 h 1962203"/>
              <a:gd name="connsiteX5" fmla="*/ 0 w 2195977"/>
              <a:gd name="connsiteY5" fmla="*/ 1017785 h 1962203"/>
              <a:gd name="connsiteX0" fmla="*/ 0 w 2218466"/>
              <a:gd name="connsiteY0" fmla="*/ 1017785 h 1962203"/>
              <a:gd name="connsiteX1" fmla="*/ 918029 w 2218466"/>
              <a:gd name="connsiteY1" fmla="*/ 99756 h 1962203"/>
              <a:gd name="connsiteX2" fmla="*/ 1924413 w 2218466"/>
              <a:gd name="connsiteY2" fmla="*/ 168699 h 1962203"/>
              <a:gd name="connsiteX3" fmla="*/ 2051958 w 2218466"/>
              <a:gd name="connsiteY3" fmla="*/ 1506100 h 1962203"/>
              <a:gd name="connsiteX4" fmla="*/ 918029 w 2218466"/>
              <a:gd name="connsiteY4" fmla="*/ 1935814 h 1962203"/>
              <a:gd name="connsiteX5" fmla="*/ 0 w 2218466"/>
              <a:gd name="connsiteY5" fmla="*/ 1017785 h 19622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218466" h="1962203">
                <a:moveTo>
                  <a:pt x="0" y="1017785"/>
                </a:moveTo>
                <a:cubicBezTo>
                  <a:pt x="0" y="510772"/>
                  <a:pt x="597294" y="241270"/>
                  <a:pt x="918029" y="99756"/>
                </a:cubicBezTo>
                <a:cubicBezTo>
                  <a:pt x="1238764" y="-41758"/>
                  <a:pt x="1704733" y="-44631"/>
                  <a:pt x="1924413" y="168699"/>
                </a:cubicBezTo>
                <a:cubicBezTo>
                  <a:pt x="2248868" y="509029"/>
                  <a:pt x="2324464" y="906569"/>
                  <a:pt x="2051958" y="1506100"/>
                </a:cubicBezTo>
                <a:cubicBezTo>
                  <a:pt x="1863272" y="1920211"/>
                  <a:pt x="1260022" y="2017200"/>
                  <a:pt x="918029" y="1935814"/>
                </a:cubicBezTo>
                <a:cubicBezTo>
                  <a:pt x="576036" y="1854428"/>
                  <a:pt x="0" y="1524798"/>
                  <a:pt x="0" y="1017785"/>
                </a:cubicBezTo>
                <a:close/>
              </a:path>
            </a:pathLst>
          </a:cu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47" name="그림 46" descr="블랙, 어둠, 달이(가) 표시된 사진&#10;&#10;자동 생성된 설명">
            <a:extLst>
              <a:ext uri="{FF2B5EF4-FFF2-40B4-BE49-F238E27FC236}">
                <a16:creationId xmlns:a16="http://schemas.microsoft.com/office/drawing/2014/main" id="{78A15FDC-FA8A-0C70-E14D-325D25160B5F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167" t="88354" r="29669"/>
          <a:stretch/>
        </p:blipFill>
        <p:spPr>
          <a:xfrm>
            <a:off x="8837065" y="5396347"/>
            <a:ext cx="1323256" cy="10016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019436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924F6A8-54BB-53D0-797D-27A767BFADD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11791FD1-6EE8-2EFE-CCBC-9216A1B8E4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 </a:t>
            </a:r>
            <a:endParaRPr lang="ko-KR" altLang="en-US" dirty="0"/>
          </a:p>
        </p:txBody>
      </p:sp>
      <p:grpSp>
        <p:nvGrpSpPr>
          <p:cNvPr id="20" name="그룹 19">
            <a:extLst>
              <a:ext uri="{FF2B5EF4-FFF2-40B4-BE49-F238E27FC236}">
                <a16:creationId xmlns:a16="http://schemas.microsoft.com/office/drawing/2014/main" id="{8492C725-AD23-8572-E4E9-DB0EF31DAE8E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-14288" y="-6730"/>
            <a:ext cx="12287250" cy="6940929"/>
            <a:chOff x="-14288" y="-6730"/>
            <a:chExt cx="12287250" cy="6940929"/>
          </a:xfrm>
        </p:grpSpPr>
        <p:pic>
          <p:nvPicPr>
            <p:cNvPr id="4" name="내용 개체 틀 4" descr="스크린샷, 아쿠아, 터쿼이즈색, 청록색이(가) 표시된 사진&#10;&#10;자동 생성된 설명">
              <a:extLst>
                <a:ext uri="{FF2B5EF4-FFF2-40B4-BE49-F238E27FC236}">
                  <a16:creationId xmlns:a16="http://schemas.microsoft.com/office/drawing/2014/main" id="{4AB105A1-F483-293C-C3E1-47F1A919426A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4288" y="-6730"/>
              <a:ext cx="12287250" cy="6940929"/>
            </a:xfrm>
            <a:prstGeom prst="rect">
              <a:avLst/>
            </a:prstGeom>
          </p:spPr>
        </p:pic>
        <p:sp>
          <p:nvSpPr>
            <p:cNvPr id="6" name="직사각형 5">
              <a:extLst>
                <a:ext uri="{FF2B5EF4-FFF2-40B4-BE49-F238E27FC236}">
                  <a16:creationId xmlns:a16="http://schemas.microsoft.com/office/drawing/2014/main" id="{EC816182-0CED-CFEC-D47E-52789E2E5D93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435825" y="464883"/>
              <a:ext cx="11387024" cy="602799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glow rad="101600">
                <a:schemeClr val="bg2">
                  <a:lumMod val="50000"/>
                  <a:alpha val="40000"/>
                </a:schemeClr>
              </a:glo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7" name="말풍선: 모서리가 둥근 사각형 6">
            <a:extLst>
              <a:ext uri="{FF2B5EF4-FFF2-40B4-BE49-F238E27FC236}">
                <a16:creationId xmlns:a16="http://schemas.microsoft.com/office/drawing/2014/main" id="{5942B58C-1B89-8026-5F6B-66FB16A6DC18}"/>
              </a:ext>
            </a:extLst>
          </p:cNvPr>
          <p:cNvSpPr/>
          <p:nvPr/>
        </p:nvSpPr>
        <p:spPr>
          <a:xfrm>
            <a:off x="673101" y="802359"/>
            <a:ext cx="10893266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 err="1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그렇군요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! </a:t>
            </a:r>
            <a:r>
              <a:rPr lang="ko-KR" altLang="en-US" sz="4000" dirty="0" err="1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지구랑</a:t>
            </a:r>
            <a:r>
              <a:rPr lang="ko-KR" altLang="en-US" sz="4000" dirty="0" err="1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은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미국을 떠올리면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..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grpSp>
        <p:nvGrpSpPr>
          <p:cNvPr id="13" name="그룹 12">
            <a:extLst>
              <a:ext uri="{FF2B5EF4-FFF2-40B4-BE49-F238E27FC236}">
                <a16:creationId xmlns:a16="http://schemas.microsoft.com/office/drawing/2014/main" id="{2B985397-E1EE-B11C-21FA-D86C51230FE9}"/>
              </a:ext>
            </a:extLst>
          </p:cNvPr>
          <p:cNvGrpSpPr/>
          <p:nvPr/>
        </p:nvGrpSpPr>
        <p:grpSpPr>
          <a:xfrm>
            <a:off x="4117334" y="2226288"/>
            <a:ext cx="3688342" cy="3929111"/>
            <a:chOff x="4117334" y="2226288"/>
            <a:chExt cx="3688342" cy="3929111"/>
          </a:xfrm>
        </p:grpSpPr>
        <p:sp>
          <p:nvSpPr>
            <p:cNvPr id="5" name="타원 4">
              <a:extLst>
                <a:ext uri="{FF2B5EF4-FFF2-40B4-BE49-F238E27FC236}">
                  <a16:creationId xmlns:a16="http://schemas.microsoft.com/office/drawing/2014/main" id="{1D2DE242-D18E-D853-EF9A-D534CB8EC440}"/>
                </a:ext>
              </a:extLst>
            </p:cNvPr>
            <p:cNvSpPr/>
            <p:nvPr/>
          </p:nvSpPr>
          <p:spPr>
            <a:xfrm>
              <a:off x="4670425" y="5677819"/>
              <a:ext cx="2381250" cy="477580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3" name="그림 2" descr="클립아트, 원, 그래픽, 만화 영화이(가) 표시된 사진&#10;&#10;자동 생성된 설명">
              <a:extLst>
                <a:ext uri="{FF2B5EF4-FFF2-40B4-BE49-F238E27FC236}">
                  <a16:creationId xmlns:a16="http://schemas.microsoft.com/office/drawing/2014/main" id="{04D49F22-5494-3E58-4134-B0A1045F88E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117334" y="2226288"/>
              <a:ext cx="3688342" cy="3829353"/>
            </a:xfrm>
            <a:prstGeom prst="rect">
              <a:avLst/>
            </a:prstGeom>
          </p:spPr>
        </p:pic>
      </p:grpSp>
      <p:sp>
        <p:nvSpPr>
          <p:cNvPr id="14" name="말풍선: 모서리가 둥근 사각형 13">
            <a:extLst>
              <a:ext uri="{FF2B5EF4-FFF2-40B4-BE49-F238E27FC236}">
                <a16:creationId xmlns:a16="http://schemas.microsoft.com/office/drawing/2014/main" id="{DC4501AF-D209-5619-F57D-5A31D410C1A9}"/>
              </a:ext>
            </a:extLst>
          </p:cNvPr>
          <p:cNvSpPr/>
          <p:nvPr/>
        </p:nvSpPr>
        <p:spPr>
          <a:xfrm>
            <a:off x="682704" y="802359"/>
            <a:ext cx="10893266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미국 국기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, </a:t>
            </a:r>
            <a:r>
              <a:rPr lang="ko-KR" altLang="en-US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성조기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가 생각이 나요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16" name="말풍선: 모서리가 둥근 사각형 15">
            <a:extLst>
              <a:ext uri="{FF2B5EF4-FFF2-40B4-BE49-F238E27FC236}">
                <a16:creationId xmlns:a16="http://schemas.microsoft.com/office/drawing/2014/main" id="{8E81E94D-F92C-64AA-3DE6-E04BF71CDA21}"/>
              </a:ext>
            </a:extLst>
          </p:cNvPr>
          <p:cNvSpPr/>
          <p:nvPr/>
        </p:nvSpPr>
        <p:spPr>
          <a:xfrm>
            <a:off x="682704" y="802359"/>
            <a:ext cx="10893266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성조기에는 </a:t>
            </a:r>
            <a:r>
              <a:rPr lang="ko-KR" altLang="en-US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별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이 몇 개나 있을까요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?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51" name="말풍선: 모서리가 둥근 사각형 50">
            <a:extLst>
              <a:ext uri="{FF2B5EF4-FFF2-40B4-BE49-F238E27FC236}">
                <a16:creationId xmlns:a16="http://schemas.microsoft.com/office/drawing/2014/main" id="{4300C0D8-58AE-60D3-915A-D6D66A20C68E}"/>
              </a:ext>
            </a:extLst>
          </p:cNvPr>
          <p:cNvSpPr/>
          <p:nvPr/>
        </p:nvSpPr>
        <p:spPr>
          <a:xfrm>
            <a:off x="682704" y="802359"/>
            <a:ext cx="10893266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맞아요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! </a:t>
            </a:r>
            <a:r>
              <a:rPr lang="en-US" altLang="ko-KR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50</a:t>
            </a:r>
            <a:r>
              <a:rPr lang="ko-KR" altLang="en-US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개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예요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</a:p>
        </p:txBody>
      </p:sp>
      <p:grpSp>
        <p:nvGrpSpPr>
          <p:cNvPr id="8" name="그룹 7">
            <a:extLst>
              <a:ext uri="{FF2B5EF4-FFF2-40B4-BE49-F238E27FC236}">
                <a16:creationId xmlns:a16="http://schemas.microsoft.com/office/drawing/2014/main" id="{7081D58A-AA55-BC60-7BB8-8573E553467C}"/>
              </a:ext>
            </a:extLst>
          </p:cNvPr>
          <p:cNvGrpSpPr/>
          <p:nvPr/>
        </p:nvGrpSpPr>
        <p:grpSpPr>
          <a:xfrm>
            <a:off x="4046609" y="2138359"/>
            <a:ext cx="3912893" cy="3877562"/>
            <a:chOff x="201835" y="529865"/>
            <a:chExt cx="2700533" cy="2676149"/>
          </a:xfrm>
        </p:grpSpPr>
        <p:pic>
          <p:nvPicPr>
            <p:cNvPr id="9" name="그림 8" descr="원, 클립아트, 그래픽, 아동 미술이(가) 표시된 사진&#10;&#10;자동 생성된 설명">
              <a:extLst>
                <a:ext uri="{FF2B5EF4-FFF2-40B4-BE49-F238E27FC236}">
                  <a16:creationId xmlns:a16="http://schemas.microsoft.com/office/drawing/2014/main" id="{27B6802D-DD2E-704A-8D7B-1EC40EB7AD3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1835" y="529865"/>
              <a:ext cx="2700533" cy="2676149"/>
            </a:xfrm>
            <a:prstGeom prst="rect">
              <a:avLst/>
            </a:prstGeom>
          </p:spPr>
        </p:pic>
        <p:sp>
          <p:nvSpPr>
            <p:cNvPr id="10" name="직사각형 9">
              <a:extLst>
                <a:ext uri="{FF2B5EF4-FFF2-40B4-BE49-F238E27FC236}">
                  <a16:creationId xmlns:a16="http://schemas.microsoft.com/office/drawing/2014/main" id="{9F63A7A2-2ADB-2982-2B1D-5FBD4AC0479A}"/>
                </a:ext>
              </a:extLst>
            </p:cNvPr>
            <p:cNvSpPr/>
            <p:nvPr/>
          </p:nvSpPr>
          <p:spPr>
            <a:xfrm>
              <a:off x="1750634" y="1198560"/>
              <a:ext cx="45719" cy="117475"/>
            </a:xfrm>
            <a:prstGeom prst="rect">
              <a:avLst/>
            </a:prstGeom>
            <a:solidFill>
              <a:srgbClr val="9DDE59"/>
            </a:solidFill>
            <a:ln>
              <a:solidFill>
                <a:srgbClr val="9DDE59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pic>
        <p:nvPicPr>
          <p:cNvPr id="12" name="그림 11" descr="국기, 하늘, 야외, 미국 국기이(가) 표시된 사진&#10;&#10;자동 생성된 설명">
            <a:extLst>
              <a:ext uri="{FF2B5EF4-FFF2-40B4-BE49-F238E27FC236}">
                <a16:creationId xmlns:a16="http://schemas.microsoft.com/office/drawing/2014/main" id="{499F449A-FFD7-7084-D3F5-D989DB44E41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6558" y="1890204"/>
            <a:ext cx="6434560" cy="4288031"/>
          </a:xfrm>
          <a:prstGeom prst="rect">
            <a:avLst/>
          </a:prstGeom>
        </p:spPr>
      </p:pic>
      <p:pic>
        <p:nvPicPr>
          <p:cNvPr id="17" name="그림 16" descr="텍스트, 국기, 지도이(가) 표시된 사진&#10;&#10;자동 생성된 설명">
            <a:extLst>
              <a:ext uri="{FF2B5EF4-FFF2-40B4-BE49-F238E27FC236}">
                <a16:creationId xmlns:a16="http://schemas.microsoft.com/office/drawing/2014/main" id="{EE904974-801F-8169-89D8-282B479B2A5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01" t="65832" r="55008" b="1621"/>
          <a:stretch/>
        </p:blipFill>
        <p:spPr>
          <a:xfrm>
            <a:off x="2102420" y="1903801"/>
            <a:ext cx="8401992" cy="4325705"/>
          </a:xfrm>
          <a:prstGeom prst="rect">
            <a:avLst/>
          </a:prstGeom>
        </p:spPr>
      </p:pic>
      <p:sp>
        <p:nvSpPr>
          <p:cNvPr id="19" name="말풍선: 모서리가 둥근 사각형 18">
            <a:extLst>
              <a:ext uri="{FF2B5EF4-FFF2-40B4-BE49-F238E27FC236}">
                <a16:creationId xmlns:a16="http://schemas.microsoft.com/office/drawing/2014/main" id="{B4B4855E-1684-B6B3-4348-52BC33F40037}"/>
              </a:ext>
            </a:extLst>
          </p:cNvPr>
          <p:cNvSpPr/>
          <p:nvPr/>
        </p:nvSpPr>
        <p:spPr>
          <a:xfrm>
            <a:off x="682704" y="802359"/>
            <a:ext cx="10893266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본토 </a:t>
            </a:r>
            <a:r>
              <a:rPr lang="en-US" altLang="ko-KR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48</a:t>
            </a:r>
            <a:r>
              <a:rPr lang="ko-KR" altLang="en-US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주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와 알래스카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, 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하와이 </a:t>
            </a:r>
            <a:r>
              <a:rPr lang="en-US" altLang="ko-KR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2</a:t>
            </a:r>
            <a:r>
              <a:rPr lang="ko-KR" altLang="en-US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주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를 의미해요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pic>
        <p:nvPicPr>
          <p:cNvPr id="22" name="그림 21" descr="텍스트, 지도, 아틀라스이(가) 표시된 사진&#10;&#10;자동 생성된 설명">
            <a:extLst>
              <a:ext uri="{FF2B5EF4-FFF2-40B4-BE49-F238E27FC236}">
                <a16:creationId xmlns:a16="http://schemas.microsoft.com/office/drawing/2014/main" id="{9109F565-6605-81BA-1C8B-4FE41B4AE49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2950" y="1742070"/>
            <a:ext cx="8491462" cy="4649165"/>
          </a:xfrm>
          <a:prstGeom prst="rect">
            <a:avLst/>
          </a:prstGeom>
        </p:spPr>
      </p:pic>
      <p:sp>
        <p:nvSpPr>
          <p:cNvPr id="26" name="사각형: 둥근 모서리 25">
            <a:extLst>
              <a:ext uri="{FF2B5EF4-FFF2-40B4-BE49-F238E27FC236}">
                <a16:creationId xmlns:a16="http://schemas.microsoft.com/office/drawing/2014/main" id="{8D871417-5AD2-D9E1-C928-3194BB2DDAAE}"/>
              </a:ext>
            </a:extLst>
          </p:cNvPr>
          <p:cNvSpPr/>
          <p:nvPr/>
        </p:nvSpPr>
        <p:spPr>
          <a:xfrm>
            <a:off x="4246608" y="905978"/>
            <a:ext cx="1625553" cy="552450"/>
          </a:xfrm>
          <a:prstGeom prst="roundRect">
            <a:avLst/>
          </a:prstGeom>
          <a:solidFill>
            <a:srgbClr val="FCEFD4"/>
          </a:solidFill>
          <a:ln w="57150">
            <a:solidFill>
              <a:srgbClr val="40B4B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800" dirty="0" err="1">
                <a:solidFill>
                  <a:srgbClr val="8CCDD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ㅇㄹㅅㅋ</a:t>
            </a:r>
            <a:endParaRPr lang="ko-KR" altLang="en-US" sz="2800" dirty="0">
              <a:solidFill>
                <a:srgbClr val="8CCDD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28" name="사각형: 둥근 모서리 27">
            <a:extLst>
              <a:ext uri="{FF2B5EF4-FFF2-40B4-BE49-F238E27FC236}">
                <a16:creationId xmlns:a16="http://schemas.microsoft.com/office/drawing/2014/main" id="{27763BBE-43A4-E239-E70F-89659E1519E4}"/>
              </a:ext>
            </a:extLst>
          </p:cNvPr>
          <p:cNvSpPr/>
          <p:nvPr/>
        </p:nvSpPr>
        <p:spPr>
          <a:xfrm>
            <a:off x="6149451" y="905978"/>
            <a:ext cx="1273381" cy="552450"/>
          </a:xfrm>
          <a:prstGeom prst="roundRect">
            <a:avLst/>
          </a:prstGeom>
          <a:solidFill>
            <a:srgbClr val="FCEFD4"/>
          </a:solidFill>
          <a:ln w="57150">
            <a:solidFill>
              <a:srgbClr val="40B4B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800">
                <a:solidFill>
                  <a:srgbClr val="8CCDD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ㅎㅇㅇ</a:t>
            </a:r>
            <a:endParaRPr lang="ko-KR" altLang="en-US" sz="2800" dirty="0">
              <a:solidFill>
                <a:srgbClr val="8CCDD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182D3D46-6F14-4E5B-D27D-04AF519D6215}"/>
              </a:ext>
            </a:extLst>
          </p:cNvPr>
          <p:cNvSpPr txBox="1"/>
          <p:nvPr/>
        </p:nvSpPr>
        <p:spPr>
          <a:xfrm>
            <a:off x="10156958" y="6524090"/>
            <a:ext cx="1774692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1400" b="0" i="0" dirty="0">
                <a:solidFill>
                  <a:schemeClr val="bg2">
                    <a:lumMod val="75000"/>
                  </a:schemeClr>
                </a:solidFill>
                <a:effectLst/>
                <a:latin typeface="ui-monospace"/>
              </a:rPr>
              <a:t>이미지 출처</a:t>
            </a:r>
            <a:r>
              <a:rPr lang="en-US" altLang="ko-KR" sz="1400" b="0" i="0" dirty="0">
                <a:solidFill>
                  <a:schemeClr val="bg2">
                    <a:lumMod val="75000"/>
                  </a:schemeClr>
                </a:solidFill>
                <a:effectLst/>
                <a:latin typeface="ui-monospace"/>
              </a:rPr>
              <a:t>: </a:t>
            </a:r>
            <a:r>
              <a:rPr lang="en-US" altLang="ko-KR" sz="1400" b="0" i="0" dirty="0" err="1">
                <a:solidFill>
                  <a:schemeClr val="bg2">
                    <a:lumMod val="75000"/>
                  </a:schemeClr>
                </a:solidFill>
                <a:effectLst/>
                <a:latin typeface="ui-monospace"/>
              </a:rPr>
              <a:t>Pixabay</a:t>
            </a:r>
            <a:endParaRPr lang="ko-KR" altLang="en-US" sz="1400" dirty="0">
              <a:solidFill>
                <a:schemeClr val="bg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49247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4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5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4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4" grpId="0" animBg="1"/>
      <p:bldP spid="16" grpId="0" animBg="1"/>
      <p:bldP spid="51" grpId="0" animBg="1"/>
      <p:bldP spid="19" grpId="0" animBg="1"/>
      <p:bldP spid="26" grpId="0" animBg="1"/>
      <p:bldP spid="26" grpId="1" animBg="1"/>
      <p:bldP spid="28" grpId="0" animBg="1"/>
      <p:bldP spid="28" grpId="1" animBg="1"/>
    </p:bld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F47BB73-8771-602F-04CA-6B014B781B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그룹 19">
            <a:extLst>
              <a:ext uri="{FF2B5EF4-FFF2-40B4-BE49-F238E27FC236}">
                <a16:creationId xmlns:a16="http://schemas.microsoft.com/office/drawing/2014/main" id="{F9CD4EB8-2C60-A565-917A-789F06F9C1FC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-14288" y="-6730"/>
            <a:ext cx="12287250" cy="6940929"/>
            <a:chOff x="-14288" y="-6730"/>
            <a:chExt cx="12287250" cy="6940929"/>
          </a:xfrm>
        </p:grpSpPr>
        <p:pic>
          <p:nvPicPr>
            <p:cNvPr id="4" name="내용 개체 틀 4" descr="스크린샷, 아쿠아, 터쿼이즈색, 청록색이(가) 표시된 사진&#10;&#10;자동 생성된 설명">
              <a:extLst>
                <a:ext uri="{FF2B5EF4-FFF2-40B4-BE49-F238E27FC236}">
                  <a16:creationId xmlns:a16="http://schemas.microsoft.com/office/drawing/2014/main" id="{81FE6B6C-1C01-0F5E-E863-F8E537ED49B9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4288" y="-6730"/>
              <a:ext cx="12287250" cy="6940929"/>
            </a:xfrm>
            <a:prstGeom prst="rect">
              <a:avLst/>
            </a:prstGeom>
          </p:spPr>
        </p:pic>
        <p:sp>
          <p:nvSpPr>
            <p:cNvPr id="6" name="직사각형 5">
              <a:extLst>
                <a:ext uri="{FF2B5EF4-FFF2-40B4-BE49-F238E27FC236}">
                  <a16:creationId xmlns:a16="http://schemas.microsoft.com/office/drawing/2014/main" id="{256C3F40-F675-8733-B682-A6B0F43C7312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435825" y="464883"/>
              <a:ext cx="11387024" cy="602799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glow rad="101600">
                <a:schemeClr val="bg2">
                  <a:lumMod val="50000"/>
                  <a:alpha val="40000"/>
                </a:schemeClr>
              </a:glo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26" name="말풍선: 모서리가 둥근 사각형 25">
            <a:extLst>
              <a:ext uri="{FF2B5EF4-FFF2-40B4-BE49-F238E27FC236}">
                <a16:creationId xmlns:a16="http://schemas.microsoft.com/office/drawing/2014/main" id="{58CD9A38-A5EC-6BF5-8BF2-91DF98CA996D}"/>
              </a:ext>
            </a:extLst>
          </p:cNvPr>
          <p:cNvSpPr/>
          <p:nvPr/>
        </p:nvSpPr>
        <p:spPr>
          <a:xfrm>
            <a:off x="673101" y="802359"/>
            <a:ext cx="10893266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아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~ 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미국 여행 정말 재미있었다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!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7" name="말풍선: 모서리가 둥근 사각형 6">
            <a:extLst>
              <a:ext uri="{FF2B5EF4-FFF2-40B4-BE49-F238E27FC236}">
                <a16:creationId xmlns:a16="http://schemas.microsoft.com/office/drawing/2014/main" id="{51BE90F9-5F23-0EFF-82FC-6F08E23AF2AC}"/>
              </a:ext>
            </a:extLst>
          </p:cNvPr>
          <p:cNvSpPr/>
          <p:nvPr/>
        </p:nvSpPr>
        <p:spPr>
          <a:xfrm>
            <a:off x="673101" y="802359"/>
            <a:ext cx="10893266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미국은 </a:t>
            </a:r>
            <a:r>
              <a:rPr lang="ko-KR" altLang="en-US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대자연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도 멋있고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, 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엄청 </a:t>
            </a:r>
            <a:r>
              <a:rPr lang="ko-KR" altLang="en-US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화려한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나라인 것 같아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grpSp>
        <p:nvGrpSpPr>
          <p:cNvPr id="13" name="그룹 12">
            <a:extLst>
              <a:ext uri="{FF2B5EF4-FFF2-40B4-BE49-F238E27FC236}">
                <a16:creationId xmlns:a16="http://schemas.microsoft.com/office/drawing/2014/main" id="{D8EBFF60-3911-008D-D1A8-B4F73660FAC3}"/>
              </a:ext>
            </a:extLst>
          </p:cNvPr>
          <p:cNvGrpSpPr/>
          <p:nvPr/>
        </p:nvGrpSpPr>
        <p:grpSpPr>
          <a:xfrm>
            <a:off x="4117334" y="2226288"/>
            <a:ext cx="3688342" cy="3929111"/>
            <a:chOff x="4117334" y="2226288"/>
            <a:chExt cx="3688342" cy="3929111"/>
          </a:xfrm>
        </p:grpSpPr>
        <p:sp>
          <p:nvSpPr>
            <p:cNvPr id="5" name="타원 4">
              <a:extLst>
                <a:ext uri="{FF2B5EF4-FFF2-40B4-BE49-F238E27FC236}">
                  <a16:creationId xmlns:a16="http://schemas.microsoft.com/office/drawing/2014/main" id="{624D2896-82B3-BE0A-CB74-A7698B51BEE9}"/>
                </a:ext>
              </a:extLst>
            </p:cNvPr>
            <p:cNvSpPr/>
            <p:nvPr/>
          </p:nvSpPr>
          <p:spPr>
            <a:xfrm>
              <a:off x="4670425" y="5677819"/>
              <a:ext cx="2381250" cy="477580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3" name="그림 2" descr="클립아트, 원, 그래픽, 만화 영화이(가) 표시된 사진&#10;&#10;자동 생성된 설명">
              <a:extLst>
                <a:ext uri="{FF2B5EF4-FFF2-40B4-BE49-F238E27FC236}">
                  <a16:creationId xmlns:a16="http://schemas.microsoft.com/office/drawing/2014/main" id="{667E91D4-58C3-75D7-46C2-27F49034064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117334" y="2226288"/>
              <a:ext cx="3688342" cy="3829353"/>
            </a:xfrm>
            <a:prstGeom prst="rect">
              <a:avLst/>
            </a:prstGeom>
          </p:spPr>
        </p:pic>
      </p:grpSp>
      <p:grpSp>
        <p:nvGrpSpPr>
          <p:cNvPr id="23" name="그룹 22">
            <a:extLst>
              <a:ext uri="{FF2B5EF4-FFF2-40B4-BE49-F238E27FC236}">
                <a16:creationId xmlns:a16="http://schemas.microsoft.com/office/drawing/2014/main" id="{C0757CB4-53A5-2019-1FD2-A75FD35DF350}"/>
              </a:ext>
            </a:extLst>
          </p:cNvPr>
          <p:cNvGrpSpPr/>
          <p:nvPr/>
        </p:nvGrpSpPr>
        <p:grpSpPr>
          <a:xfrm>
            <a:off x="3504055" y="2074372"/>
            <a:ext cx="4565591" cy="3989911"/>
            <a:chOff x="4591468" y="425183"/>
            <a:chExt cx="3142494" cy="2746254"/>
          </a:xfrm>
        </p:grpSpPr>
        <p:pic>
          <p:nvPicPr>
            <p:cNvPr id="24" name="그림 23" descr="원, 클립아트, 그래픽, 만화 영화이(가) 표시된 사진&#10;&#10;자동 생성된 설명">
              <a:extLst>
                <a:ext uri="{FF2B5EF4-FFF2-40B4-BE49-F238E27FC236}">
                  <a16:creationId xmlns:a16="http://schemas.microsoft.com/office/drawing/2014/main" id="{F4CB5982-98A8-C4A3-ED12-7B2181E9E4E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91468" y="425183"/>
              <a:ext cx="3142494" cy="2746254"/>
            </a:xfrm>
            <a:prstGeom prst="rect">
              <a:avLst/>
            </a:prstGeom>
          </p:spPr>
        </p:pic>
        <p:sp>
          <p:nvSpPr>
            <p:cNvPr id="25" name="직사각형 24">
              <a:extLst>
                <a:ext uri="{FF2B5EF4-FFF2-40B4-BE49-F238E27FC236}">
                  <a16:creationId xmlns:a16="http://schemas.microsoft.com/office/drawing/2014/main" id="{035B699C-0FF2-59A9-0886-3ED7F2469D40}"/>
                </a:ext>
              </a:extLst>
            </p:cNvPr>
            <p:cNvSpPr/>
            <p:nvPr/>
          </p:nvSpPr>
          <p:spPr>
            <a:xfrm>
              <a:off x="6514713" y="1159666"/>
              <a:ext cx="45719" cy="117475"/>
            </a:xfrm>
            <a:prstGeom prst="rect">
              <a:avLst/>
            </a:prstGeom>
            <a:solidFill>
              <a:srgbClr val="9DDE59"/>
            </a:solidFill>
            <a:ln>
              <a:solidFill>
                <a:srgbClr val="9DDE59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11" name="말풍선: 모서리가 둥근 사각형 10">
            <a:extLst>
              <a:ext uri="{FF2B5EF4-FFF2-40B4-BE49-F238E27FC236}">
                <a16:creationId xmlns:a16="http://schemas.microsoft.com/office/drawing/2014/main" id="{B8365A0E-23B1-9C1C-12CA-A7DCACD1559A}"/>
              </a:ext>
            </a:extLst>
          </p:cNvPr>
          <p:cNvSpPr/>
          <p:nvPr/>
        </p:nvSpPr>
        <p:spPr>
          <a:xfrm>
            <a:off x="673101" y="802359"/>
            <a:ext cx="10893266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미국을 </a:t>
            </a:r>
            <a:r>
              <a:rPr lang="ko-KR" altLang="en-US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한 문장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으로 나타내 볼까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?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pic>
        <p:nvPicPr>
          <p:cNvPr id="8" name="그림 7">
            <a:extLst>
              <a:ext uri="{FF2B5EF4-FFF2-40B4-BE49-F238E27FC236}">
                <a16:creationId xmlns:a16="http://schemas.microsoft.com/office/drawing/2014/main" id="{1A8D8A4E-A52A-4197-6605-E6E6D2410CC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85850" y="2754123"/>
            <a:ext cx="10248900" cy="14495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50222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7" grpId="0" animBg="1"/>
      <p:bldP spid="11" grpId="0" animBg="1"/>
    </p:bld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A5DA7AF-8BA2-445F-AEEF-A94B2347DC3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그룹 19">
            <a:extLst>
              <a:ext uri="{FF2B5EF4-FFF2-40B4-BE49-F238E27FC236}">
                <a16:creationId xmlns:a16="http://schemas.microsoft.com/office/drawing/2014/main" id="{8FD5FED7-598F-5E4D-870A-C812CF53E82F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-14288" y="-6730"/>
            <a:ext cx="12287250" cy="6940929"/>
            <a:chOff x="-14288" y="-6730"/>
            <a:chExt cx="12287250" cy="6940929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pic>
          <p:nvPicPr>
            <p:cNvPr id="4" name="내용 개체 틀 4" descr="스크린샷, 아쿠아, 터쿼이즈색, 청록색이(가) 표시된 사진&#10;&#10;자동 생성된 설명">
              <a:extLst>
                <a:ext uri="{FF2B5EF4-FFF2-40B4-BE49-F238E27FC236}">
                  <a16:creationId xmlns:a16="http://schemas.microsoft.com/office/drawing/2014/main" id="{DB57BF26-1B73-09B9-B5E3-02D7AB83009B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4288" y="-6730"/>
              <a:ext cx="12287250" cy="6940929"/>
            </a:xfrm>
            <a:prstGeom prst="rect">
              <a:avLst/>
            </a:prstGeom>
          </p:spPr>
        </p:pic>
        <p:sp>
          <p:nvSpPr>
            <p:cNvPr id="6" name="직사각형 5">
              <a:extLst>
                <a:ext uri="{FF2B5EF4-FFF2-40B4-BE49-F238E27FC236}">
                  <a16:creationId xmlns:a16="http://schemas.microsoft.com/office/drawing/2014/main" id="{81967A2C-FF8C-0754-CD9E-34DFF9E88384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435825" y="464883"/>
              <a:ext cx="11387024" cy="602799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glow rad="101600">
                <a:schemeClr val="bg2">
                  <a:lumMod val="50000"/>
                  <a:alpha val="40000"/>
                </a:schemeClr>
              </a:glo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7" name="말풍선: 모서리가 둥근 사각형 6">
            <a:extLst>
              <a:ext uri="{FF2B5EF4-FFF2-40B4-BE49-F238E27FC236}">
                <a16:creationId xmlns:a16="http://schemas.microsoft.com/office/drawing/2014/main" id="{FFDA2E62-2552-09E7-5805-C5BA50CFF781}"/>
              </a:ext>
            </a:extLst>
          </p:cNvPr>
          <p:cNvSpPr/>
          <p:nvPr/>
        </p:nvSpPr>
        <p:spPr>
          <a:xfrm>
            <a:off x="1819749" y="802359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발표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해 봅시다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pic>
        <p:nvPicPr>
          <p:cNvPr id="15" name="그림 14">
            <a:extLst>
              <a:ext uri="{FF2B5EF4-FFF2-40B4-BE49-F238E27FC236}">
                <a16:creationId xmlns:a16="http://schemas.microsoft.com/office/drawing/2014/main" id="{A9C3097D-84EB-1A21-805A-34AF273CCA1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14949" y="3338004"/>
            <a:ext cx="1186255" cy="2016633"/>
          </a:xfrm>
          <a:prstGeom prst="rect">
            <a:avLst/>
          </a:prstGeom>
        </p:spPr>
      </p:pic>
      <p:sp>
        <p:nvSpPr>
          <p:cNvPr id="3" name="말풍선: 모서리가 둥근 사각형 2">
            <a:extLst>
              <a:ext uri="{FF2B5EF4-FFF2-40B4-BE49-F238E27FC236}">
                <a16:creationId xmlns:a16="http://schemas.microsoft.com/office/drawing/2014/main" id="{3583E4B8-6A16-C2F4-CB8B-BF65A7F4CC00}"/>
              </a:ext>
            </a:extLst>
          </p:cNvPr>
          <p:cNvSpPr/>
          <p:nvPr/>
        </p:nvSpPr>
        <p:spPr>
          <a:xfrm>
            <a:off x="3488924" y="2508530"/>
            <a:ext cx="7528264" cy="2603513"/>
          </a:xfrm>
          <a:prstGeom prst="wedgeRoundRectCallout">
            <a:avLst>
              <a:gd name="adj1" fmla="val -54266"/>
              <a:gd name="adj2" fmla="val 24554"/>
              <a:gd name="adj3" fmla="val 16667"/>
            </a:avLst>
          </a:prstGeom>
          <a:solidFill>
            <a:srgbClr val="CCE9EA"/>
          </a:solidFill>
          <a:ln w="38100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ko-KR" altLang="en-US" sz="3200" dirty="0">
                <a:solidFill>
                  <a:srgbClr val="1D91B3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미국은  </a:t>
            </a:r>
            <a:r>
              <a:rPr lang="ko-KR" altLang="en-US" sz="3200" u="sng" dirty="0">
                <a:solidFill>
                  <a:srgbClr val="1D91B3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                                </a:t>
            </a:r>
            <a:r>
              <a:rPr lang="ko-KR" altLang="en-US" sz="3200" dirty="0">
                <a:solidFill>
                  <a:srgbClr val="1D91B3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입니다</a:t>
            </a:r>
            <a:r>
              <a:rPr lang="en-US" altLang="ko-KR" sz="3200" dirty="0">
                <a:solidFill>
                  <a:srgbClr val="1D91B3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</a:t>
            </a:r>
            <a:endParaRPr lang="ko-KR" altLang="en-US" sz="3200" dirty="0">
              <a:solidFill>
                <a:srgbClr val="1D91B3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grpSp>
        <p:nvGrpSpPr>
          <p:cNvPr id="11" name="그룹 10">
            <a:extLst>
              <a:ext uri="{FF2B5EF4-FFF2-40B4-BE49-F238E27FC236}">
                <a16:creationId xmlns:a16="http://schemas.microsoft.com/office/drawing/2014/main" id="{A925EFEC-B45A-48C0-0149-2AB807FAA3AA}"/>
              </a:ext>
            </a:extLst>
          </p:cNvPr>
          <p:cNvGrpSpPr/>
          <p:nvPr/>
        </p:nvGrpSpPr>
        <p:grpSpPr>
          <a:xfrm>
            <a:off x="625633" y="685680"/>
            <a:ext cx="1060767" cy="1066551"/>
            <a:chOff x="625633" y="685680"/>
            <a:chExt cx="1060767" cy="1066551"/>
          </a:xfrm>
        </p:grpSpPr>
        <p:sp>
          <p:nvSpPr>
            <p:cNvPr id="10" name="타원 9">
              <a:extLst>
                <a:ext uri="{FF2B5EF4-FFF2-40B4-BE49-F238E27FC236}">
                  <a16:creationId xmlns:a16="http://schemas.microsoft.com/office/drawing/2014/main" id="{88B93112-EDE5-0528-73B5-40882461435C}"/>
                </a:ext>
              </a:extLst>
            </p:cNvPr>
            <p:cNvSpPr/>
            <p:nvPr/>
          </p:nvSpPr>
          <p:spPr>
            <a:xfrm>
              <a:off x="625633" y="691464"/>
              <a:ext cx="1060767" cy="1060767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rgbClr val="8CCDD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8" name="그림 7" descr="스마일리, 클립아트, 이모티콘, 원이(가) 표시된 사진&#10;&#10;자동 생성된 설명">
              <a:extLst>
                <a:ext uri="{FF2B5EF4-FFF2-40B4-BE49-F238E27FC236}">
                  <a16:creationId xmlns:a16="http://schemas.microsoft.com/office/drawing/2014/main" id="{6D701913-FB9F-65C5-B9D2-63658069BCA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64140" y="685680"/>
              <a:ext cx="925789" cy="100500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2510128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C30FF69-5BB5-D522-DE1F-7A8AB4AE2CF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83EF672B-6846-5CF4-0B97-26E1423C1B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 </a:t>
            </a:r>
            <a:endParaRPr lang="ko-KR" altLang="en-US" dirty="0"/>
          </a:p>
        </p:txBody>
      </p:sp>
      <p:grpSp>
        <p:nvGrpSpPr>
          <p:cNvPr id="20" name="그룹 19">
            <a:extLst>
              <a:ext uri="{FF2B5EF4-FFF2-40B4-BE49-F238E27FC236}">
                <a16:creationId xmlns:a16="http://schemas.microsoft.com/office/drawing/2014/main" id="{AC2A1F7E-86C2-DF5D-1111-AB6CC17FF83B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-14288" y="-6730"/>
            <a:ext cx="12287250" cy="6940929"/>
            <a:chOff x="-14288" y="-6730"/>
            <a:chExt cx="12287250" cy="6940929"/>
          </a:xfrm>
        </p:grpSpPr>
        <p:pic>
          <p:nvPicPr>
            <p:cNvPr id="4" name="내용 개체 틀 4" descr="스크린샷, 아쿠아, 터쿼이즈색, 청록색이(가) 표시된 사진&#10;&#10;자동 생성된 설명">
              <a:extLst>
                <a:ext uri="{FF2B5EF4-FFF2-40B4-BE49-F238E27FC236}">
                  <a16:creationId xmlns:a16="http://schemas.microsoft.com/office/drawing/2014/main" id="{133F3F63-F035-2468-41B4-AE99A6746372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4288" y="-6730"/>
              <a:ext cx="12287250" cy="6940929"/>
            </a:xfrm>
            <a:prstGeom prst="rect">
              <a:avLst/>
            </a:prstGeom>
          </p:spPr>
        </p:pic>
        <p:sp>
          <p:nvSpPr>
            <p:cNvPr id="6" name="직사각형 5">
              <a:extLst>
                <a:ext uri="{FF2B5EF4-FFF2-40B4-BE49-F238E27FC236}">
                  <a16:creationId xmlns:a16="http://schemas.microsoft.com/office/drawing/2014/main" id="{6D908D81-5F75-A933-4836-3F294E895D46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435825" y="464883"/>
              <a:ext cx="11387024" cy="602799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glow rad="101600">
                <a:schemeClr val="bg2">
                  <a:lumMod val="50000"/>
                  <a:alpha val="40000"/>
                </a:schemeClr>
              </a:glo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7" name="말풍선: 모서리가 둥근 사각형 6">
            <a:extLst>
              <a:ext uri="{FF2B5EF4-FFF2-40B4-BE49-F238E27FC236}">
                <a16:creationId xmlns:a16="http://schemas.microsoft.com/office/drawing/2014/main" id="{F29F4F1C-E0CA-6049-24FA-43764D5B00D5}"/>
              </a:ext>
            </a:extLst>
          </p:cNvPr>
          <p:cNvSpPr/>
          <p:nvPr/>
        </p:nvSpPr>
        <p:spPr>
          <a:xfrm>
            <a:off x="673101" y="802359"/>
            <a:ext cx="10893266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주마다 법도 다르다니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..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grpSp>
        <p:nvGrpSpPr>
          <p:cNvPr id="13" name="그룹 12">
            <a:extLst>
              <a:ext uri="{FF2B5EF4-FFF2-40B4-BE49-F238E27FC236}">
                <a16:creationId xmlns:a16="http://schemas.microsoft.com/office/drawing/2014/main" id="{44D3994A-1320-2660-8DD8-9410D7C5879C}"/>
              </a:ext>
            </a:extLst>
          </p:cNvPr>
          <p:cNvGrpSpPr/>
          <p:nvPr/>
        </p:nvGrpSpPr>
        <p:grpSpPr>
          <a:xfrm>
            <a:off x="4117334" y="2226288"/>
            <a:ext cx="3688342" cy="3929111"/>
            <a:chOff x="4117334" y="2226288"/>
            <a:chExt cx="3688342" cy="3929111"/>
          </a:xfrm>
        </p:grpSpPr>
        <p:sp>
          <p:nvSpPr>
            <p:cNvPr id="5" name="타원 4">
              <a:extLst>
                <a:ext uri="{FF2B5EF4-FFF2-40B4-BE49-F238E27FC236}">
                  <a16:creationId xmlns:a16="http://schemas.microsoft.com/office/drawing/2014/main" id="{F0DBF0E7-7449-70FA-1659-E20A382B845D}"/>
                </a:ext>
              </a:extLst>
            </p:cNvPr>
            <p:cNvSpPr/>
            <p:nvPr/>
          </p:nvSpPr>
          <p:spPr>
            <a:xfrm>
              <a:off x="4670425" y="5677819"/>
              <a:ext cx="2381250" cy="477580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3" name="그림 2" descr="클립아트, 원, 그래픽, 만화 영화이(가) 표시된 사진&#10;&#10;자동 생성된 설명">
              <a:extLst>
                <a:ext uri="{FF2B5EF4-FFF2-40B4-BE49-F238E27FC236}">
                  <a16:creationId xmlns:a16="http://schemas.microsoft.com/office/drawing/2014/main" id="{568F1C51-2F9B-56CC-2659-DA56F7DFC32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117334" y="2226288"/>
              <a:ext cx="3688342" cy="3829353"/>
            </a:xfrm>
            <a:prstGeom prst="rect">
              <a:avLst/>
            </a:prstGeom>
          </p:spPr>
        </p:pic>
      </p:grpSp>
      <p:sp>
        <p:nvSpPr>
          <p:cNvPr id="14" name="말풍선: 모서리가 둥근 사각형 13">
            <a:extLst>
              <a:ext uri="{FF2B5EF4-FFF2-40B4-BE49-F238E27FC236}">
                <a16:creationId xmlns:a16="http://schemas.microsoft.com/office/drawing/2014/main" id="{B175E112-F693-FC51-0AD8-A3FA0B84291C}"/>
              </a:ext>
            </a:extLst>
          </p:cNvPr>
          <p:cNvSpPr/>
          <p:nvPr/>
        </p:nvSpPr>
        <p:spPr>
          <a:xfrm>
            <a:off x="682704" y="802359"/>
            <a:ext cx="10893266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미국은 참 신기해요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!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16" name="말풍선: 모서리가 둥근 사각형 15">
            <a:extLst>
              <a:ext uri="{FF2B5EF4-FFF2-40B4-BE49-F238E27FC236}">
                <a16:creationId xmlns:a16="http://schemas.microsoft.com/office/drawing/2014/main" id="{2E22184A-B65A-C422-7FED-FAD82EB11547}"/>
              </a:ext>
            </a:extLst>
          </p:cNvPr>
          <p:cNvSpPr/>
          <p:nvPr/>
        </p:nvSpPr>
        <p:spPr>
          <a:xfrm>
            <a:off x="682704" y="802359"/>
            <a:ext cx="10893266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어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? </a:t>
            </a:r>
            <a:r>
              <a:rPr lang="ko-KR" altLang="en-US" sz="4000" dirty="0" err="1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왠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r>
              <a:rPr lang="ko-KR" altLang="en-US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호박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이지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?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grpSp>
        <p:nvGrpSpPr>
          <p:cNvPr id="23" name="그룹 22">
            <a:extLst>
              <a:ext uri="{FF2B5EF4-FFF2-40B4-BE49-F238E27FC236}">
                <a16:creationId xmlns:a16="http://schemas.microsoft.com/office/drawing/2014/main" id="{4E5D1F45-80E2-2ECA-479B-823B6335E379}"/>
              </a:ext>
            </a:extLst>
          </p:cNvPr>
          <p:cNvGrpSpPr/>
          <p:nvPr/>
        </p:nvGrpSpPr>
        <p:grpSpPr>
          <a:xfrm>
            <a:off x="3497431" y="2059300"/>
            <a:ext cx="4565591" cy="3989911"/>
            <a:chOff x="4591468" y="425183"/>
            <a:chExt cx="3142494" cy="2746254"/>
          </a:xfrm>
        </p:grpSpPr>
        <p:pic>
          <p:nvPicPr>
            <p:cNvPr id="24" name="그림 23" descr="원, 클립아트, 그래픽, 만화 영화이(가) 표시된 사진&#10;&#10;자동 생성된 설명">
              <a:extLst>
                <a:ext uri="{FF2B5EF4-FFF2-40B4-BE49-F238E27FC236}">
                  <a16:creationId xmlns:a16="http://schemas.microsoft.com/office/drawing/2014/main" id="{FF9242D2-5BF3-B063-0154-E2A63AC573A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91468" y="425183"/>
              <a:ext cx="3142494" cy="2746254"/>
            </a:xfrm>
            <a:prstGeom prst="rect">
              <a:avLst/>
            </a:prstGeom>
          </p:spPr>
        </p:pic>
        <p:sp>
          <p:nvSpPr>
            <p:cNvPr id="25" name="직사각형 24">
              <a:extLst>
                <a:ext uri="{FF2B5EF4-FFF2-40B4-BE49-F238E27FC236}">
                  <a16:creationId xmlns:a16="http://schemas.microsoft.com/office/drawing/2014/main" id="{31C6FB8D-4FE1-F58D-1CB5-184B382B1AB0}"/>
                </a:ext>
              </a:extLst>
            </p:cNvPr>
            <p:cNvSpPr/>
            <p:nvPr/>
          </p:nvSpPr>
          <p:spPr>
            <a:xfrm>
              <a:off x="6514713" y="1159666"/>
              <a:ext cx="45719" cy="117475"/>
            </a:xfrm>
            <a:prstGeom prst="rect">
              <a:avLst/>
            </a:prstGeom>
            <a:solidFill>
              <a:srgbClr val="9DDE59"/>
            </a:solidFill>
            <a:ln>
              <a:solidFill>
                <a:srgbClr val="9DDE59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48" name="그룹 47">
            <a:extLst>
              <a:ext uri="{FF2B5EF4-FFF2-40B4-BE49-F238E27FC236}">
                <a16:creationId xmlns:a16="http://schemas.microsoft.com/office/drawing/2014/main" id="{1F2D4F6F-438E-0004-440D-FF2F3C3340F7}"/>
              </a:ext>
            </a:extLst>
          </p:cNvPr>
          <p:cNvGrpSpPr/>
          <p:nvPr/>
        </p:nvGrpSpPr>
        <p:grpSpPr>
          <a:xfrm>
            <a:off x="4060896" y="2139230"/>
            <a:ext cx="3912893" cy="3877562"/>
            <a:chOff x="201835" y="529865"/>
            <a:chExt cx="2700533" cy="2676149"/>
          </a:xfrm>
        </p:grpSpPr>
        <p:pic>
          <p:nvPicPr>
            <p:cNvPr id="49" name="그림 48" descr="원, 클립아트, 그래픽, 아동 미술이(가) 표시된 사진&#10;&#10;자동 생성된 설명">
              <a:extLst>
                <a:ext uri="{FF2B5EF4-FFF2-40B4-BE49-F238E27FC236}">
                  <a16:creationId xmlns:a16="http://schemas.microsoft.com/office/drawing/2014/main" id="{19D9A4A8-DEE7-828F-3086-B3A1472E1DA8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1835" y="529865"/>
              <a:ext cx="2700533" cy="2676149"/>
            </a:xfrm>
            <a:prstGeom prst="rect">
              <a:avLst/>
            </a:prstGeom>
          </p:spPr>
        </p:pic>
        <p:sp>
          <p:nvSpPr>
            <p:cNvPr id="50" name="직사각형 49">
              <a:extLst>
                <a:ext uri="{FF2B5EF4-FFF2-40B4-BE49-F238E27FC236}">
                  <a16:creationId xmlns:a16="http://schemas.microsoft.com/office/drawing/2014/main" id="{6C69BEDF-5D15-6677-1E41-1341A809B866}"/>
                </a:ext>
              </a:extLst>
            </p:cNvPr>
            <p:cNvSpPr/>
            <p:nvPr/>
          </p:nvSpPr>
          <p:spPr>
            <a:xfrm>
              <a:off x="1750634" y="1198560"/>
              <a:ext cx="45719" cy="117475"/>
            </a:xfrm>
            <a:prstGeom prst="rect">
              <a:avLst/>
            </a:prstGeom>
            <a:solidFill>
              <a:srgbClr val="9DDE59"/>
            </a:solidFill>
            <a:ln>
              <a:solidFill>
                <a:srgbClr val="9DDE59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pic>
        <p:nvPicPr>
          <p:cNvPr id="9" name="그림 8" descr="채소, 호박, 할로윈, 호박속이(가) 표시된 사진&#10;&#10;자동 생성된 설명">
            <a:extLst>
              <a:ext uri="{FF2B5EF4-FFF2-40B4-BE49-F238E27FC236}">
                <a16:creationId xmlns:a16="http://schemas.microsoft.com/office/drawing/2014/main" id="{7A94F1AF-AA7A-6A12-8C58-BB36183C507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142233" y="3611540"/>
            <a:ext cx="3553091" cy="28813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40405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3906 -4.07407E-6 L 0.37539 -4.07407E-6 " pathEditMode="relative" rAng="0" ptsTypes="AA">
                                      <p:cBhvr>
                                        <p:cTn id="24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810" y="0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4" grpId="0" animBg="1"/>
      <p:bldP spid="16" grpId="0" animBg="1"/>
    </p:bld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맑은 고딕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맑은 고딕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8003</TotalTime>
  <Words>956</Words>
  <Application>Microsoft Office PowerPoint</Application>
  <PresentationFormat>와이드스크린</PresentationFormat>
  <Paragraphs>238</Paragraphs>
  <Slides>81</Slides>
  <Notes>13</Notes>
  <HiddenSlides>0</HiddenSlides>
  <MMClips>4</MMClips>
  <ScaleCrop>false</ScaleCrop>
  <HeadingPairs>
    <vt:vector size="6" baseType="variant">
      <vt:variant>
        <vt:lpstr>사용한 글꼴</vt:lpstr>
      </vt:variant>
      <vt:variant>
        <vt:i4>7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81</vt:i4>
      </vt:variant>
    </vt:vector>
  </HeadingPairs>
  <TitlesOfParts>
    <vt:vector size="89" baseType="lpstr">
      <vt:lpstr>ui-monospace</vt:lpstr>
      <vt:lpstr>맑은 고딕</vt:lpstr>
      <vt:lpstr>배달의민족 도현</vt:lpstr>
      <vt:lpstr>배달의민족 주아</vt:lpstr>
      <vt:lpstr>함초롬바탕</vt:lpstr>
      <vt:lpstr>Arial</vt:lpstr>
      <vt:lpstr>Calibri</vt:lpstr>
      <vt:lpstr>Office 테마</vt:lpstr>
      <vt:lpstr>PowerPoint 프레젠테이션</vt:lpstr>
      <vt:lpstr>PowerPoint 프레젠테이션</vt:lpstr>
      <vt:lpstr> </vt:lpstr>
      <vt:lpstr>PowerPoint 프레젠테이션</vt:lpstr>
      <vt:lpstr>PowerPoint 프레젠테이션</vt:lpstr>
      <vt:lpstr> </vt:lpstr>
      <vt:lpstr>PowerPoint 프레젠테이션</vt:lpstr>
      <vt:lpstr> </vt:lpstr>
      <vt:lpstr> </vt:lpstr>
      <vt:lpstr> </vt:lpstr>
      <vt:lpstr>PowerPoint 프레젠테이션</vt:lpstr>
      <vt:lpstr>PowerPoint 프레젠테이션</vt:lpstr>
      <vt:lpstr>PowerPoint 프레젠테이션</vt:lpstr>
      <vt:lpstr> </vt:lpstr>
      <vt:lpstr> </vt:lpstr>
      <vt:lpstr> </vt:lpstr>
      <vt:lpstr> </vt:lpstr>
      <vt:lpstr> </vt:lpstr>
      <vt:lpstr> </vt:lpstr>
      <vt:lpstr> 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 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예진 장</dc:creator>
  <cp:lastModifiedBy>예진 장</cp:lastModifiedBy>
  <cp:revision>44</cp:revision>
  <dcterms:created xsi:type="dcterms:W3CDTF">2024-11-25T06:35:37Z</dcterms:created>
  <dcterms:modified xsi:type="dcterms:W3CDTF">2025-05-21T04:36:58Z</dcterms:modified>
</cp:coreProperties>
</file>