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64" r:id="rId2"/>
    <p:sldId id="318" r:id="rId3"/>
    <p:sldId id="267" r:id="rId4"/>
    <p:sldId id="259" r:id="rId5"/>
    <p:sldId id="268" r:id="rId6"/>
    <p:sldId id="283" r:id="rId7"/>
    <p:sldId id="285" r:id="rId8"/>
    <p:sldId id="275" r:id="rId9"/>
    <p:sldId id="286" r:id="rId10"/>
    <p:sldId id="289" r:id="rId11"/>
    <p:sldId id="321" r:id="rId12"/>
    <p:sldId id="320" r:id="rId13"/>
    <p:sldId id="277" r:id="rId14"/>
    <p:sldId id="282" r:id="rId15"/>
    <p:sldId id="290" r:id="rId16"/>
    <p:sldId id="278" r:id="rId17"/>
    <p:sldId id="288" r:id="rId18"/>
    <p:sldId id="279" r:id="rId19"/>
    <p:sldId id="319" r:id="rId20"/>
    <p:sldId id="295" r:id="rId21"/>
    <p:sldId id="291" r:id="rId22"/>
    <p:sldId id="298" r:id="rId23"/>
    <p:sldId id="322" r:id="rId24"/>
    <p:sldId id="323" r:id="rId25"/>
    <p:sldId id="325" r:id="rId26"/>
    <p:sldId id="324" r:id="rId27"/>
    <p:sldId id="326" r:id="rId28"/>
    <p:sldId id="305" r:id="rId29"/>
    <p:sldId id="304" r:id="rId30"/>
    <p:sldId id="307" r:id="rId31"/>
    <p:sldId id="309" r:id="rId32"/>
    <p:sldId id="327" r:id="rId33"/>
    <p:sldId id="328" r:id="rId34"/>
    <p:sldId id="329" r:id="rId35"/>
    <p:sldId id="330" r:id="rId36"/>
    <p:sldId id="331" r:id="rId37"/>
    <p:sldId id="332" r:id="rId38"/>
    <p:sldId id="294" r:id="rId39"/>
    <p:sldId id="308" r:id="rId40"/>
    <p:sldId id="315" r:id="rId4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B4BC"/>
    <a:srgbClr val="C04F15"/>
    <a:srgbClr val="00B0F0"/>
    <a:srgbClr val="7ACFEA"/>
    <a:srgbClr val="99DBEF"/>
    <a:srgbClr val="1D91B3"/>
    <a:srgbClr val="0033FF"/>
    <a:srgbClr val="C5D0FF"/>
    <a:srgbClr val="8CCDD1"/>
    <a:srgbClr val="FCE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09" autoAdjust="0"/>
    <p:restoredTop sz="93091" autoAdjust="0"/>
  </p:normalViewPr>
  <p:slideViewPr>
    <p:cSldViewPr snapToGrid="0">
      <p:cViewPr varScale="1">
        <p:scale>
          <a:sx n="74" d="100"/>
          <a:sy n="74" d="100"/>
        </p:scale>
        <p:origin x="72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예진 장" userId="abcb4db8576222d5" providerId="LiveId" clId="{3CE20C6C-D6A3-4233-B4AD-3D2184B8B909}"/>
    <pc:docChg chg="undo custSel modSld">
      <pc:chgData name="예진 장" userId="abcb4db8576222d5" providerId="LiveId" clId="{3CE20C6C-D6A3-4233-B4AD-3D2184B8B909}" dt="2025-05-21T04:36:07.265" v="68"/>
      <pc:docMkLst>
        <pc:docMk/>
      </pc:docMkLst>
      <pc:sldChg chg="addSp delSp modSp mod">
        <pc:chgData name="예진 장" userId="abcb4db8576222d5" providerId="LiveId" clId="{3CE20C6C-D6A3-4233-B4AD-3D2184B8B909}" dt="2025-05-21T03:58:54.014" v="60" actId="478"/>
        <pc:sldMkLst>
          <pc:docMk/>
          <pc:sldMk cId="3474524739" sldId="318"/>
        </pc:sldMkLst>
        <pc:grpChg chg="mod">
          <ac:chgData name="예진 장" userId="abcb4db8576222d5" providerId="LiveId" clId="{3CE20C6C-D6A3-4233-B4AD-3D2184B8B909}" dt="2025-05-21T03:56:48.442" v="35" actId="1076"/>
          <ac:grpSpMkLst>
            <pc:docMk/>
            <pc:sldMk cId="3474524739" sldId="318"/>
            <ac:grpSpMk id="1037" creationId="{54CADAFB-8DF9-12BF-C011-BA1E71904BF1}"/>
          </ac:grpSpMkLst>
        </pc:grpChg>
        <pc:picChg chg="add del mod modCrop">
          <ac:chgData name="예진 장" userId="abcb4db8576222d5" providerId="LiveId" clId="{3CE20C6C-D6A3-4233-B4AD-3D2184B8B909}" dt="2025-05-21T03:58:26.141" v="49" actId="478"/>
          <ac:picMkLst>
            <pc:docMk/>
            <pc:sldMk cId="3474524739" sldId="318"/>
            <ac:picMk id="4" creationId="{CAB63A61-6DE2-4E37-B29C-F2023F611B61}"/>
          </ac:picMkLst>
        </pc:picChg>
        <pc:picChg chg="add del mod modCrop">
          <ac:chgData name="예진 장" userId="abcb4db8576222d5" providerId="LiveId" clId="{3CE20C6C-D6A3-4233-B4AD-3D2184B8B909}" dt="2025-05-21T03:58:54.014" v="60" actId="478"/>
          <ac:picMkLst>
            <pc:docMk/>
            <pc:sldMk cId="3474524739" sldId="318"/>
            <ac:picMk id="7" creationId="{257D4636-6B2C-4C07-A692-E6536D1595C3}"/>
          </ac:picMkLst>
        </pc:picChg>
        <pc:picChg chg="mod">
          <ac:chgData name="예진 장" userId="abcb4db8576222d5" providerId="LiveId" clId="{3CE20C6C-D6A3-4233-B4AD-3D2184B8B909}" dt="2025-05-21T03:58:51.361" v="58" actId="14826"/>
          <ac:picMkLst>
            <pc:docMk/>
            <pc:sldMk cId="3474524739" sldId="318"/>
            <ac:picMk id="11" creationId="{14F7C92B-E189-11B4-BC83-418F82AA5711}"/>
          </ac:picMkLst>
        </pc:picChg>
      </pc:sldChg>
      <pc:sldChg chg="addSp modSp mod">
        <pc:chgData name="예진 장" userId="abcb4db8576222d5" providerId="LiveId" clId="{3CE20C6C-D6A3-4233-B4AD-3D2184B8B909}" dt="2025-05-21T04:36:07.265" v="68"/>
        <pc:sldMkLst>
          <pc:docMk/>
          <pc:sldMk cId="2706198966" sldId="319"/>
        </pc:sldMkLst>
        <pc:spChg chg="add mod">
          <ac:chgData name="예진 장" userId="abcb4db8576222d5" providerId="LiveId" clId="{3CE20C6C-D6A3-4233-B4AD-3D2184B8B909}" dt="2025-05-21T04:36:07.265" v="68"/>
          <ac:spMkLst>
            <pc:docMk/>
            <pc:sldMk cId="2706198966" sldId="319"/>
            <ac:spMk id="87" creationId="{CEC0E404-9ED9-47D6-8FD7-CE4FC7FB9951}"/>
          </ac:spMkLst>
        </pc:spChg>
        <pc:spChg chg="mod">
          <ac:chgData name="예진 장" userId="abcb4db8576222d5" providerId="LiveId" clId="{3CE20C6C-D6A3-4233-B4AD-3D2184B8B909}" dt="2025-05-21T04:01:33.303" v="61" actId="6549"/>
          <ac:spMkLst>
            <pc:docMk/>
            <pc:sldMk cId="2706198966" sldId="319"/>
            <ac:spMk id="1420" creationId="{A15CE1EC-EFA7-3ACA-7B5F-A5785669E3F5}"/>
          </ac:spMkLst>
        </pc:spChg>
        <pc:grpChg chg="mod">
          <ac:chgData name="예진 장" userId="abcb4db8576222d5" providerId="LiveId" clId="{3CE20C6C-D6A3-4233-B4AD-3D2184B8B909}" dt="2025-05-21T04:01:37.110" v="62" actId="1076"/>
          <ac:grpSpMkLst>
            <pc:docMk/>
            <pc:sldMk cId="2706198966" sldId="319"/>
            <ac:grpSpMk id="1421" creationId="{BBBC956E-1732-948F-ABF4-8A1FFF6964C1}"/>
          </ac:grpSpMkLst>
        </pc:grpChg>
      </pc:sldChg>
      <pc:sldChg chg="modAnim">
        <pc:chgData name="예진 장" userId="abcb4db8576222d5" providerId="LiveId" clId="{3CE20C6C-D6A3-4233-B4AD-3D2184B8B909}" dt="2025-05-21T04:02:18.744" v="63"/>
        <pc:sldMkLst>
          <pc:docMk/>
          <pc:sldMk cId="1696188388" sldId="323"/>
        </pc:sldMkLst>
      </pc:sldChg>
      <pc:sldChg chg="modAnim">
        <pc:chgData name="예진 장" userId="abcb4db8576222d5" providerId="LiveId" clId="{3CE20C6C-D6A3-4233-B4AD-3D2184B8B909}" dt="2025-05-21T04:02:45.104" v="67"/>
        <pc:sldMkLst>
          <pc:docMk/>
          <pc:sldMk cId="1173602277" sldId="324"/>
        </pc:sldMkLst>
      </pc:sldChg>
      <pc:sldChg chg="modAnim">
        <pc:chgData name="예진 장" userId="abcb4db8576222d5" providerId="LiveId" clId="{3CE20C6C-D6A3-4233-B4AD-3D2184B8B909}" dt="2025-05-21T04:02:34.049" v="65"/>
        <pc:sldMkLst>
          <pc:docMk/>
          <pc:sldMk cId="2553421873" sldId="325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9T07:01:38.25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1374 24575,'85'2'0,"0"-2"0,-1-5 0,1-3 0,-1-4 0,-1-4 0,0-3 0,119-45 0,-32-9 0,234-140 0,-196 90 0,278-182 0,-71 48 0,-279 179 0,-92 49-188,-2-2 0,52-48-1,-71 59-611,27-24-6026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9T07:01:38.25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 8 24575,'235'-2'0,"-65"-3"0,1 7 0,-1 7 0,193 37 0,-315-32 0,0 2 0,-2 2 0,0 3 0,-1 1 0,60 40 0,28 14 0,88 32 0,162 91 0,-344-171 0,-1 2 0,-1 1 0,-2 2 0,42 49 0,10 9 0,-65-63 0,-1 1 0,-1 1 0,-2 1 0,-1 1 0,-1 0 0,-2 1 0,-1 0 0,-2 1 0,9 43 0,16 39 0,-11-41-1365,-7-10-5461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02T10:54:36.62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1374 24575,'85'2'0,"0"-2"0,-1-5 0,1-3 0,-1-4 0,-1-4 0,0-3 0,119-45 0,-32-9 0,234-140 0,-196 90 0,278-182 0,-71 48 0,-279 179 0,-92 49-188,-2-2 0,52-48-1,-71 59-611,27-24-6026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2-02T10:54:36.63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 8 24575,'235'-2'0,"-65"-3"0,1 7 0,-1 7 0,193 37 0,-315-32 0,0 2 0,-2 2 0,0 3 0,-1 1 0,60 40 0,28 14 0,88 32 0,162 91 0,-344-171 0,-1 2 0,-1 1 0,-2 2 0,42 49 0,10 9 0,-65-63 0,-1 1 0,-1 1 0,-2 1 0,-1 1 0,-1 0 0,-2 1 0,-1 0 0,-2 1 0,9 43 0,16 39 0,-11-41-1365,-7-10-5461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DA4AE-47FB-4BE5-A497-A44EC1D2CB8B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9E59B-3F70-44A1-9C09-7E38018344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45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4D959-2828-2363-FF90-F70F9AD69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763739E-8ADF-CE74-4589-19A13B27AC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10EA110-5DDF-D697-47D4-E77FC6C5D8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52315C-936C-938C-4ED1-EE25D8160F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29093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AE62F-1DA9-A169-6602-0A7492461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FC73A04-39E3-8511-736A-1181EFBC7F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0361230-108D-E01E-B4BF-CA4BC282D2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https://youtu.be/Y3JhdA2TLW0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E000083-0134-377D-5A35-2E58286EB1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3190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9518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83DAE-908F-3D2A-B8E6-06BABE86E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1F5EFC7-3DD4-8302-A383-C3F5B2638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B79402F-6D40-8755-94F2-6696C87F1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3E96BC3-5471-D827-57CE-D015FB1B28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9522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7A5CE-16A8-89C3-8DC0-41B27E00B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D25B80C-694A-2A55-22AC-930464D53E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4B2347B-66D2-F88D-9B4F-86E346361A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https://youtu.be/9ggp39H-L4Q?t=3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D138931-49CB-47D7-985F-4B4B53256C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8969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5491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7542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FCCE8F-42D9-AD74-D490-6A82783AB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A603E86-BB44-FFF0-9A6F-ED3F730B29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B9ECBED-FC6F-A852-192B-9AB82F46F8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0E003AC-D99D-D695-E470-A6478CEFFF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4630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75A6B-A530-52A9-CE99-E852B4029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F85C281-D6D2-EE52-89A8-7AA9F0D4BF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63FB155-2AD5-BEF5-6BA4-BCD7C56D87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3D7BEAB-6ADA-C0D6-DEA3-B64292A1EC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3930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F250A-43B9-9DB5-EBF0-474E5F389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AF191D4-04B3-2A20-C65D-B09E7C17D2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334FC66-9742-0DC3-D08B-FCC7411C33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https://youtu.be/rGJS4PYfPuE</a:t>
            </a:r>
          </a:p>
          <a:p>
            <a:r>
              <a:rPr lang="en-US" altLang="ko-KR" dirty="0"/>
              <a:t>00:00~03:05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00D4950-5AB1-347E-4B54-D515D64582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F9E59B-3F70-44A1-9C09-7E3801834403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892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D70A94-2F90-DF63-7671-41F84C503F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41D2D02-48DF-AD27-4D72-55F9C72F2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B4DC6B-1B95-E7A6-45D9-C658F9987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8CE4C7-C08F-3178-49F6-2AA0B059D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F46511-0AC9-2131-D3BF-3863D39F5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2243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CBAF9B-2BDD-D59D-390F-051A0B5E5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2B8E09D-CAFE-A5DD-FA19-8C7E516511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612CDFC-E76E-4F7D-AE23-EA56CD6D1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DB07E7-56D5-C309-D6A2-F6E1667B3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1192115-9342-999E-933D-C7FF3C333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885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7207D17-5050-03C8-15C9-D7F32BD3A6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D9113FB-9982-73BE-9639-A86B58C7EC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8E83899-F708-C2BC-F5AF-E3BE5A75C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CDDDEC0-C419-E208-D35B-CE82017C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4DEEB95-FD90-5083-880C-9B322F85E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2964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5C7493-14C1-88D2-F086-E58B8A113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25544D8-0D2C-44D8-2D75-598EA9870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42B160D-FFA2-B4E2-E339-AC69B54C7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213829-0BFD-39A9-292F-094EE6397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43F86E4-0C83-2C77-9F5E-FDA229382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502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3A455F-EB40-33B8-DC2E-B950A704E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F81297C-6E20-4971-58F0-8054E1AA8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179F21F-94FF-AA4C-E004-1962F829C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14BE0F-D3E8-D86F-DBF4-65D101C29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B1EF64-478B-49D4-9D9E-8A86351D9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722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1C2D89-C614-7127-8A2F-15251C2AE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BD8478-B728-BE19-FF15-4F2DB95A0A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E574F70-E809-F570-33F7-2ED63281BE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733A4CF-D1FB-70DE-4707-30ADBF40D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3BB86AA-7773-D88D-920C-E2D786D9C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4203B5E-D8F9-39B4-65C1-3637AE256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823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255C76-06D4-B1EF-7E14-71AD0E28B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F8DB645-5EAB-D5D6-29E2-B0C5481EC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37D0FFE-BB8C-11D0-1A6C-61231EAFA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F341D2D-BA26-B2C9-3BBB-6332532E49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6C97215-ABD1-2AA9-4710-295FE8319A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3268B9A-3797-E790-CCDE-0266A2D70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EFCBADE-CDF2-D3FA-2ED0-A7E709463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48B2E2C-10DA-D437-316B-D41CCB8A0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2397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751979-018E-54F8-5E99-92AAA8994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09AC613-C2E8-9B22-C254-C2A6C31B8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CB63068-11C0-A6E3-2540-58A06D747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C5C4CCD-D36D-0E21-3EC7-DE68352E7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25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9798E5A-B587-6ACF-10F5-6C4271B38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61C4AB0-F1FB-0536-1A3D-67DC42B59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892E31-08C8-0997-7EE6-66ABB68C3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5309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113F9D-B62B-206D-ABBB-778CA8C84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1D74B48-6034-C64F-7E84-2C40636A0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6AF7633-4C58-4EC9-09F7-66711789A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B4F281C-97FE-F4FD-DFE9-0960B2CD2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4016694-28C7-DB61-815E-1519AAEB1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8F4B70-A421-CD4A-526A-A18F93E71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3538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874770-76F5-FB19-5016-34B90E179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D1589BE-B0F3-6A15-13E7-27B9DD9A53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15F23AE-8CEF-3FA7-4DDD-2E62ABF6C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BEFE208-AC00-64D9-5518-2A49D45CB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4BFD5B-1033-044B-36CB-E588117E7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37BA2BB-ED29-7A47-5169-C6F08F81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79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C1E1EDB-53D8-2DCB-E09F-0155947A5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00B2F4D-93C4-D26F-50CE-638C5E8F1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B2C6D4D-D0B1-825F-2604-0514BC8A9F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89591E-832E-478A-A6EE-74F825B76EC7}" type="datetimeFigureOut">
              <a:rPr lang="ko-KR" altLang="en-US" smtClean="0"/>
              <a:t>2025-05-21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C4B425-3A84-EBFC-45C4-2E83DCCB84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0452F1F-CBE3-7AF2-6222-2406AB9575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1191B7-5379-45E1-8FE2-B18FB9A29F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33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9ggp39H-L4Q?start=3&amp;feature=oembed" TargetMode="External"/><Relationship Id="rId5" Type="http://schemas.openxmlformats.org/officeDocument/2006/relationships/image" Target="../media/image32.jpe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4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4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8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1.png"/><Relationship Id="rId7" Type="http://schemas.openxmlformats.org/officeDocument/2006/relationships/image" Target="../media/image41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svg"/><Relationship Id="rId11" Type="http://schemas.openxmlformats.org/officeDocument/2006/relationships/image" Target="../media/image5.pn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7.png"/><Relationship Id="rId9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g"/><Relationship Id="rId5" Type="http://schemas.openxmlformats.org/officeDocument/2006/relationships/image" Target="../media/image50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2.pn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g"/><Relationship Id="rId5" Type="http://schemas.openxmlformats.org/officeDocument/2006/relationships/image" Target="../media/image54.jp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GJS4PYfPuE?feature=oembed" TargetMode="External"/><Relationship Id="rId5" Type="http://schemas.openxmlformats.org/officeDocument/2006/relationships/image" Target="../media/image55.jpe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0.png"/><Relationship Id="rId3" Type="http://schemas.openxmlformats.org/officeDocument/2006/relationships/image" Target="../media/image21.png"/><Relationship Id="rId7" Type="http://schemas.openxmlformats.org/officeDocument/2006/relationships/customXml" Target="../ink/ink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22.png"/><Relationship Id="rId10" Type="http://schemas.openxmlformats.org/officeDocument/2006/relationships/image" Target="../media/image530.png"/><Relationship Id="rId4" Type="http://schemas.openxmlformats.org/officeDocument/2006/relationships/image" Target="../media/image10.png"/><Relationship Id="rId9" Type="http://schemas.openxmlformats.org/officeDocument/2006/relationships/customXml" Target="../ink/ink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30.png"/><Relationship Id="rId7" Type="http://schemas.openxmlformats.org/officeDocument/2006/relationships/image" Target="../media/image6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59.png"/><Relationship Id="rId9" Type="http://schemas.openxmlformats.org/officeDocument/2006/relationships/image" Target="../media/image64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3JhdA2TLW0?feature=oembed" TargetMode="External"/><Relationship Id="rId5" Type="http://schemas.openxmlformats.org/officeDocument/2006/relationships/image" Target="../media/image67.jpeg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12" Type="http://schemas.openxmlformats.org/officeDocument/2006/relationships/image" Target="../media/image2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openxmlformats.org/officeDocument/2006/relationships/customXml" Target="../ink/ink2.xml"/><Relationship Id="rId4" Type="http://schemas.openxmlformats.org/officeDocument/2006/relationships/image" Target="../media/image1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1A196-C431-0245-5B42-BF46FCC9C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4A984C66-CF7B-1B16-A896-A2A385AA59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6730"/>
            <a:ext cx="12287250" cy="6940929"/>
          </a:xfr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03ED56B1-FC59-ABF2-8818-6EBAE24B4F38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21" name="그림 20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9ABB26A8-E41D-9BA3-12ED-0CBD8F691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DB43AC38-7186-7B5B-D5FF-D8C78086B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B3C2031F-C29B-84E6-75BE-6A4D34C0C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184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DCC4D-EAAE-7D8C-3DED-146F19102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0E525F5-C205-6A90-5F9A-D0EAE198023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7BD0F5-F1DE-20DE-A4B5-02D26D2E8AFD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3C9C95-68B1-8525-8040-F65D62EE122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537BB2C2-5154-578C-08BA-8AD1272F878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센베노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그런데 너희 여긴 무슨 일이야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FD3E6B05-D15A-4A9B-E879-569F06DC7EC6}"/>
              </a:ext>
            </a:extLst>
          </p:cNvPr>
          <p:cNvGrpSpPr/>
          <p:nvPr/>
        </p:nvGrpSpPr>
        <p:grpSpPr>
          <a:xfrm>
            <a:off x="625633" y="691464"/>
            <a:ext cx="1060767" cy="1060767"/>
            <a:chOff x="625633" y="691464"/>
            <a:chExt cx="1060767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9346EC40-7BAE-CDE1-59AF-F91E53E54723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57952AE1-9F63-4F6C-B7A0-060952320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7E455BE6-7B01-C016-BC93-AA69ECAD3B52}"/>
              </a:ext>
            </a:extLst>
          </p:cNvPr>
          <p:cNvSpPr/>
          <p:nvPr/>
        </p:nvSpPr>
        <p:spPr>
          <a:xfrm>
            <a:off x="1818244" y="218040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우린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나담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축제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보러 왔어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0" name="말풍선: 모서리가 둥근 사각형 39">
            <a:extLst>
              <a:ext uri="{FF2B5EF4-FFF2-40B4-BE49-F238E27FC236}">
                <a16:creationId xmlns:a16="http://schemas.microsoft.com/office/drawing/2014/main" id="{F49DF02B-A9C5-2948-C77B-93F53EA013D5}"/>
              </a:ext>
            </a:extLst>
          </p:cNvPr>
          <p:cNvSpPr/>
          <p:nvPr/>
        </p:nvSpPr>
        <p:spPr>
          <a:xfrm>
            <a:off x="1818244" y="35905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축제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그게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뭔데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1" name="말풍선: 모서리가 둥근 사각형 40">
            <a:extLst>
              <a:ext uri="{FF2B5EF4-FFF2-40B4-BE49-F238E27FC236}">
                <a16:creationId xmlns:a16="http://schemas.microsoft.com/office/drawing/2014/main" id="{55AAA18E-5369-4E9C-2E78-0F104E5EF69D}"/>
              </a:ext>
            </a:extLst>
          </p:cNvPr>
          <p:cNvSpPr/>
          <p:nvPr/>
        </p:nvSpPr>
        <p:spPr>
          <a:xfrm>
            <a:off x="1818244" y="493252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우리나라의 가장 큰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축제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같이 보러 갈래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FC59B603-055E-C02C-6534-609865EF396E}"/>
              </a:ext>
            </a:extLst>
          </p:cNvPr>
          <p:cNvGrpSpPr/>
          <p:nvPr/>
        </p:nvGrpSpPr>
        <p:grpSpPr>
          <a:xfrm>
            <a:off x="633266" y="3440342"/>
            <a:ext cx="1060767" cy="1060767"/>
            <a:chOff x="625633" y="4821625"/>
            <a:chExt cx="1060767" cy="1060767"/>
          </a:xfrm>
        </p:grpSpPr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B23A9333-92B2-4B14-C3EE-6E53D17EAD2A}"/>
                </a:ext>
              </a:extLst>
            </p:cNvPr>
            <p:cNvSpPr/>
            <p:nvPr/>
          </p:nvSpPr>
          <p:spPr>
            <a:xfrm>
              <a:off x="625633" y="482162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7" name="그림 46" descr="만화 영화, 원, 예술이(가) 표시된 사진&#10;&#10;자동 생성된 설명">
              <a:extLst>
                <a:ext uri="{FF2B5EF4-FFF2-40B4-BE49-F238E27FC236}">
                  <a16:creationId xmlns:a16="http://schemas.microsoft.com/office/drawing/2014/main" id="{8BE33BD2-ADE3-2482-2A0E-DC696E0F2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617" y="4932520"/>
              <a:ext cx="818968" cy="851051"/>
            </a:xfrm>
            <a:prstGeom prst="rect">
              <a:avLst/>
            </a:prstGeom>
          </p:spPr>
        </p:pic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B64DD1AC-DC21-EC1F-7AEE-54E6CE8EE182}"/>
              </a:ext>
            </a:extLst>
          </p:cNvPr>
          <p:cNvGrpSpPr/>
          <p:nvPr/>
        </p:nvGrpSpPr>
        <p:grpSpPr>
          <a:xfrm>
            <a:off x="625631" y="2065903"/>
            <a:ext cx="1060768" cy="1060768"/>
            <a:chOff x="6999219" y="647636"/>
            <a:chExt cx="1060768" cy="1060768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2961B610-3CB7-4C7B-A700-F6750D1333DC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BD5469C2-E804-9593-06C1-5BE5B053EE02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57CDEF4D-BF2E-04D0-CD0F-466F2001F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C8261EEA-8D87-3181-285A-27C76F3C1BD0}"/>
              </a:ext>
            </a:extLst>
          </p:cNvPr>
          <p:cNvGrpSpPr/>
          <p:nvPr/>
        </p:nvGrpSpPr>
        <p:grpSpPr>
          <a:xfrm>
            <a:off x="625633" y="4821625"/>
            <a:ext cx="1060769" cy="1060767"/>
            <a:chOff x="5593062" y="681037"/>
            <a:chExt cx="1060769" cy="1060767"/>
          </a:xfrm>
        </p:grpSpPr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8ED8BE88-B334-116C-AD37-02528BEDC4D5}"/>
                </a:ext>
              </a:extLst>
            </p:cNvPr>
            <p:cNvSpPr/>
            <p:nvPr/>
          </p:nvSpPr>
          <p:spPr>
            <a:xfrm>
              <a:off x="5593063" y="68103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8" name="그림 27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98132E9E-A99F-9478-85A7-FF974C5FB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54" t="7786" r="15898" b="49512"/>
            <a:stretch/>
          </p:blipFill>
          <p:spPr>
            <a:xfrm>
              <a:off x="5593062" y="742588"/>
              <a:ext cx="1033321" cy="999216"/>
            </a:xfrm>
            <a:prstGeom prst="ellipse">
              <a:avLst/>
            </a:prstGeom>
          </p:spPr>
        </p:pic>
        <p:sp>
          <p:nvSpPr>
            <p:cNvPr id="29" name="타원 28">
              <a:extLst>
                <a:ext uri="{FF2B5EF4-FFF2-40B4-BE49-F238E27FC236}">
                  <a16:creationId xmlns:a16="http://schemas.microsoft.com/office/drawing/2014/main" id="{3BE93BE9-E528-0CEF-B662-BA534D2B8BB4}"/>
                </a:ext>
              </a:extLst>
            </p:cNvPr>
            <p:cNvSpPr/>
            <p:nvPr/>
          </p:nvSpPr>
          <p:spPr>
            <a:xfrm>
              <a:off x="5593064" y="6810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784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07620-EBA1-46AC-770C-B97E528AA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754CF336-3A2D-66E9-3593-28F3145214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1F2FD7F6-F3FD-1E5D-0397-9DE8CF1CA2F2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온라인 미디어 2" title="【K】Mongolia Travel-Ulaanbaatar[몽골 여행-울란바토르]나담 축제 3 축제 개막식/Naadam/Opening/Honor guard/Festival">
            <a:hlinkClick r:id="" action="ppaction://media"/>
            <a:extLst>
              <a:ext uri="{FF2B5EF4-FFF2-40B4-BE49-F238E27FC236}">
                <a16:creationId xmlns:a16="http://schemas.microsoft.com/office/drawing/2014/main" id="{5158DC63-2D28-F207-27D0-AF95652F4694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87E890-CD15-8E7E-DA0F-E749373BE162}"/>
              </a:ext>
            </a:extLst>
          </p:cNvPr>
          <p:cNvSpPr txBox="1"/>
          <p:nvPr/>
        </p:nvSpPr>
        <p:spPr>
          <a:xfrm>
            <a:off x="6570921" y="6536086"/>
            <a:ext cx="52781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KBS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여행 걸어서 세계속으로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25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2DE185-B072-6181-9303-A01832C50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1ED67A5-B227-2444-233C-5F0C50C2BC4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035B76D-3EB9-1A88-D8F3-1B94DD211FE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85C35D8-2DE7-2372-5525-941EE58711E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BEA1A61B-CB02-10C8-293B-15E1814D6CE5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칭기즈칸의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후예답게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용맹하구나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3D19F29E-E1BE-A4F6-89BE-32AD0BA2D3A9}"/>
              </a:ext>
            </a:extLst>
          </p:cNvPr>
          <p:cNvGrpSpPr/>
          <p:nvPr/>
        </p:nvGrpSpPr>
        <p:grpSpPr>
          <a:xfrm>
            <a:off x="625633" y="691464"/>
            <a:ext cx="1060767" cy="1060767"/>
            <a:chOff x="625633" y="691464"/>
            <a:chExt cx="1060767" cy="1060767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19E2C232-3DFC-F826-512C-01C5B40B1F0C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A362F5DD-29F1-CF1D-3166-B6C76DC699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FAF94C50-EAE8-DF06-78DE-10948C5A2E8C}"/>
              </a:ext>
            </a:extLst>
          </p:cNvPr>
          <p:cNvSpPr/>
          <p:nvPr/>
        </p:nvSpPr>
        <p:spPr>
          <a:xfrm>
            <a:off x="1818244" y="218040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그나저나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 친구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들에게 몽골을 소개한다며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0" name="말풍선: 모서리가 둥근 사각형 39">
            <a:extLst>
              <a:ext uri="{FF2B5EF4-FFF2-40B4-BE49-F238E27FC236}">
                <a16:creationId xmlns:a16="http://schemas.microsoft.com/office/drawing/2014/main" id="{CB9B02F2-C0EB-FF90-8004-AAFCB931CEB2}"/>
              </a:ext>
            </a:extLst>
          </p:cNvPr>
          <p:cNvSpPr/>
          <p:nvPr/>
        </p:nvSpPr>
        <p:spPr>
          <a:xfrm>
            <a:off x="1818244" y="35905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대해 설명해줘도 될까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1" name="말풍선: 모서리가 둥근 사각형 40">
            <a:extLst>
              <a:ext uri="{FF2B5EF4-FFF2-40B4-BE49-F238E27FC236}">
                <a16:creationId xmlns:a16="http://schemas.microsoft.com/office/drawing/2014/main" id="{79A880C8-54C2-0765-0E5F-4A5627D07A51}"/>
              </a:ext>
            </a:extLst>
          </p:cNvPr>
          <p:cNvSpPr/>
          <p:nvPr/>
        </p:nvSpPr>
        <p:spPr>
          <a:xfrm>
            <a:off x="1818244" y="493252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48B7B6B7-95B0-6430-0C9D-68B41BC8C816}"/>
              </a:ext>
            </a:extLst>
          </p:cNvPr>
          <p:cNvGrpSpPr/>
          <p:nvPr/>
        </p:nvGrpSpPr>
        <p:grpSpPr>
          <a:xfrm>
            <a:off x="625633" y="4821625"/>
            <a:ext cx="1060767" cy="1060767"/>
            <a:chOff x="625633" y="4821625"/>
            <a:chExt cx="1060767" cy="1060767"/>
          </a:xfrm>
        </p:grpSpPr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2DB101A5-D056-C8F7-08DB-BEA84844232F}"/>
                </a:ext>
              </a:extLst>
            </p:cNvPr>
            <p:cNvSpPr/>
            <p:nvPr/>
          </p:nvSpPr>
          <p:spPr>
            <a:xfrm>
              <a:off x="625633" y="4821625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7" name="그림 46" descr="만화 영화, 원, 예술이(가) 표시된 사진&#10;&#10;자동 생성된 설명">
              <a:extLst>
                <a:ext uri="{FF2B5EF4-FFF2-40B4-BE49-F238E27FC236}">
                  <a16:creationId xmlns:a16="http://schemas.microsoft.com/office/drawing/2014/main" id="{C2AAF581-1315-034D-7DE5-21D8111B5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617" y="4932520"/>
              <a:ext cx="818968" cy="851051"/>
            </a:xfrm>
            <a:prstGeom prst="rect">
              <a:avLst/>
            </a:prstGeom>
          </p:spPr>
        </p:pic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D8CE2484-73F7-F18A-3416-590F4E80307E}"/>
              </a:ext>
            </a:extLst>
          </p:cNvPr>
          <p:cNvGrpSpPr/>
          <p:nvPr/>
        </p:nvGrpSpPr>
        <p:grpSpPr>
          <a:xfrm>
            <a:off x="625631" y="2065903"/>
            <a:ext cx="1060768" cy="1060768"/>
            <a:chOff x="6999219" y="647636"/>
            <a:chExt cx="1060768" cy="1060768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2F6F2DB6-8495-4E57-FA9C-1F089401DC5D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DBFBBCFD-5E9C-9CE0-C3C0-C1109764AC25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0790E4D1-123F-A88E-263A-D4D2E156D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35E99FFC-5ED4-F59C-29C7-CAA52752A487}"/>
              </a:ext>
            </a:extLst>
          </p:cNvPr>
          <p:cNvGrpSpPr/>
          <p:nvPr/>
        </p:nvGrpSpPr>
        <p:grpSpPr>
          <a:xfrm>
            <a:off x="625633" y="3461067"/>
            <a:ext cx="1060769" cy="1060767"/>
            <a:chOff x="5593062" y="681037"/>
            <a:chExt cx="1060769" cy="1060767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2B392CCB-8E02-DBA5-C138-7711EA94752B}"/>
                </a:ext>
              </a:extLst>
            </p:cNvPr>
            <p:cNvSpPr/>
            <p:nvPr/>
          </p:nvSpPr>
          <p:spPr>
            <a:xfrm>
              <a:off x="5593063" y="68103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2" name="그림 21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DB776A7E-0D26-9718-0B9B-D34AACED09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54" t="7786" r="15898" b="49512"/>
            <a:stretch/>
          </p:blipFill>
          <p:spPr>
            <a:xfrm>
              <a:off x="5593062" y="742588"/>
              <a:ext cx="1033321" cy="999216"/>
            </a:xfrm>
            <a:prstGeom prst="ellipse">
              <a:avLst/>
            </a:prstGeom>
          </p:spPr>
        </p:pic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05296C06-0128-97AF-69AE-35C8F7A18FAC}"/>
                </a:ext>
              </a:extLst>
            </p:cNvPr>
            <p:cNvSpPr/>
            <p:nvPr/>
          </p:nvSpPr>
          <p:spPr>
            <a:xfrm>
              <a:off x="5593064" y="6810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702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B8A1B-8298-7DE1-B0F5-4607E0C9D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BE2F59-F4AC-DB6D-4EAB-7860424B9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111A9A0A-5F71-5B4C-C002-FF3BC59178D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5AB286E-9AB5-84A6-7AE2-EEFDCA7E241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FB06A61-40A1-EE61-585C-0454A4E3E5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0BBB4956-4C30-65B4-5A75-F919FA42437A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56663146-99AA-4098-6CED-14D334FE3EF1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0C4994D-D15D-BE92-0DC4-19E6C2273FA1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F16F2012-B605-188B-21CC-4584EB3BA371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센베노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C8BA56C1-6B7D-A2F8-C682-916EA1CFFFCB}"/>
              </a:ext>
            </a:extLst>
          </p:cNvPr>
          <p:cNvSpPr/>
          <p:nvPr/>
        </p:nvSpPr>
        <p:spPr>
          <a:xfrm>
            <a:off x="1325981" y="2640426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pic>
        <p:nvPicPr>
          <p:cNvPr id="24" name="그래픽 23" descr="커서 단색으로 채워진">
            <a:extLst>
              <a:ext uri="{FF2B5EF4-FFF2-40B4-BE49-F238E27FC236}">
                <a16:creationId xmlns:a16="http://schemas.microsoft.com/office/drawing/2014/main" id="{FD378242-292C-F7C2-3583-17165A363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2978644" y="4435358"/>
            <a:ext cx="1507587" cy="1507587"/>
          </a:xfrm>
          <a:prstGeom prst="rect">
            <a:avLst/>
          </a:prstGeom>
        </p:spPr>
      </p:pic>
      <p:sp>
        <p:nvSpPr>
          <p:cNvPr id="25" name="말풍선: 모서리가 둥근 사각형 24">
            <a:extLst>
              <a:ext uri="{FF2B5EF4-FFF2-40B4-BE49-F238E27FC236}">
                <a16:creationId xmlns:a16="http://schemas.microsoft.com/office/drawing/2014/main" id="{CACBBC45-C523-22A3-45CF-7D7157269503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몽골은 어디에 있는 나라일까요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02E2619-C1DB-8E91-7124-3D25EB074F60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위치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부터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9AAD98D5-D468-2A40-E401-3184E22579F2}"/>
              </a:ext>
            </a:extLst>
          </p:cNvPr>
          <p:cNvGrpSpPr/>
          <p:nvPr/>
        </p:nvGrpSpPr>
        <p:grpSpPr>
          <a:xfrm>
            <a:off x="625632" y="687857"/>
            <a:ext cx="1060768" cy="1060768"/>
            <a:chOff x="6999219" y="647636"/>
            <a:chExt cx="1060768" cy="1060768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EB509FA1-53DA-3CD2-C11A-489C657A1FC6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9D147055-9FC7-5830-EB3B-56BA1554FE2D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5" name="그림 14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3F8029D3-4FE3-D72E-4741-2F72E8A95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193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9" grpId="0" animBg="1"/>
      <p:bldP spid="23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4A81F-E38B-4D0F-0FAC-D1A07E225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628ECF52-5375-231D-C37C-2CA0D8916B8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1A6C537-404B-27DF-8D19-E16093F856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67BAC3F-2F72-0789-4EE6-D0058F01292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9" name="제목 1">
            <a:extLst>
              <a:ext uri="{FF2B5EF4-FFF2-40B4-BE49-F238E27FC236}">
                <a16:creationId xmlns:a16="http://schemas.microsoft.com/office/drawing/2014/main" id="{A6902D83-9487-E905-47D9-9B048930A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pic>
        <p:nvPicPr>
          <p:cNvPr id="5" name="그림 4" descr="지도, 세계, 지구, 아틀라스이(가) 표시된 사진&#10;&#10;자동 생성된 설명">
            <a:extLst>
              <a:ext uri="{FF2B5EF4-FFF2-40B4-BE49-F238E27FC236}">
                <a16:creationId xmlns:a16="http://schemas.microsoft.com/office/drawing/2014/main" id="{459241F5-B930-DE3C-B44D-1C7981DA04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256" y="600686"/>
            <a:ext cx="8958858" cy="6333513"/>
          </a:xfrm>
          <a:prstGeom prst="rect">
            <a:avLst/>
          </a:prstGeom>
        </p:spPr>
      </p:pic>
      <p:pic>
        <p:nvPicPr>
          <p:cNvPr id="28" name="그림 27" descr="교통, 비행선, 항공기이(가) 표시된 사진&#10;&#10;자동 생성된 설명">
            <a:extLst>
              <a:ext uri="{FF2B5EF4-FFF2-40B4-BE49-F238E27FC236}">
                <a16:creationId xmlns:a16="http://schemas.microsoft.com/office/drawing/2014/main" id="{F40EF04F-7BE0-0D16-CD62-5DBC06AF6D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79884" y="3491310"/>
            <a:ext cx="756176" cy="320802"/>
          </a:xfrm>
          <a:prstGeom prst="rect">
            <a:avLst/>
          </a:prstGeom>
          <a:effectLst>
            <a:glow rad="101600">
              <a:schemeClr val="tx2">
                <a:lumMod val="90000"/>
                <a:lumOff val="10000"/>
                <a:alpha val="60000"/>
              </a:schemeClr>
            </a:glow>
          </a:effectLst>
        </p:spPr>
      </p:pic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76CE4499-21D9-43B1-277C-77DF0D1045B5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한국에서 몽골까지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비행기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얼마나 걸릴까요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3C0EBACD-0093-18D7-C545-36B1BE89A10A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몽골까지 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시간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정도 걸립니다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9E659B21-0CAB-EE00-A340-883F3D575C8C}"/>
              </a:ext>
            </a:extLst>
          </p:cNvPr>
          <p:cNvSpPr/>
          <p:nvPr/>
        </p:nvSpPr>
        <p:spPr>
          <a:xfrm>
            <a:off x="5891860" y="926333"/>
            <a:ext cx="11811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말풍선: 모서리가 둥근 사각형 34">
            <a:extLst>
              <a:ext uri="{FF2B5EF4-FFF2-40B4-BE49-F238E27FC236}">
                <a16:creationId xmlns:a16="http://schemas.microsoft.com/office/drawing/2014/main" id="{E8305E7C-9556-CDDA-970E-349D0BE13314}"/>
              </a:ext>
            </a:extLst>
          </p:cNvPr>
          <p:cNvSpPr/>
          <p:nvPr/>
        </p:nvSpPr>
        <p:spPr>
          <a:xfrm>
            <a:off x="1818244" y="802358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아시아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대륙에 위치해요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A82DA69-83D3-EC6A-AA15-6BF756C48FD6}"/>
              </a:ext>
            </a:extLst>
          </p:cNvPr>
          <p:cNvSpPr/>
          <p:nvPr/>
        </p:nvSpPr>
        <p:spPr>
          <a:xfrm>
            <a:off x="5126852" y="926333"/>
            <a:ext cx="118110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ㅇㅅㅇ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FED5E311-B7DE-6C7E-37D2-F7BDAC644C1D}"/>
              </a:ext>
            </a:extLst>
          </p:cNvPr>
          <p:cNvGrpSpPr/>
          <p:nvPr/>
        </p:nvGrpSpPr>
        <p:grpSpPr>
          <a:xfrm>
            <a:off x="625632" y="687857"/>
            <a:ext cx="1060768" cy="1060768"/>
            <a:chOff x="6999219" y="647636"/>
            <a:chExt cx="1060768" cy="1060768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4918B3FF-C5E0-CAB8-706B-3F881A12C8C4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1B545AD6-D613-7F59-55DC-614DF4D56386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57570757-72F2-C617-E84C-158476B38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606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-0.01029 -0.0331 C -0.01211 -0.04051 -0.01654 -0.0456 -0.02122 -0.04908 C -0.02669 -0.05324 -0.03112 -0.05486 -0.0349 -0.05185 L -0.0543 -0.04097 " pathEditMode="relative" rAng="1380000" ptsTypes="AAAAA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3" y="-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4" grpId="0" animBg="1"/>
      <p:bldP spid="34" grpId="1" animBg="1"/>
      <p:bldP spid="35" grpId="0" animBg="1"/>
      <p:bldP spid="36" grpId="0" animBg="1"/>
      <p:bldP spid="3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620BC-1032-6A27-E7C0-2802C1C7B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0DAEA0D-A9BA-A647-569C-4095DA55FA3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A76FE04D-F295-D148-9458-A1AD555600AA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D9A3BDC-46AA-D7D7-F465-3FC0D2811D4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9" name="제목 1">
            <a:extLst>
              <a:ext uri="{FF2B5EF4-FFF2-40B4-BE49-F238E27FC236}">
                <a16:creationId xmlns:a16="http://schemas.microsoft.com/office/drawing/2014/main" id="{C56BEA43-33F3-4199-DA05-F0310C2AF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D0FE425A-02C4-8EE2-1C9F-8A240B64DF9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몽골의 땅 모양이예요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무엇처럼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생겼나요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5" name="내용 개체 틀 5" descr="텍스트, 지도이(가) 표시된 사진&#10;&#10;자동 생성된 설명">
            <a:extLst>
              <a:ext uri="{FF2B5EF4-FFF2-40B4-BE49-F238E27FC236}">
                <a16:creationId xmlns:a16="http://schemas.microsoft.com/office/drawing/2014/main" id="{F28546E6-9F0A-0CBF-0492-896E16BB5C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2" t="43292" r="7690" b="6644"/>
          <a:stretch/>
        </p:blipFill>
        <p:spPr>
          <a:xfrm>
            <a:off x="3333750" y="2028163"/>
            <a:ext cx="5832096" cy="4112029"/>
          </a:xfrm>
          <a:prstGeom prst="rect">
            <a:avLst/>
          </a:prstGeom>
        </p:spPr>
      </p:pic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C2510EE0-AAAB-680A-A8D2-BE21AAA750B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수도</a:t>
            </a:r>
            <a:r>
              <a:rPr lang="ko-KR" altLang="en-US" sz="400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울란바토르고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언어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 몽골어를 써요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B037F9E-50F5-DB70-3BAE-6617CE807A10}"/>
              </a:ext>
            </a:extLst>
          </p:cNvPr>
          <p:cNvSpPr/>
          <p:nvPr/>
        </p:nvSpPr>
        <p:spPr>
          <a:xfrm>
            <a:off x="6175828" y="4102100"/>
            <a:ext cx="115207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CBE4E909-B20B-1A0C-2A94-64DE8A06936A}"/>
              </a:ext>
            </a:extLst>
          </p:cNvPr>
          <p:cNvSpPr/>
          <p:nvPr/>
        </p:nvSpPr>
        <p:spPr>
          <a:xfrm>
            <a:off x="3992880" y="926334"/>
            <a:ext cx="203073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ㅇㄹㅂㅌㄹ</a:t>
            </a:r>
            <a:endParaRPr lang="ko-KR" altLang="en-US" sz="28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0D07E7B-0F80-F191-EB37-A504E847A151}"/>
              </a:ext>
            </a:extLst>
          </p:cNvPr>
          <p:cNvSpPr/>
          <p:nvPr/>
        </p:nvSpPr>
        <p:spPr>
          <a:xfrm>
            <a:off x="8039100" y="926334"/>
            <a:ext cx="121205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48C94A5-14C5-62D2-027B-3BD45A88400C}"/>
              </a:ext>
            </a:extLst>
          </p:cNvPr>
          <p:cNvGrpSpPr/>
          <p:nvPr/>
        </p:nvGrpSpPr>
        <p:grpSpPr>
          <a:xfrm>
            <a:off x="625632" y="687857"/>
            <a:ext cx="1060768" cy="1060768"/>
            <a:chOff x="6999219" y="647636"/>
            <a:chExt cx="1060768" cy="1060768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FA97F64F-9E1E-24B9-B9CD-DEF5175185C0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7EF92E20-F806-3071-2EEB-31A85CEDE4F1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1" name="그림 10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16442DC4-FC32-1C06-E4BC-D15ACF5C46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521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8" grpId="1" animBg="1"/>
      <p:bldP spid="9" grpId="0" animBg="1"/>
      <p:bldP spid="9" grpId="1" animBg="1"/>
      <p:bldP spid="13" grpId="0" animBg="1"/>
      <p:bldP spid="1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E7142-C77A-5C8B-67C4-B8B295E1F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A54B8B24-80EE-4F82-82E3-07A0D701FD9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63A525E-A068-1EF2-5F7D-207ABEEF75E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5841C9-A184-8A09-131D-FEDDAF2FDE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AB27B2F7-1E52-8D7E-0106-C024AC3B65C3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789B2A92-F254-40F6-CC0B-AC635A546197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916CC17-CE02-379B-7047-F2F63106C9E9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C751CF57-82DC-BB98-2313-45046FA12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66FDDD46-6F18-F80C-A9F0-34F26AAB00FD}"/>
              </a:ext>
            </a:extLst>
          </p:cNvPr>
          <p:cNvSpPr/>
          <p:nvPr/>
        </p:nvSpPr>
        <p:spPr>
          <a:xfrm>
            <a:off x="1825242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3C85F4D1-05B5-D6CD-5D28-560168AF8A4D}"/>
              </a:ext>
            </a:extLst>
          </p:cNvPr>
          <p:cNvSpPr/>
          <p:nvPr/>
        </p:nvSpPr>
        <p:spPr>
          <a:xfrm>
            <a:off x="4808841" y="2651450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36D14284-9D28-4F42-4F69-520023629B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6458749" y="4435358"/>
            <a:ext cx="1507587" cy="1507587"/>
          </a:xfrm>
          <a:prstGeom prst="rect">
            <a:avLst/>
          </a:prstGeom>
        </p:spPr>
      </p:pic>
      <p:sp>
        <p:nvSpPr>
          <p:cNvPr id="24" name="말풍선: 모서리가 둥근 사각형 23">
            <a:extLst>
              <a:ext uri="{FF2B5EF4-FFF2-40B4-BE49-F238E27FC236}">
                <a16:creationId xmlns:a16="http://schemas.microsoft.com/office/drawing/2014/main" id="{E4ECBA7C-A818-D036-AD84-7CDE9C51F042}"/>
              </a:ext>
            </a:extLst>
          </p:cNvPr>
          <p:cNvSpPr/>
          <p:nvPr/>
        </p:nvSpPr>
        <p:spPr>
          <a:xfrm>
            <a:off x="1825242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이번에는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면적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AAF192D3-86D7-D6A5-E83A-952300CFDE4B}"/>
              </a:ext>
            </a:extLst>
          </p:cNvPr>
          <p:cNvGrpSpPr/>
          <p:nvPr/>
        </p:nvGrpSpPr>
        <p:grpSpPr>
          <a:xfrm>
            <a:off x="625632" y="687857"/>
            <a:ext cx="1060768" cy="1060768"/>
            <a:chOff x="6999219" y="647636"/>
            <a:chExt cx="1060768" cy="1060768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91971E75-5CC2-9252-3F49-61CF07B2469D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B2318818-8656-7BCB-F613-398C7ACE4BB5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5AACA03E-ACB9-6004-6AB3-ED3E5F6B13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692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22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943B67-FDBC-B787-FB62-0A99976AA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3EDBD5F7-0AA6-EE60-1073-14D3813109B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38996196-C961-F7A4-6859-8F509A6DAC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F2BA0756-4CEB-640E-4F5B-62CED1660CA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71D3E68A-3A54-8BBC-C0F9-F95E6AB6D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5615EE7F-7379-E849-75C7-9842B12B5E3C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몽골과 한국 땅의 크기를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E13250BB-82BA-DD1A-A483-D6FBF7423E9D}"/>
              </a:ext>
            </a:extLst>
          </p:cNvPr>
          <p:cNvGrpSpPr/>
          <p:nvPr/>
        </p:nvGrpSpPr>
        <p:grpSpPr>
          <a:xfrm>
            <a:off x="838200" y="4139400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5CB3B771-C73A-9479-F4DF-5884F5B375F4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46A86C7E-F448-9155-F79A-79BED634F534}"/>
                </a:ext>
              </a:extLst>
            </p:cNvPr>
            <p:cNvSpPr txBox="1">
              <a:spLocks/>
            </p:cNvSpPr>
            <p:nvPr/>
          </p:nvSpPr>
          <p:spPr>
            <a:xfrm>
              <a:off x="1803730" y="4623515"/>
              <a:ext cx="3204936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r>
                <a:rPr lang="en-US" altLang="ko-KR" sz="36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100,210 km2</a:t>
              </a:r>
              <a:endParaRPr lang="ko-KR" altLang="en-US" sz="3600" spc="0" dirty="0">
                <a:ln w="22225">
                  <a:solidFill>
                    <a:srgbClr val="1D91B3"/>
                  </a:solidFill>
                  <a:prstDash val="solid"/>
                </a:ln>
                <a:solidFill>
                  <a:srgbClr val="99DBEF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950618C3-C596-2503-7C55-A75A1DF82A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말풍선: 모서리가 둥근 사각형 29">
            <a:extLst>
              <a:ext uri="{FF2B5EF4-FFF2-40B4-BE49-F238E27FC236}">
                <a16:creationId xmlns:a16="http://schemas.microsoft.com/office/drawing/2014/main" id="{8A45C64A-D144-86A8-9AC9-C87979F0B750}"/>
              </a:ext>
            </a:extLst>
          </p:cNvPr>
          <p:cNvSpPr/>
          <p:nvPr/>
        </p:nvSpPr>
        <p:spPr>
          <a:xfrm>
            <a:off x="1818244" y="79775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몇 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8" name="말풍선: 모서리가 둥근 사각형 1237">
            <a:extLst>
              <a:ext uri="{FF2B5EF4-FFF2-40B4-BE49-F238E27FC236}">
                <a16:creationId xmlns:a16="http://schemas.microsoft.com/office/drawing/2014/main" id="{03393F90-6C46-CCA2-5EC7-AB1CF449BE8A}"/>
              </a:ext>
            </a:extLst>
          </p:cNvPr>
          <p:cNvSpPr/>
          <p:nvPr/>
        </p:nvSpPr>
        <p:spPr>
          <a:xfrm>
            <a:off x="1818244" y="79775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 땅은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16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9" name="사각형: 둥근 모서리 1238">
            <a:extLst>
              <a:ext uri="{FF2B5EF4-FFF2-40B4-BE49-F238E27FC236}">
                <a16:creationId xmlns:a16="http://schemas.microsoft.com/office/drawing/2014/main" id="{836603D0-1511-55D4-5DD6-9D9617577831}"/>
              </a:ext>
            </a:extLst>
          </p:cNvPr>
          <p:cNvSpPr/>
          <p:nvPr/>
        </p:nvSpPr>
        <p:spPr>
          <a:xfrm>
            <a:off x="6899997" y="924131"/>
            <a:ext cx="1031828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내용 개체 틀 5" descr="텍스트, 지도이(가) 표시된 사진&#10;&#10;자동 생성된 설명">
            <a:extLst>
              <a:ext uri="{FF2B5EF4-FFF2-40B4-BE49-F238E27FC236}">
                <a16:creationId xmlns:a16="http://schemas.microsoft.com/office/drawing/2014/main" id="{6A6BDA3C-4BD3-2633-C598-1FD7DA75C3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89" t="47279" r="9777" b="9666"/>
          <a:stretch/>
        </p:blipFill>
        <p:spPr>
          <a:xfrm>
            <a:off x="5618333" y="2105801"/>
            <a:ext cx="5615767" cy="3745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그림 1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324851D-A7F1-398E-6D68-03EE9587251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980" y="3190373"/>
            <a:ext cx="597944" cy="940370"/>
          </a:xfrm>
          <a:prstGeom prst="rect">
            <a:avLst/>
          </a:prstGeom>
        </p:spPr>
      </p:pic>
      <p:pic>
        <p:nvPicPr>
          <p:cNvPr id="41" name="그림 40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AF9BA07B-DE6A-F827-5027-301AB4D100A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008" y="3064740"/>
            <a:ext cx="597944" cy="940370"/>
          </a:xfrm>
          <a:prstGeom prst="rect">
            <a:avLst/>
          </a:prstGeom>
        </p:spPr>
      </p:pic>
      <p:pic>
        <p:nvPicPr>
          <p:cNvPr id="42" name="그림 4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9050BA9F-B533-2D1F-CBFC-6CD03E969C2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527" y="3791305"/>
            <a:ext cx="597944" cy="940370"/>
          </a:xfrm>
          <a:prstGeom prst="rect">
            <a:avLst/>
          </a:prstGeom>
        </p:spPr>
      </p:pic>
      <p:pic>
        <p:nvPicPr>
          <p:cNvPr id="43" name="그림 42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97BA96A-C6C6-56D2-8976-75EAC5D228F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604" y="3336579"/>
            <a:ext cx="597944" cy="940370"/>
          </a:xfrm>
          <a:prstGeom prst="rect">
            <a:avLst/>
          </a:prstGeom>
        </p:spPr>
      </p:pic>
      <p:pic>
        <p:nvPicPr>
          <p:cNvPr id="44" name="그림 43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1FC7A292-FB29-D032-02D7-0C3A9444568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105" y="2887549"/>
            <a:ext cx="597944" cy="940370"/>
          </a:xfrm>
          <a:prstGeom prst="rect">
            <a:avLst/>
          </a:prstGeom>
        </p:spPr>
      </p:pic>
      <p:pic>
        <p:nvPicPr>
          <p:cNvPr id="45" name="그림 44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DF75C02E-CCA5-FD25-891A-6AA9784848C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881" y="4042570"/>
            <a:ext cx="597944" cy="940370"/>
          </a:xfrm>
          <a:prstGeom prst="rect">
            <a:avLst/>
          </a:prstGeom>
        </p:spPr>
      </p:pic>
      <p:pic>
        <p:nvPicPr>
          <p:cNvPr id="46" name="그림 45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77FAC785-602D-F302-7E26-FBFCBF38935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678" y="3572385"/>
            <a:ext cx="597944" cy="940370"/>
          </a:xfrm>
          <a:prstGeom prst="rect">
            <a:avLst/>
          </a:prstGeom>
        </p:spPr>
      </p:pic>
      <p:pic>
        <p:nvPicPr>
          <p:cNvPr id="47" name="그림 46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99916C42-CF56-807D-1DF8-8FE6065873E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714" y="3256350"/>
            <a:ext cx="597944" cy="940370"/>
          </a:xfrm>
          <a:prstGeom prst="rect">
            <a:avLst/>
          </a:prstGeom>
        </p:spPr>
      </p:pic>
      <p:pic>
        <p:nvPicPr>
          <p:cNvPr id="48" name="그림 47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80BE8412-90F0-D58C-B92B-D734A008675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13" y="4305313"/>
            <a:ext cx="597944" cy="940370"/>
          </a:xfrm>
          <a:prstGeom prst="rect">
            <a:avLst/>
          </a:prstGeom>
        </p:spPr>
      </p:pic>
      <p:pic>
        <p:nvPicPr>
          <p:cNvPr id="49" name="그림 48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77BF202E-A73A-CC59-EAAE-263C559AD61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213" y="4117926"/>
            <a:ext cx="597944" cy="940370"/>
          </a:xfrm>
          <a:prstGeom prst="rect">
            <a:avLst/>
          </a:prstGeom>
        </p:spPr>
      </p:pic>
      <p:pic>
        <p:nvPicPr>
          <p:cNvPr id="1232" name="그림 1231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8AE870AD-6480-CB5B-1FD8-293AB35E251F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796" y="3099612"/>
            <a:ext cx="597944" cy="940370"/>
          </a:xfrm>
          <a:prstGeom prst="rect">
            <a:avLst/>
          </a:prstGeom>
        </p:spPr>
      </p:pic>
      <p:pic>
        <p:nvPicPr>
          <p:cNvPr id="1233" name="그림 1232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CD096519-B444-F962-A49B-61A040F4549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016" y="3317286"/>
            <a:ext cx="597944" cy="940370"/>
          </a:xfrm>
          <a:prstGeom prst="rect">
            <a:avLst/>
          </a:prstGeom>
        </p:spPr>
      </p:pic>
      <p:pic>
        <p:nvPicPr>
          <p:cNvPr id="1234" name="그림 1233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A375697F-CB1E-12D8-46CD-B14428AB687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400" y="4065785"/>
            <a:ext cx="597944" cy="940370"/>
          </a:xfrm>
          <a:prstGeom prst="rect">
            <a:avLst/>
          </a:prstGeom>
        </p:spPr>
      </p:pic>
      <p:pic>
        <p:nvPicPr>
          <p:cNvPr id="1237" name="그림 1236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6B4F752D-261B-6867-DED1-0CA1B591082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157" y="3827919"/>
            <a:ext cx="597944" cy="940370"/>
          </a:xfrm>
          <a:prstGeom prst="rect">
            <a:avLst/>
          </a:prstGeom>
        </p:spPr>
      </p:pic>
      <p:pic>
        <p:nvPicPr>
          <p:cNvPr id="5" name="그림 4" descr="실루엣, 창의성이(가) 표시된 사진&#10;&#10;중간 신뢰도로 자동 생성된 설명">
            <a:extLst>
              <a:ext uri="{FF2B5EF4-FFF2-40B4-BE49-F238E27FC236}">
                <a16:creationId xmlns:a16="http://schemas.microsoft.com/office/drawing/2014/main" id="{C36AE7FA-4DC3-63E0-7414-798AA24221F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490" y="3595600"/>
            <a:ext cx="597944" cy="940370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62CDCFEB-92E5-C10E-577F-289EB8C0E723}"/>
              </a:ext>
            </a:extLst>
          </p:cNvPr>
          <p:cNvGrpSpPr/>
          <p:nvPr/>
        </p:nvGrpSpPr>
        <p:grpSpPr>
          <a:xfrm>
            <a:off x="625632" y="687857"/>
            <a:ext cx="1060768" cy="1060768"/>
            <a:chOff x="6999219" y="647636"/>
            <a:chExt cx="1060768" cy="1060768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7B02A534-1277-C8E9-35EC-A01C61359242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CAD72D6A-FA34-1EAA-684F-121078B454F7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70F858B1-9284-AE31-0FAC-A9F2CE775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8DC58FA9-57B2-99E2-0D33-B303CCF5BECE}"/>
              </a:ext>
            </a:extLst>
          </p:cNvPr>
          <p:cNvGrpSpPr/>
          <p:nvPr/>
        </p:nvGrpSpPr>
        <p:grpSpPr>
          <a:xfrm>
            <a:off x="838200" y="2390267"/>
            <a:ext cx="4241800" cy="1408547"/>
            <a:chOff x="838200" y="2390267"/>
            <a:chExt cx="4241800" cy="1408547"/>
          </a:xfrm>
        </p:grpSpPr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67365EF5-AA02-2D9E-8BF3-E3D667B7C882}"/>
                </a:ext>
              </a:extLst>
            </p:cNvPr>
            <p:cNvSpPr/>
            <p:nvPr/>
          </p:nvSpPr>
          <p:spPr>
            <a:xfrm>
              <a:off x="838200" y="2608642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제목 2">
              <a:extLst>
                <a:ext uri="{FF2B5EF4-FFF2-40B4-BE49-F238E27FC236}">
                  <a16:creationId xmlns:a16="http://schemas.microsoft.com/office/drawing/2014/main" id="{54E3DB03-522F-17F6-C02F-93F31F190791}"/>
                </a:ext>
              </a:extLst>
            </p:cNvPr>
            <p:cNvSpPr txBox="1">
              <a:spLocks/>
            </p:cNvSpPr>
            <p:nvPr/>
          </p:nvSpPr>
          <p:spPr>
            <a:xfrm>
              <a:off x="1150257" y="2907148"/>
              <a:ext cx="3929743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r>
                <a:rPr lang="en-US" altLang="ko-KR" sz="3600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1,565,000 km2</a:t>
              </a:r>
              <a:endParaRPr lang="ko-KR" altLang="en-US" sz="3600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pic>
          <p:nvPicPr>
            <p:cNvPr id="31" name="그림 30" descr="상징, 로고, 그래픽, 스크린샷이(가) 표시된 사진&#10;&#10;자동 생성된 설명">
              <a:extLst>
                <a:ext uri="{FF2B5EF4-FFF2-40B4-BE49-F238E27FC236}">
                  <a16:creationId xmlns:a16="http://schemas.microsoft.com/office/drawing/2014/main" id="{DEFA021F-5420-4D5F-1B8C-A567B42AC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412" y="2390267"/>
              <a:ext cx="849202" cy="42460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98122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0" grpId="0" animBg="1"/>
      <p:bldP spid="1238" grpId="0" animBg="1"/>
      <p:bldP spid="1239" grpId="0" animBg="1"/>
      <p:bldP spid="123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79B97-C4B4-5374-099F-435BE0EA6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7B9BB9A-5D7F-C2D6-9E27-1287BF1844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0EFEE51-EC96-04DD-3D92-6DB4546F2ECF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60BAEB4-7DC0-5BC0-49D6-085DD67798F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89BAF2A-F455-D8A8-4144-B32F415B10C0}"/>
              </a:ext>
            </a:extLst>
          </p:cNvPr>
          <p:cNvSpPr/>
          <p:nvPr/>
        </p:nvSpPr>
        <p:spPr>
          <a:xfrm>
            <a:off x="1322691" y="2640427"/>
            <a:ext cx="2717403" cy="2880663"/>
          </a:xfrm>
          <a:prstGeom prst="roundRect">
            <a:avLst/>
          </a:prstGeom>
          <a:solidFill>
            <a:srgbClr val="8CCDD1"/>
          </a:solidFill>
          <a:ln w="57150">
            <a:solidFill>
              <a:srgbClr val="8CCDD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위치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4E14FC3A-C2D9-8EC7-1D67-CB44A6447298}"/>
              </a:ext>
            </a:extLst>
          </p:cNvPr>
          <p:cNvSpPr/>
          <p:nvPr/>
        </p:nvSpPr>
        <p:spPr>
          <a:xfrm>
            <a:off x="4808841" y="2640427"/>
            <a:ext cx="2717403" cy="2880663"/>
          </a:xfrm>
          <a:prstGeom prst="roundRect">
            <a:avLst/>
          </a:prstGeom>
          <a:solidFill>
            <a:srgbClr val="F4C86C"/>
          </a:solidFill>
          <a:ln w="57150">
            <a:solidFill>
              <a:srgbClr val="F4C86C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면적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37B024B-F416-CE46-F26A-5A73D3592B2C}"/>
              </a:ext>
            </a:extLst>
          </p:cNvPr>
          <p:cNvSpPr/>
          <p:nvPr/>
        </p:nvSpPr>
        <p:spPr>
          <a:xfrm>
            <a:off x="8353425" y="2640427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72BBBB9C-4C4D-D99B-1465-49FFC4247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0B7A8334-5079-A62E-D350-7BC2222C259D}"/>
              </a:ext>
            </a:extLst>
          </p:cNvPr>
          <p:cNvSpPr/>
          <p:nvPr/>
        </p:nvSpPr>
        <p:spPr>
          <a:xfrm>
            <a:off x="1825242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 땅은 얼마나 클까요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말풍선: 모서리가 둥근 사각형 18">
            <a:extLst>
              <a:ext uri="{FF2B5EF4-FFF2-40B4-BE49-F238E27FC236}">
                <a16:creationId xmlns:a16="http://schemas.microsoft.com/office/drawing/2014/main" id="{29A02FB9-9BB9-874D-C8D8-075870FAA8B8}"/>
              </a:ext>
            </a:extLst>
          </p:cNvPr>
          <p:cNvSpPr/>
          <p:nvPr/>
        </p:nvSpPr>
        <p:spPr>
          <a:xfrm>
            <a:off x="1825242" y="802696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몽골에는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사람이 몇 명이나 살고 있을까요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6C5DDBFC-6315-870F-8665-D68024396808}"/>
              </a:ext>
            </a:extLst>
          </p:cNvPr>
          <p:cNvSpPr/>
          <p:nvPr/>
        </p:nvSpPr>
        <p:spPr>
          <a:xfrm>
            <a:off x="1825242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마지막으로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알아봅시다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70C19F3C-F8CB-A46C-B2F2-652E9186E1B7}"/>
              </a:ext>
            </a:extLst>
          </p:cNvPr>
          <p:cNvSpPr/>
          <p:nvPr/>
        </p:nvSpPr>
        <p:spPr>
          <a:xfrm>
            <a:off x="8353424" y="2651450"/>
            <a:ext cx="2717403" cy="2880663"/>
          </a:xfrm>
          <a:prstGeom prst="roundRect">
            <a:avLst/>
          </a:prstGeom>
          <a:solidFill>
            <a:srgbClr val="ED8735"/>
          </a:solidFill>
          <a:ln w="57150">
            <a:solidFill>
              <a:srgbClr val="ED8735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spc="50" dirty="0">
                <a:ln w="0">
                  <a:noFill/>
                </a:ln>
                <a:solidFill>
                  <a:srgbClr val="F5532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인구</a:t>
            </a:r>
          </a:p>
        </p:txBody>
      </p:sp>
      <p:pic>
        <p:nvPicPr>
          <p:cNvPr id="23" name="그래픽 22" descr="커서 단색으로 채워진">
            <a:extLst>
              <a:ext uri="{FF2B5EF4-FFF2-40B4-BE49-F238E27FC236}">
                <a16:creationId xmlns:a16="http://schemas.microsoft.com/office/drawing/2014/main" id="{8C8AD512-BCC6-1E4A-B802-445767A35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07143">
            <a:off x="10024810" y="4435358"/>
            <a:ext cx="1507587" cy="150758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DD51B8D1-17B7-CB50-87E1-1561276E36E3}"/>
              </a:ext>
            </a:extLst>
          </p:cNvPr>
          <p:cNvGrpSpPr/>
          <p:nvPr/>
        </p:nvGrpSpPr>
        <p:grpSpPr>
          <a:xfrm>
            <a:off x="625632" y="687857"/>
            <a:ext cx="1060768" cy="1060768"/>
            <a:chOff x="6999219" y="647636"/>
            <a:chExt cx="1060768" cy="1060768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2F5EFEAA-03AF-7266-69DA-29ABE9B24332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ED74E168-D12D-B95A-001C-58A4CB6BBE0D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BDC6113C-8844-8145-2A46-936577357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571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7B1EE-D0AA-395E-CF79-16E604647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015FA984-C443-75D4-534A-0280A59B5FC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F209D5FF-EB91-AA23-28BD-1A52DFE8A1F4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F880592-2DF3-42EB-C43A-99D49C25F68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A639CFCC-4F1D-1125-6C22-A68DAD2DB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8" name="말풍선: 모서리가 둥근 사각형 17">
            <a:extLst>
              <a:ext uri="{FF2B5EF4-FFF2-40B4-BE49-F238E27FC236}">
                <a16:creationId xmlns:a16="http://schemas.microsoft.com/office/drawing/2014/main" id="{97EAB246-16C3-ECAC-3CF0-F225D24FEA4B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몽골과 한국의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인구 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비교해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9AB6C93-6AFE-80D6-8A35-AB4BCE660888}"/>
              </a:ext>
            </a:extLst>
          </p:cNvPr>
          <p:cNvGrpSpPr/>
          <p:nvPr/>
        </p:nvGrpSpPr>
        <p:grpSpPr>
          <a:xfrm>
            <a:off x="838200" y="4233746"/>
            <a:ext cx="4241800" cy="1445826"/>
            <a:chOff x="838200" y="4139400"/>
            <a:chExt cx="4241800" cy="144582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0C3FF400-CCDC-F436-C7C8-E7C2B9C85E37}"/>
                </a:ext>
              </a:extLst>
            </p:cNvPr>
            <p:cNvSpPr/>
            <p:nvPr/>
          </p:nvSpPr>
          <p:spPr>
            <a:xfrm>
              <a:off x="838200" y="4395054"/>
              <a:ext cx="4241800" cy="1190172"/>
            </a:xfrm>
            <a:prstGeom prst="round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400" dirty="0"/>
            </a:p>
          </p:txBody>
        </p:sp>
        <p:sp>
          <p:nvSpPr>
            <p:cNvPr id="22" name="제목 2">
              <a:extLst>
                <a:ext uri="{FF2B5EF4-FFF2-40B4-BE49-F238E27FC236}">
                  <a16:creationId xmlns:a16="http://schemas.microsoft.com/office/drawing/2014/main" id="{6C8AD2BC-D7C7-D66D-CB1B-D815568F05FD}"/>
                </a:ext>
              </a:extLst>
            </p:cNvPr>
            <p:cNvSpPr txBox="1">
              <a:spLocks/>
            </p:cNvSpPr>
            <p:nvPr/>
          </p:nvSpPr>
          <p:spPr>
            <a:xfrm>
              <a:off x="1432831" y="4676194"/>
              <a:ext cx="3478893" cy="788249"/>
            </a:xfrm>
            <a:prstGeom prst="rect">
              <a:avLst/>
            </a:prstGeom>
          </p:spPr>
          <p:txBody>
            <a:bodyPr lIns="109728" tIns="109728" rIns="109728" bIns="91440" anchor="ctr"/>
            <a:lstStyle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200" b="1" kern="1200" spc="50" dirty="0">
                  <a:gradFill flip="none" rotWithShape="1">
                    <a:gsLst>
                      <a:gs pos="0">
                        <a:schemeClr val="accent5"/>
                      </a:gs>
                      <a:gs pos="100000">
                        <a:schemeClr val="accent1">
                          <a:alpha val="70000"/>
                        </a:schemeClr>
                      </a:gs>
                    </a:gsLst>
                    <a:lin ang="0" scaled="1"/>
                    <a:tileRect/>
                  </a:gradFill>
                  <a:latin typeface="+mj-lt"/>
                  <a:ea typeface="+mn-ea"/>
                  <a:cs typeface="Angsana New" panose="02020603050405020304" pitchFamily="18" charset="-34"/>
                </a:defRPr>
              </a:lvl1pPr>
            </a:lstStyle>
            <a:p>
              <a:pPr algn="r"/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5,175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</a:t>
              </a:r>
              <a:r>
                <a:rPr lang="en-US" altLang="ko-KR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1,065 </a:t>
              </a:r>
              <a:r>
                <a:rPr lang="ko-KR" altLang="en-US" sz="2800" spc="0" dirty="0">
                  <a:ln w="22225">
                    <a:solidFill>
                      <a:srgbClr val="1D91B3"/>
                    </a:solidFill>
                    <a:prstDash val="solid"/>
                  </a:ln>
                  <a:solidFill>
                    <a:srgbClr val="99DBEF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명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5C56C728-0B75-2AD4-2D09-99EEBFB810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1146" y="4139400"/>
              <a:ext cx="624016" cy="41601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그래픽 7" descr="남자 단색으로 채워진">
            <a:extLst>
              <a:ext uri="{FF2B5EF4-FFF2-40B4-BE49-F238E27FC236}">
                <a16:creationId xmlns:a16="http://schemas.microsoft.com/office/drawing/2014/main" id="{D68D9783-B25B-AE3E-8434-BC70AB2B0B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91198" y="4313340"/>
            <a:ext cx="457200" cy="457200"/>
          </a:xfrm>
          <a:prstGeom prst="rect">
            <a:avLst/>
          </a:prstGeom>
        </p:spPr>
      </p:pic>
      <p:sp>
        <p:nvSpPr>
          <p:cNvPr id="38" name="말풍선: 모서리가 둥근 사각형 37">
            <a:extLst>
              <a:ext uri="{FF2B5EF4-FFF2-40B4-BE49-F238E27FC236}">
                <a16:creationId xmlns:a16="http://schemas.microsoft.com/office/drawing/2014/main" id="{809D6563-EC0B-5098-CF46-35901634B872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먼저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천만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9" name="말풍선: 모서리가 둥근 사각형 38">
            <a:extLst>
              <a:ext uri="{FF2B5EF4-FFF2-40B4-BE49-F238E27FC236}">
                <a16:creationId xmlns:a16="http://schemas.microsoft.com/office/drawing/2014/main" id="{EA71A866-94AB-B9F9-C366-BB772F5D219D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몽골의 인구수는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350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명 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39" name="사각형: 둥근 모서리 1238">
            <a:extLst>
              <a:ext uri="{FF2B5EF4-FFF2-40B4-BE49-F238E27FC236}">
                <a16:creationId xmlns:a16="http://schemas.microsoft.com/office/drawing/2014/main" id="{365A7161-8D72-30D5-F9F1-7FB0610CB607}"/>
              </a:ext>
            </a:extLst>
          </p:cNvPr>
          <p:cNvSpPr/>
          <p:nvPr/>
        </p:nvSpPr>
        <p:spPr>
          <a:xfrm>
            <a:off x="6873240" y="929468"/>
            <a:ext cx="1308737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" name="그래픽 50" descr="남자 단색으로 채워진">
            <a:extLst>
              <a:ext uri="{FF2B5EF4-FFF2-40B4-BE49-F238E27FC236}">
                <a16:creationId xmlns:a16="http://schemas.microsoft.com/office/drawing/2014/main" id="{8118A662-A107-0CA5-F57B-9B9C535C67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31704" y="4313340"/>
            <a:ext cx="457200" cy="457200"/>
          </a:xfrm>
          <a:prstGeom prst="rect">
            <a:avLst/>
          </a:prstGeom>
        </p:spPr>
      </p:pic>
      <p:pic>
        <p:nvPicPr>
          <p:cNvPr id="52" name="그래픽 51" descr="남자 단색으로 채워진">
            <a:extLst>
              <a:ext uri="{FF2B5EF4-FFF2-40B4-BE49-F238E27FC236}">
                <a16:creationId xmlns:a16="http://schemas.microsoft.com/office/drawing/2014/main" id="{05D969F1-5D93-021A-ECFF-B0A10F8606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76974" y="4313340"/>
            <a:ext cx="457200" cy="457200"/>
          </a:xfrm>
          <a:prstGeom prst="rect">
            <a:avLst/>
          </a:prstGeom>
        </p:spPr>
      </p:pic>
      <p:pic>
        <p:nvPicPr>
          <p:cNvPr id="53" name="그래픽 52" descr="남자 단색으로 채워진">
            <a:extLst>
              <a:ext uri="{FF2B5EF4-FFF2-40B4-BE49-F238E27FC236}">
                <a16:creationId xmlns:a16="http://schemas.microsoft.com/office/drawing/2014/main" id="{BE9C88C3-EA24-6CA2-AE89-4F2829E260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17480" y="4313340"/>
            <a:ext cx="457200" cy="457200"/>
          </a:xfrm>
          <a:prstGeom prst="rect">
            <a:avLst/>
          </a:prstGeom>
        </p:spPr>
      </p:pic>
      <p:pic>
        <p:nvPicPr>
          <p:cNvPr id="54" name="그래픽 53" descr="남자 단색으로 채워진">
            <a:extLst>
              <a:ext uri="{FF2B5EF4-FFF2-40B4-BE49-F238E27FC236}">
                <a16:creationId xmlns:a16="http://schemas.microsoft.com/office/drawing/2014/main" id="{C30185FE-E27B-E267-765C-0D0B921489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72273" y="4313340"/>
            <a:ext cx="457200" cy="457200"/>
          </a:xfrm>
          <a:prstGeom prst="rect">
            <a:avLst/>
          </a:prstGeom>
        </p:spPr>
      </p:pic>
      <p:pic>
        <p:nvPicPr>
          <p:cNvPr id="55" name="그래픽 54" descr="남자 단색으로 채워진">
            <a:extLst>
              <a:ext uri="{FF2B5EF4-FFF2-40B4-BE49-F238E27FC236}">
                <a16:creationId xmlns:a16="http://schemas.microsoft.com/office/drawing/2014/main" id="{FB7B43B6-B737-09A0-4A47-89E5D95184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12779" y="4313340"/>
            <a:ext cx="457200" cy="457200"/>
          </a:xfrm>
          <a:prstGeom prst="rect">
            <a:avLst/>
          </a:prstGeom>
        </p:spPr>
      </p:pic>
      <p:pic>
        <p:nvPicPr>
          <p:cNvPr id="56" name="그래픽 55" descr="남자 단색으로 채워진">
            <a:extLst>
              <a:ext uri="{FF2B5EF4-FFF2-40B4-BE49-F238E27FC236}">
                <a16:creationId xmlns:a16="http://schemas.microsoft.com/office/drawing/2014/main" id="{2885DE97-D5D0-43B5-9215-62F31B10BB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58049" y="4313340"/>
            <a:ext cx="457200" cy="457200"/>
          </a:xfrm>
          <a:prstGeom prst="rect">
            <a:avLst/>
          </a:prstGeom>
        </p:spPr>
      </p:pic>
      <p:pic>
        <p:nvPicPr>
          <p:cNvPr id="57" name="그래픽 56" descr="남자 단색으로 채워진">
            <a:extLst>
              <a:ext uri="{FF2B5EF4-FFF2-40B4-BE49-F238E27FC236}">
                <a16:creationId xmlns:a16="http://schemas.microsoft.com/office/drawing/2014/main" id="{8AE14BE1-7120-96C2-4268-C275A6E0E0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98555" y="4313340"/>
            <a:ext cx="457200" cy="457200"/>
          </a:xfrm>
          <a:prstGeom prst="rect">
            <a:avLst/>
          </a:prstGeom>
        </p:spPr>
      </p:pic>
      <p:pic>
        <p:nvPicPr>
          <p:cNvPr id="58" name="그래픽 57" descr="남자 단색으로 채워진">
            <a:extLst>
              <a:ext uri="{FF2B5EF4-FFF2-40B4-BE49-F238E27FC236}">
                <a16:creationId xmlns:a16="http://schemas.microsoft.com/office/drawing/2014/main" id="{61D4ED6B-DF78-C342-83DF-1F06FBB367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24777" y="4313340"/>
            <a:ext cx="457200" cy="457200"/>
          </a:xfrm>
          <a:prstGeom prst="rect">
            <a:avLst/>
          </a:prstGeom>
        </p:spPr>
      </p:pic>
      <p:pic>
        <p:nvPicPr>
          <p:cNvPr id="59" name="그래픽 58" descr="남자 단색으로 채워진">
            <a:extLst>
              <a:ext uri="{FF2B5EF4-FFF2-40B4-BE49-F238E27FC236}">
                <a16:creationId xmlns:a16="http://schemas.microsoft.com/office/drawing/2014/main" id="{C23B8150-9467-688A-80A4-1CE1D5FC9C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62107" y="4313340"/>
            <a:ext cx="457200" cy="457200"/>
          </a:xfrm>
          <a:prstGeom prst="rect">
            <a:avLst/>
          </a:prstGeom>
        </p:spPr>
      </p:pic>
      <p:grpSp>
        <p:nvGrpSpPr>
          <p:cNvPr id="1038" name="그룹 1037">
            <a:extLst>
              <a:ext uri="{FF2B5EF4-FFF2-40B4-BE49-F238E27FC236}">
                <a16:creationId xmlns:a16="http://schemas.microsoft.com/office/drawing/2014/main" id="{81358A77-030A-CEA5-BF8B-FCE8AE108CE3}"/>
              </a:ext>
            </a:extLst>
          </p:cNvPr>
          <p:cNvGrpSpPr/>
          <p:nvPr/>
        </p:nvGrpSpPr>
        <p:grpSpPr>
          <a:xfrm>
            <a:off x="8354615" y="4314731"/>
            <a:ext cx="2628109" cy="457200"/>
            <a:chOff x="7959725" y="2222201"/>
            <a:chExt cx="2628109" cy="457200"/>
          </a:xfrm>
          <a:solidFill>
            <a:srgbClr val="00B0F0"/>
          </a:solidFill>
        </p:grpSpPr>
        <p:pic>
          <p:nvPicPr>
            <p:cNvPr id="1025" name="그래픽 1024" descr="남자 단색으로 채워진">
              <a:extLst>
                <a:ext uri="{FF2B5EF4-FFF2-40B4-BE49-F238E27FC236}">
                  <a16:creationId xmlns:a16="http://schemas.microsoft.com/office/drawing/2014/main" id="{13D1BBF1-48C3-3B0A-D1EE-B8D04814CD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027" name="그래픽 1026" descr="남자 단색으로 채워진">
              <a:extLst>
                <a:ext uri="{FF2B5EF4-FFF2-40B4-BE49-F238E27FC236}">
                  <a16:creationId xmlns:a16="http://schemas.microsoft.com/office/drawing/2014/main" id="{16E02268-6CA7-7E1E-1681-306915538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029" name="그래픽 1028" descr="남자 단색으로 채워진">
              <a:extLst>
                <a:ext uri="{FF2B5EF4-FFF2-40B4-BE49-F238E27FC236}">
                  <a16:creationId xmlns:a16="http://schemas.microsoft.com/office/drawing/2014/main" id="{6E29E0E1-B768-3877-FF33-A50B739F8B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030" name="그래픽 1029" descr="남자 단색으로 채워진">
              <a:extLst>
                <a:ext uri="{FF2B5EF4-FFF2-40B4-BE49-F238E27FC236}">
                  <a16:creationId xmlns:a16="http://schemas.microsoft.com/office/drawing/2014/main" id="{4F9508E3-A75A-4EDB-3E92-BFC5A17FA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031" name="그래픽 1030" descr="남자 단색으로 채워진">
              <a:extLst>
                <a:ext uri="{FF2B5EF4-FFF2-40B4-BE49-F238E27FC236}">
                  <a16:creationId xmlns:a16="http://schemas.microsoft.com/office/drawing/2014/main" id="{BECC73EC-B45E-09FB-73E0-6A957BB1F2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032" name="그래픽 1031" descr="남자 단색으로 채워진">
              <a:extLst>
                <a:ext uri="{FF2B5EF4-FFF2-40B4-BE49-F238E27FC236}">
                  <a16:creationId xmlns:a16="http://schemas.microsoft.com/office/drawing/2014/main" id="{BC65C658-CBDD-A9D1-E397-CAE2837F0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033" name="그래픽 1032" descr="남자 단색으로 채워진">
              <a:extLst>
                <a:ext uri="{FF2B5EF4-FFF2-40B4-BE49-F238E27FC236}">
                  <a16:creationId xmlns:a16="http://schemas.microsoft.com/office/drawing/2014/main" id="{5A5F8E8A-7FFE-1D38-48A7-E4A2F1A3F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034" name="그래픽 1033" descr="남자 단색으로 채워진">
              <a:extLst>
                <a:ext uri="{FF2B5EF4-FFF2-40B4-BE49-F238E27FC236}">
                  <a16:creationId xmlns:a16="http://schemas.microsoft.com/office/drawing/2014/main" id="{BD00A412-8790-9D10-B616-EAA14BCC0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035" name="그래픽 1034" descr="남자 단색으로 채워진">
              <a:extLst>
                <a:ext uri="{FF2B5EF4-FFF2-40B4-BE49-F238E27FC236}">
                  <a16:creationId xmlns:a16="http://schemas.microsoft.com/office/drawing/2014/main" id="{36EA6E33-7972-9D8A-EB73-9BAA926A5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96480" y="2222201"/>
              <a:ext cx="457200" cy="457200"/>
            </a:xfrm>
            <a:prstGeom prst="rect">
              <a:avLst/>
            </a:prstGeom>
          </p:spPr>
        </p:pic>
        <p:pic>
          <p:nvPicPr>
            <p:cNvPr id="1036" name="그래픽 1035" descr="남자 단색으로 채워진">
              <a:extLst>
                <a:ext uri="{FF2B5EF4-FFF2-40B4-BE49-F238E27FC236}">
                  <a16:creationId xmlns:a16="http://schemas.microsoft.com/office/drawing/2014/main" id="{C92C6B56-4D46-0BAC-5FE1-AD3756CDF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30634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053" name="그룹 1052">
            <a:extLst>
              <a:ext uri="{FF2B5EF4-FFF2-40B4-BE49-F238E27FC236}">
                <a16:creationId xmlns:a16="http://schemas.microsoft.com/office/drawing/2014/main" id="{08992557-3FFB-74D0-9D10-E057EB20434A}"/>
              </a:ext>
            </a:extLst>
          </p:cNvPr>
          <p:cNvGrpSpPr/>
          <p:nvPr/>
        </p:nvGrpSpPr>
        <p:grpSpPr>
          <a:xfrm>
            <a:off x="5791198" y="4876962"/>
            <a:ext cx="2628109" cy="457200"/>
            <a:chOff x="7959725" y="2222201"/>
            <a:chExt cx="2628109" cy="457200"/>
          </a:xfrm>
          <a:solidFill>
            <a:srgbClr val="00B0F0"/>
          </a:solidFill>
        </p:grpSpPr>
        <p:pic>
          <p:nvPicPr>
            <p:cNvPr id="1054" name="그래픽 1053" descr="남자 단색으로 채워진">
              <a:extLst>
                <a:ext uri="{FF2B5EF4-FFF2-40B4-BE49-F238E27FC236}">
                  <a16:creationId xmlns:a16="http://schemas.microsoft.com/office/drawing/2014/main" id="{A02A2C2D-051E-2AD5-687C-D9D042079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055" name="그래픽 1054" descr="남자 단색으로 채워진">
              <a:extLst>
                <a:ext uri="{FF2B5EF4-FFF2-40B4-BE49-F238E27FC236}">
                  <a16:creationId xmlns:a16="http://schemas.microsoft.com/office/drawing/2014/main" id="{06BD6D55-0488-C6D1-46DB-7AF3BFA6C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056" name="그래픽 1055" descr="남자 단색으로 채워진">
              <a:extLst>
                <a:ext uri="{FF2B5EF4-FFF2-40B4-BE49-F238E27FC236}">
                  <a16:creationId xmlns:a16="http://schemas.microsoft.com/office/drawing/2014/main" id="{D5E5395E-B322-8CA9-12F9-F768D1BEE0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057" name="그래픽 1056" descr="남자 단색으로 채워진">
              <a:extLst>
                <a:ext uri="{FF2B5EF4-FFF2-40B4-BE49-F238E27FC236}">
                  <a16:creationId xmlns:a16="http://schemas.microsoft.com/office/drawing/2014/main" id="{31B36C1B-253D-7277-0E90-1087EE2CDD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058" name="그래픽 1057" descr="남자 단색으로 채워진">
              <a:extLst>
                <a:ext uri="{FF2B5EF4-FFF2-40B4-BE49-F238E27FC236}">
                  <a16:creationId xmlns:a16="http://schemas.microsoft.com/office/drawing/2014/main" id="{12997034-4CFA-51FE-E84E-C3225749EB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059" name="그래픽 1058" descr="남자 단색으로 채워진">
              <a:extLst>
                <a:ext uri="{FF2B5EF4-FFF2-40B4-BE49-F238E27FC236}">
                  <a16:creationId xmlns:a16="http://schemas.microsoft.com/office/drawing/2014/main" id="{5D114CC6-E10F-722F-89A3-3C8F93437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060" name="그래픽 1059" descr="남자 단색으로 채워진">
              <a:extLst>
                <a:ext uri="{FF2B5EF4-FFF2-40B4-BE49-F238E27FC236}">
                  <a16:creationId xmlns:a16="http://schemas.microsoft.com/office/drawing/2014/main" id="{8F805A80-B014-8A25-1B09-3900A7899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061" name="그래픽 1060" descr="남자 단색으로 채워진">
              <a:extLst>
                <a:ext uri="{FF2B5EF4-FFF2-40B4-BE49-F238E27FC236}">
                  <a16:creationId xmlns:a16="http://schemas.microsoft.com/office/drawing/2014/main" id="{051A2BAD-04CF-EDCE-0064-674AF5522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062" name="그래픽 1061" descr="남자 단색으로 채워진">
              <a:extLst>
                <a:ext uri="{FF2B5EF4-FFF2-40B4-BE49-F238E27FC236}">
                  <a16:creationId xmlns:a16="http://schemas.microsoft.com/office/drawing/2014/main" id="{2C9E9AC3-EDB2-87AE-DC31-E76FF19B7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93304" y="2222201"/>
              <a:ext cx="457200" cy="457200"/>
            </a:xfrm>
            <a:prstGeom prst="rect">
              <a:avLst/>
            </a:prstGeom>
          </p:spPr>
        </p:pic>
        <p:pic>
          <p:nvPicPr>
            <p:cNvPr id="1063" name="그래픽 1062" descr="남자 단색으로 채워진">
              <a:extLst>
                <a:ext uri="{FF2B5EF4-FFF2-40B4-BE49-F238E27FC236}">
                  <a16:creationId xmlns:a16="http://schemas.microsoft.com/office/drawing/2014/main" id="{BAAA347E-0D1C-4B95-DA0C-F3CE019A8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30634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078" name="그룹 1077">
            <a:extLst>
              <a:ext uri="{FF2B5EF4-FFF2-40B4-BE49-F238E27FC236}">
                <a16:creationId xmlns:a16="http://schemas.microsoft.com/office/drawing/2014/main" id="{FD73A8A3-4969-615F-8B03-6C4AAF5B3B44}"/>
              </a:ext>
            </a:extLst>
          </p:cNvPr>
          <p:cNvGrpSpPr/>
          <p:nvPr/>
        </p:nvGrpSpPr>
        <p:grpSpPr>
          <a:xfrm>
            <a:off x="8354615" y="4876962"/>
            <a:ext cx="2628109" cy="457200"/>
            <a:chOff x="7959725" y="2222201"/>
            <a:chExt cx="2628109" cy="457200"/>
          </a:xfrm>
          <a:solidFill>
            <a:srgbClr val="00B0F0"/>
          </a:solidFill>
        </p:grpSpPr>
        <p:pic>
          <p:nvPicPr>
            <p:cNvPr id="1079" name="그래픽 1078" descr="남자 단색으로 채워진">
              <a:extLst>
                <a:ext uri="{FF2B5EF4-FFF2-40B4-BE49-F238E27FC236}">
                  <a16:creationId xmlns:a16="http://schemas.microsoft.com/office/drawing/2014/main" id="{19334FD7-1FF0-130B-774F-5B8217083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080" name="그래픽 1079" descr="남자 단색으로 채워진">
              <a:extLst>
                <a:ext uri="{FF2B5EF4-FFF2-40B4-BE49-F238E27FC236}">
                  <a16:creationId xmlns:a16="http://schemas.microsoft.com/office/drawing/2014/main" id="{DA66F285-E4A2-A03B-00FB-A37DB91F7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081" name="그래픽 1080" descr="남자 단색으로 채워진">
              <a:extLst>
                <a:ext uri="{FF2B5EF4-FFF2-40B4-BE49-F238E27FC236}">
                  <a16:creationId xmlns:a16="http://schemas.microsoft.com/office/drawing/2014/main" id="{4DB30519-8A80-2CC2-FEF5-041BED295F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082" name="그래픽 1081" descr="남자 단색으로 채워진">
              <a:extLst>
                <a:ext uri="{FF2B5EF4-FFF2-40B4-BE49-F238E27FC236}">
                  <a16:creationId xmlns:a16="http://schemas.microsoft.com/office/drawing/2014/main" id="{9FB6D490-7859-3C13-70AE-2FF2F0E3C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083" name="그래픽 1082" descr="남자 단색으로 채워진">
              <a:extLst>
                <a:ext uri="{FF2B5EF4-FFF2-40B4-BE49-F238E27FC236}">
                  <a16:creationId xmlns:a16="http://schemas.microsoft.com/office/drawing/2014/main" id="{53B81AA1-BE19-250D-18FA-0D8F579754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084" name="그래픽 1083" descr="남자 단색으로 채워진">
              <a:extLst>
                <a:ext uri="{FF2B5EF4-FFF2-40B4-BE49-F238E27FC236}">
                  <a16:creationId xmlns:a16="http://schemas.microsoft.com/office/drawing/2014/main" id="{BED412BA-975E-E950-7501-32858C72C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085" name="그래픽 1084" descr="남자 단색으로 채워진">
              <a:extLst>
                <a:ext uri="{FF2B5EF4-FFF2-40B4-BE49-F238E27FC236}">
                  <a16:creationId xmlns:a16="http://schemas.microsoft.com/office/drawing/2014/main" id="{942D45A8-A3A4-8ADC-9EAD-61D47DE41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086" name="그래픽 1085" descr="남자 단색으로 채워진">
              <a:extLst>
                <a:ext uri="{FF2B5EF4-FFF2-40B4-BE49-F238E27FC236}">
                  <a16:creationId xmlns:a16="http://schemas.microsoft.com/office/drawing/2014/main" id="{E930E303-0F1E-E5AC-52B8-4FB6368CD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087" name="그래픽 1086" descr="남자 단색으로 채워진">
              <a:extLst>
                <a:ext uri="{FF2B5EF4-FFF2-40B4-BE49-F238E27FC236}">
                  <a16:creationId xmlns:a16="http://schemas.microsoft.com/office/drawing/2014/main" id="{C528196B-6C60-E0B2-C20F-D2187CB965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96480" y="2222201"/>
              <a:ext cx="457200" cy="457200"/>
            </a:xfrm>
            <a:prstGeom prst="rect">
              <a:avLst/>
            </a:prstGeom>
          </p:spPr>
        </p:pic>
        <p:pic>
          <p:nvPicPr>
            <p:cNvPr id="1088" name="그래픽 1087" descr="남자 단색으로 채워진">
              <a:extLst>
                <a:ext uri="{FF2B5EF4-FFF2-40B4-BE49-F238E27FC236}">
                  <a16:creationId xmlns:a16="http://schemas.microsoft.com/office/drawing/2014/main" id="{E734ACBA-E16A-AF1C-1F59-AEC55F3E6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30634" y="2222201"/>
              <a:ext cx="457200" cy="457200"/>
            </a:xfrm>
            <a:prstGeom prst="rect">
              <a:avLst/>
            </a:prstGeom>
          </p:spPr>
        </p:pic>
      </p:grpSp>
      <p:grpSp>
        <p:nvGrpSpPr>
          <p:cNvPr id="1103" name="그룹 1102">
            <a:extLst>
              <a:ext uri="{FF2B5EF4-FFF2-40B4-BE49-F238E27FC236}">
                <a16:creationId xmlns:a16="http://schemas.microsoft.com/office/drawing/2014/main" id="{58FE8DC1-4B6A-E7FB-9AB0-7EF09BDDD210}"/>
              </a:ext>
            </a:extLst>
          </p:cNvPr>
          <p:cNvGrpSpPr/>
          <p:nvPr/>
        </p:nvGrpSpPr>
        <p:grpSpPr>
          <a:xfrm>
            <a:off x="5791198" y="5469071"/>
            <a:ext cx="2628109" cy="457200"/>
            <a:chOff x="7959725" y="2222201"/>
            <a:chExt cx="2628109" cy="457200"/>
          </a:xfrm>
          <a:solidFill>
            <a:srgbClr val="00B0F0"/>
          </a:solidFill>
        </p:grpSpPr>
        <p:pic>
          <p:nvPicPr>
            <p:cNvPr id="1104" name="그래픽 1103" descr="남자 단색으로 채워진">
              <a:extLst>
                <a:ext uri="{FF2B5EF4-FFF2-40B4-BE49-F238E27FC236}">
                  <a16:creationId xmlns:a16="http://schemas.microsoft.com/office/drawing/2014/main" id="{5D512DE6-E76F-FF49-7CF9-AAFD2DE0C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959725" y="2222201"/>
              <a:ext cx="457200" cy="457200"/>
            </a:xfrm>
            <a:prstGeom prst="rect">
              <a:avLst/>
            </a:prstGeom>
          </p:spPr>
        </p:pic>
        <p:pic>
          <p:nvPicPr>
            <p:cNvPr id="1105" name="그래픽 1104" descr="남자 단색으로 채워진">
              <a:extLst>
                <a:ext uri="{FF2B5EF4-FFF2-40B4-BE49-F238E27FC236}">
                  <a16:creationId xmlns:a16="http://schemas.microsoft.com/office/drawing/2014/main" id="{821A2B7C-5151-094F-AEE3-FA7066114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200231" y="2222201"/>
              <a:ext cx="457200" cy="457200"/>
            </a:xfrm>
            <a:prstGeom prst="rect">
              <a:avLst/>
            </a:prstGeom>
          </p:spPr>
        </p:pic>
        <p:pic>
          <p:nvPicPr>
            <p:cNvPr id="1106" name="그래픽 1105" descr="남자 단색으로 채워진">
              <a:extLst>
                <a:ext uri="{FF2B5EF4-FFF2-40B4-BE49-F238E27FC236}">
                  <a16:creationId xmlns:a16="http://schemas.microsoft.com/office/drawing/2014/main" id="{BE1CABB4-68A5-2C11-6189-522F07CC4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45501" y="2222201"/>
              <a:ext cx="457200" cy="457200"/>
            </a:xfrm>
            <a:prstGeom prst="rect">
              <a:avLst/>
            </a:prstGeom>
          </p:spPr>
        </p:pic>
        <p:pic>
          <p:nvPicPr>
            <p:cNvPr id="1107" name="그래픽 1106" descr="남자 단색으로 채워진">
              <a:extLst>
                <a:ext uri="{FF2B5EF4-FFF2-40B4-BE49-F238E27FC236}">
                  <a16:creationId xmlns:a16="http://schemas.microsoft.com/office/drawing/2014/main" id="{DC97F7A6-D046-DBE8-01DE-2F785F5BA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86007" y="2222201"/>
              <a:ext cx="457200" cy="457200"/>
            </a:xfrm>
            <a:prstGeom prst="rect">
              <a:avLst/>
            </a:prstGeom>
          </p:spPr>
        </p:pic>
        <p:pic>
          <p:nvPicPr>
            <p:cNvPr id="1117" name="그래픽 1116" descr="남자 단색으로 채워진">
              <a:extLst>
                <a:ext uri="{FF2B5EF4-FFF2-40B4-BE49-F238E27FC236}">
                  <a16:creationId xmlns:a16="http://schemas.microsoft.com/office/drawing/2014/main" id="{82A88AC6-7350-6590-A1D3-EADDFECA7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940800" y="2222201"/>
              <a:ext cx="457200" cy="457200"/>
            </a:xfrm>
            <a:prstGeom prst="rect">
              <a:avLst/>
            </a:prstGeom>
          </p:spPr>
        </p:pic>
        <p:pic>
          <p:nvPicPr>
            <p:cNvPr id="1118" name="그래픽 1117" descr="남자 단색으로 채워진">
              <a:extLst>
                <a:ext uri="{FF2B5EF4-FFF2-40B4-BE49-F238E27FC236}">
                  <a16:creationId xmlns:a16="http://schemas.microsoft.com/office/drawing/2014/main" id="{9CF27A82-C5EF-82AD-F4A2-59DDAE34B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81306" y="2222201"/>
              <a:ext cx="457200" cy="457200"/>
            </a:xfrm>
            <a:prstGeom prst="rect">
              <a:avLst/>
            </a:prstGeom>
          </p:spPr>
        </p:pic>
        <p:pic>
          <p:nvPicPr>
            <p:cNvPr id="1142" name="그래픽 1141" descr="남자 단색으로 채워진">
              <a:extLst>
                <a:ext uri="{FF2B5EF4-FFF2-40B4-BE49-F238E27FC236}">
                  <a16:creationId xmlns:a16="http://schemas.microsoft.com/office/drawing/2014/main" id="{74447B4B-A7D5-83D6-4FDF-01C770E94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426576" y="2222201"/>
              <a:ext cx="457200" cy="457200"/>
            </a:xfrm>
            <a:prstGeom prst="rect">
              <a:avLst/>
            </a:prstGeom>
          </p:spPr>
        </p:pic>
        <p:pic>
          <p:nvPicPr>
            <p:cNvPr id="1143" name="그래픽 1142" descr="남자 단색으로 채워진">
              <a:extLst>
                <a:ext uri="{FF2B5EF4-FFF2-40B4-BE49-F238E27FC236}">
                  <a16:creationId xmlns:a16="http://schemas.microsoft.com/office/drawing/2014/main" id="{6185715C-FEE5-C2B7-8B12-40A809BCC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667082" y="2222201"/>
              <a:ext cx="457200" cy="457200"/>
            </a:xfrm>
            <a:prstGeom prst="rect">
              <a:avLst/>
            </a:prstGeom>
          </p:spPr>
        </p:pic>
        <p:pic>
          <p:nvPicPr>
            <p:cNvPr id="1144" name="그래픽 1143" descr="남자 단색으로 채워진">
              <a:extLst>
                <a:ext uri="{FF2B5EF4-FFF2-40B4-BE49-F238E27FC236}">
                  <a16:creationId xmlns:a16="http://schemas.microsoft.com/office/drawing/2014/main" id="{2F728B28-88E8-72BB-BB1D-BC2CE17AD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893304" y="2222201"/>
              <a:ext cx="457200" cy="457200"/>
            </a:xfrm>
            <a:prstGeom prst="rect">
              <a:avLst/>
            </a:prstGeom>
          </p:spPr>
        </p:pic>
        <p:pic>
          <p:nvPicPr>
            <p:cNvPr id="1155" name="그래픽 1154" descr="남자 단색으로 채워진">
              <a:extLst>
                <a:ext uri="{FF2B5EF4-FFF2-40B4-BE49-F238E27FC236}">
                  <a16:creationId xmlns:a16="http://schemas.microsoft.com/office/drawing/2014/main" id="{6160E0EA-50D6-FBBA-5F2C-CB6CD52F6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30634" y="2222201"/>
              <a:ext cx="457200" cy="457200"/>
            </a:xfrm>
            <a:prstGeom prst="rect">
              <a:avLst/>
            </a:prstGeom>
          </p:spPr>
        </p:pic>
      </p:grpSp>
      <p:pic>
        <p:nvPicPr>
          <p:cNvPr id="1409" name="그래픽 1408" descr="남자 단색으로 채워진">
            <a:extLst>
              <a:ext uri="{FF2B5EF4-FFF2-40B4-BE49-F238E27FC236}">
                <a16:creationId xmlns:a16="http://schemas.microsoft.com/office/drawing/2014/main" id="{C6AC295E-E869-406F-722B-077EABBFA4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54615" y="5469071"/>
            <a:ext cx="457200" cy="457200"/>
          </a:xfrm>
          <a:prstGeom prst="rect">
            <a:avLst/>
          </a:prstGeom>
        </p:spPr>
      </p:pic>
      <p:sp>
        <p:nvSpPr>
          <p:cNvPr id="1417" name="말풍선: 모서리가 둥근 사각형 1416">
            <a:extLst>
              <a:ext uri="{FF2B5EF4-FFF2-40B4-BE49-F238E27FC236}">
                <a16:creationId xmlns:a16="http://schemas.microsoft.com/office/drawing/2014/main" id="{08782311-A669-2D40-8A00-DD8002BEC82E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한국의 인구수는 몽골의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약 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15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배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418" name="사각형: 둥근 모서리 1417">
            <a:extLst>
              <a:ext uri="{FF2B5EF4-FFF2-40B4-BE49-F238E27FC236}">
                <a16:creationId xmlns:a16="http://schemas.microsoft.com/office/drawing/2014/main" id="{95B6C8B9-22F6-13D5-E2AD-60FDD87778BD}"/>
              </a:ext>
            </a:extLst>
          </p:cNvPr>
          <p:cNvSpPr/>
          <p:nvPr/>
        </p:nvSpPr>
        <p:spPr>
          <a:xfrm>
            <a:off x="8089900" y="934150"/>
            <a:ext cx="46037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21" name="그룹 1420">
            <a:extLst>
              <a:ext uri="{FF2B5EF4-FFF2-40B4-BE49-F238E27FC236}">
                <a16:creationId xmlns:a16="http://schemas.microsoft.com/office/drawing/2014/main" id="{BBBC956E-1732-948F-ABF4-8A1FFF6964C1}"/>
              </a:ext>
            </a:extLst>
          </p:cNvPr>
          <p:cNvGrpSpPr/>
          <p:nvPr/>
        </p:nvGrpSpPr>
        <p:grpSpPr>
          <a:xfrm>
            <a:off x="10507153" y="6072412"/>
            <a:ext cx="1684847" cy="361806"/>
            <a:chOff x="9149713" y="5864824"/>
            <a:chExt cx="2129076" cy="457200"/>
          </a:xfrm>
        </p:grpSpPr>
        <p:pic>
          <p:nvPicPr>
            <p:cNvPr id="1419" name="그래픽 1418" descr="남자 단색으로 채워진">
              <a:extLst>
                <a:ext uri="{FF2B5EF4-FFF2-40B4-BE49-F238E27FC236}">
                  <a16:creationId xmlns:a16="http://schemas.microsoft.com/office/drawing/2014/main" id="{417930AC-3604-0025-B521-BAE57064B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9713" y="5864824"/>
              <a:ext cx="457200" cy="457200"/>
            </a:xfrm>
            <a:prstGeom prst="rect">
              <a:avLst/>
            </a:prstGeom>
          </p:spPr>
        </p:pic>
        <p:sp>
          <p:nvSpPr>
            <p:cNvPr id="1420" name="TextBox 1419">
              <a:extLst>
                <a:ext uri="{FF2B5EF4-FFF2-40B4-BE49-F238E27FC236}">
                  <a16:creationId xmlns:a16="http://schemas.microsoft.com/office/drawing/2014/main" id="{A15CE1EC-EFA7-3ACA-7B5F-A5785669E3F5}"/>
                </a:ext>
              </a:extLst>
            </p:cNvPr>
            <p:cNvSpPr txBox="1"/>
            <p:nvPr/>
          </p:nvSpPr>
          <p:spPr>
            <a:xfrm>
              <a:off x="9499518" y="5930114"/>
              <a:ext cx="1779271" cy="388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: 100</a:t>
              </a:r>
              <a:r>
                <a:rPr lang="ko-KR" altLang="en-US" sz="1400" dirty="0"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만 명</a:t>
              </a:r>
            </a:p>
          </p:txBody>
        </p:sp>
      </p:grpSp>
      <p:pic>
        <p:nvPicPr>
          <p:cNvPr id="7" name="그래픽 6" descr="남자 단색으로 채워진">
            <a:extLst>
              <a:ext uri="{FF2B5EF4-FFF2-40B4-BE49-F238E27FC236}">
                <a16:creationId xmlns:a16="http://schemas.microsoft.com/office/drawing/2014/main" id="{F8D41563-6D6C-3FB6-FC58-03A55D94A9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91198" y="3005162"/>
            <a:ext cx="457200" cy="457200"/>
          </a:xfrm>
          <a:prstGeom prst="rect">
            <a:avLst/>
          </a:prstGeom>
        </p:spPr>
      </p:pic>
      <p:pic>
        <p:nvPicPr>
          <p:cNvPr id="9" name="그래픽 8" descr="남자 단색으로 채워진">
            <a:extLst>
              <a:ext uri="{FF2B5EF4-FFF2-40B4-BE49-F238E27FC236}">
                <a16:creationId xmlns:a16="http://schemas.microsoft.com/office/drawing/2014/main" id="{AB011FE3-3303-6309-FABC-733D8ACD4E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31704" y="3005162"/>
            <a:ext cx="457200" cy="457200"/>
          </a:xfrm>
          <a:prstGeom prst="rect">
            <a:avLst/>
          </a:prstGeom>
        </p:spPr>
      </p:pic>
      <p:pic>
        <p:nvPicPr>
          <p:cNvPr id="10" name="그래픽 9" descr="남자 단색으로 채워진">
            <a:extLst>
              <a:ext uri="{FF2B5EF4-FFF2-40B4-BE49-F238E27FC236}">
                <a16:creationId xmlns:a16="http://schemas.microsoft.com/office/drawing/2014/main" id="{2ED1C8B9-A0B9-8F33-6501-6ACCE2A286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76974" y="3005162"/>
            <a:ext cx="457200" cy="457200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id="{AA90806B-D4DD-3302-EDEC-061477ACA76C}"/>
              </a:ext>
            </a:extLst>
          </p:cNvPr>
          <p:cNvGrpSpPr/>
          <p:nvPr/>
        </p:nvGrpSpPr>
        <p:grpSpPr>
          <a:xfrm>
            <a:off x="838200" y="2390267"/>
            <a:ext cx="4241800" cy="1408547"/>
            <a:chOff x="838200" y="2390267"/>
            <a:chExt cx="4241800" cy="1408547"/>
          </a:xfrm>
        </p:grpSpPr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DDEADF82-D035-7D92-56A6-8F1CF004E08B}"/>
                </a:ext>
              </a:extLst>
            </p:cNvPr>
            <p:cNvGrpSpPr/>
            <p:nvPr/>
          </p:nvGrpSpPr>
          <p:grpSpPr>
            <a:xfrm>
              <a:off x="838200" y="2608642"/>
              <a:ext cx="4241800" cy="1190172"/>
              <a:chOff x="838200" y="2608642"/>
              <a:chExt cx="4241800" cy="11901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id="{28C73F6B-95AE-773B-93D0-215A890A40D2}"/>
                  </a:ext>
                </a:extLst>
              </p:cNvPr>
              <p:cNvSpPr/>
              <p:nvPr/>
            </p:nvSpPr>
            <p:spPr>
              <a:xfrm>
                <a:off x="838200" y="2608642"/>
                <a:ext cx="4241800" cy="1190172"/>
              </a:xfrm>
              <a:prstGeom prst="roundRect">
                <a:avLst/>
              </a:prstGeom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/>
              </a:p>
            </p:txBody>
          </p:sp>
          <p:sp>
            <p:nvSpPr>
              <p:cNvPr id="21" name="제목 2">
                <a:extLst>
                  <a:ext uri="{FF2B5EF4-FFF2-40B4-BE49-F238E27FC236}">
                    <a16:creationId xmlns:a16="http://schemas.microsoft.com/office/drawing/2014/main" id="{B100807B-01D7-08E9-6AD3-0BE680835E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64616" y="2909532"/>
                <a:ext cx="3929743" cy="788249"/>
              </a:xfrm>
              <a:prstGeom prst="rect">
                <a:avLst/>
              </a:prstGeom>
            </p:spPr>
            <p:txBody>
              <a:bodyPr lIns="109728" tIns="109728" rIns="109728" bIns="91440" anchor="ctr"/>
              <a:lstStyle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en-US" sz="5200" b="1" kern="1200" spc="50" dirty="0">
                    <a:gradFill flip="none" rotWithShape="1">
                      <a:gsLst>
                        <a:gs pos="0">
                          <a:schemeClr val="accent5"/>
                        </a:gs>
                        <a:gs pos="100000">
                          <a:schemeClr val="accent1">
                            <a:alpha val="70000"/>
                          </a:schemeClr>
                        </a:gs>
                      </a:gsLst>
                      <a:lin ang="0" scaled="1"/>
                      <a:tileRect/>
                    </a:gradFill>
                    <a:latin typeface="+mj-lt"/>
                    <a:ea typeface="+mn-ea"/>
                    <a:cs typeface="Angsana New" panose="02020603050405020304" pitchFamily="18" charset="-34"/>
                  </a:defRPr>
                </a:lvl1pPr>
              </a:lstStyle>
              <a:p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         347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만 </a:t>
                </a:r>
                <a:r>
                  <a:rPr lang="en-US" altLang="ko-KR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4,420 </a:t>
                </a:r>
                <a:r>
                  <a:rPr lang="ko-KR" altLang="en-US" sz="2800" spc="0" dirty="0">
                    <a:ln w="22225">
                      <a:solidFill>
                        <a:schemeClr val="accent2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latin typeface="배달의민족 도현" panose="020B0600000101010101" pitchFamily="50" charset="-127"/>
                    <a:ea typeface="배달의민족 도현" panose="020B0600000101010101" pitchFamily="50" charset="-127"/>
                  </a:rPr>
                  <a:t>명</a:t>
                </a:r>
              </a:p>
            </p:txBody>
          </p:sp>
        </p:grpSp>
        <p:pic>
          <p:nvPicPr>
            <p:cNvPr id="19" name="그림 18" descr="상징, 로고, 그래픽, 스크린샷이(가) 표시된 사진&#10;&#10;자동 생성된 설명">
              <a:extLst>
                <a:ext uri="{FF2B5EF4-FFF2-40B4-BE49-F238E27FC236}">
                  <a16:creationId xmlns:a16="http://schemas.microsoft.com/office/drawing/2014/main" id="{E57EADEC-26C1-79DF-F694-0AAC80177F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412" y="2390267"/>
              <a:ext cx="849202" cy="42460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AB7E1371-8825-9820-DCE2-2396C8875D4B}"/>
              </a:ext>
            </a:extLst>
          </p:cNvPr>
          <p:cNvSpPr/>
          <p:nvPr/>
        </p:nvSpPr>
        <p:spPr>
          <a:xfrm>
            <a:off x="2125980" y="2989532"/>
            <a:ext cx="2307228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B3753C4E-791E-993A-AE29-DB44F57BFB17}"/>
              </a:ext>
            </a:extLst>
          </p:cNvPr>
          <p:cNvGrpSpPr/>
          <p:nvPr/>
        </p:nvGrpSpPr>
        <p:grpSpPr>
          <a:xfrm>
            <a:off x="625632" y="687857"/>
            <a:ext cx="1060768" cy="1060768"/>
            <a:chOff x="6999219" y="647636"/>
            <a:chExt cx="1060768" cy="1060768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id="{D18D96FB-1EF4-446C-2DAE-8012D9F0A20D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43B01CCB-6964-E164-CDB1-9554D6FC77BE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E0A86435-408D-044F-CC8D-74A172855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CEC0E404-9ED9-47D6-8FD7-CE4FC7FB9951}"/>
              </a:ext>
            </a:extLst>
          </p:cNvPr>
          <p:cNvSpPr txBox="1"/>
          <p:nvPr/>
        </p:nvSpPr>
        <p:spPr>
          <a:xfrm>
            <a:off x="410216" y="6204150"/>
            <a:ext cx="1408028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2024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년 기준</a:t>
            </a:r>
          </a:p>
        </p:txBody>
      </p:sp>
    </p:spTree>
    <p:extLst>
      <p:ext uri="{BB962C8B-B14F-4D97-AF65-F5344CB8AC3E}">
        <p14:creationId xmlns:p14="http://schemas.microsoft.com/office/powerpoint/2010/main" val="270619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0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8" grpId="0" animBg="1"/>
      <p:bldP spid="39" grpId="0" animBg="1"/>
      <p:bldP spid="1239" grpId="0" animBg="1"/>
      <p:bldP spid="1239" grpId="1" animBg="1"/>
      <p:bldP spid="1417" grpId="0" animBg="1"/>
      <p:bldP spid="1418" grpId="0" animBg="1"/>
      <p:bldP spid="1418" grpId="1" animBg="1"/>
      <p:bldP spid="11" grpId="0" animBg="1"/>
      <p:bldP spid="1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단색 배경">
            <a:extLst>
              <a:ext uri="{FF2B5EF4-FFF2-40B4-BE49-F238E27FC236}">
                <a16:creationId xmlns:a16="http://schemas.microsoft.com/office/drawing/2014/main" id="{33861165-0C9E-6D5E-5343-6F2D09E532B7}"/>
              </a:ext>
            </a:extLst>
          </p:cNvPr>
          <p:cNvSpPr/>
          <p:nvPr/>
        </p:nvSpPr>
        <p:spPr>
          <a:xfrm>
            <a:off x="-22498" y="0"/>
            <a:ext cx="12279592" cy="6883570"/>
          </a:xfrm>
          <a:prstGeom prst="rect">
            <a:avLst/>
          </a:prstGeom>
          <a:solidFill>
            <a:srgbClr val="82D0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상징, 로고, 그래픽, 스크린샷이(가) 표시된 사진&#10;&#10;자동 생성된 설명">
            <a:extLst>
              <a:ext uri="{FF2B5EF4-FFF2-40B4-BE49-F238E27FC236}">
                <a16:creationId xmlns:a16="http://schemas.microsoft.com/office/drawing/2014/main" id="{1C245F54-AC88-D33B-CFC7-362A2589A9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852" y="-2170"/>
            <a:ext cx="5662661" cy="3208702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040FE960-A546-92B4-17B7-9606A7A5A1D5}"/>
              </a:ext>
            </a:extLst>
          </p:cNvPr>
          <p:cNvGrpSpPr/>
          <p:nvPr/>
        </p:nvGrpSpPr>
        <p:grpSpPr>
          <a:xfrm>
            <a:off x="5736130" y="-4054671"/>
            <a:ext cx="12018241" cy="7851400"/>
            <a:chOff x="5736130" y="-4040157"/>
            <a:chExt cx="12018241" cy="7851400"/>
          </a:xfrm>
        </p:grpSpPr>
        <p:pic>
          <p:nvPicPr>
            <p:cNvPr id="13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8E1E6F46-2FFE-F1C4-3E58-CAE3BB297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6399060" y="0"/>
              <a:ext cx="6448440" cy="3208702"/>
            </a:xfrm>
            <a:prstGeom prst="rect">
              <a:avLst/>
            </a:prstGeom>
          </p:spPr>
        </p:pic>
        <p:pic>
          <p:nvPicPr>
            <p:cNvPr id="10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68C6F427-8010-96AC-1B25-00C586C27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6854425" y="-2170"/>
              <a:ext cx="5416184" cy="2695058"/>
            </a:xfrm>
            <a:prstGeom prst="rect">
              <a:avLst/>
            </a:prstGeom>
          </p:spPr>
        </p:pic>
        <p:pic>
          <p:nvPicPr>
            <p:cNvPr id="5" name="내용 개체 틀 8" descr="텍스트, 스크린샷, 지도이(가) 표시된 사진&#10;&#10;자동 생성된 설명">
              <a:extLst>
                <a:ext uri="{FF2B5EF4-FFF2-40B4-BE49-F238E27FC236}">
                  <a16:creationId xmlns:a16="http://schemas.microsoft.com/office/drawing/2014/main" id="{A002AD9A-617A-755C-5D54-849B93040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15" t="1723" r="720" b="68105"/>
            <a:stretch/>
          </p:blipFill>
          <p:spPr>
            <a:xfrm>
              <a:off x="7523546" y="60475"/>
              <a:ext cx="4992967" cy="2484468"/>
            </a:xfrm>
            <a:prstGeom prst="rect">
              <a:avLst/>
            </a:prstGeom>
          </p:spPr>
        </p:pic>
        <p:sp>
          <p:nvSpPr>
            <p:cNvPr id="1056" name="직사각형 1055">
              <a:extLst>
                <a:ext uri="{FF2B5EF4-FFF2-40B4-BE49-F238E27FC236}">
                  <a16:creationId xmlns:a16="http://schemas.microsoft.com/office/drawing/2014/main" id="{9945BE7A-D6CD-C995-91A7-29963E4EAC6C}"/>
                </a:ext>
              </a:extLst>
            </p:cNvPr>
            <p:cNvSpPr/>
            <p:nvPr/>
          </p:nvSpPr>
          <p:spPr>
            <a:xfrm>
              <a:off x="5736130" y="-4040156"/>
              <a:ext cx="6615856" cy="7377986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D8519061-2EE3-8316-6C18-87F29E155881}"/>
                </a:ext>
              </a:extLst>
            </p:cNvPr>
            <p:cNvSpPr/>
            <p:nvPr/>
          </p:nvSpPr>
          <p:spPr>
            <a:xfrm>
              <a:off x="11953873" y="-2914650"/>
              <a:ext cx="673996" cy="1831682"/>
            </a:xfrm>
            <a:custGeom>
              <a:avLst/>
              <a:gdLst>
                <a:gd name="connsiteX0" fmla="*/ 419102 w 723902"/>
                <a:gd name="connsiteY0" fmla="*/ 1819275 h 1831682"/>
                <a:gd name="connsiteX1" fmla="*/ 428627 w 723902"/>
                <a:gd name="connsiteY1" fmla="*/ 1771650 h 1831682"/>
                <a:gd name="connsiteX2" fmla="*/ 523877 w 723902"/>
                <a:gd name="connsiteY2" fmla="*/ 1676400 h 1831682"/>
                <a:gd name="connsiteX3" fmla="*/ 561977 w 723902"/>
                <a:gd name="connsiteY3" fmla="*/ 1638300 h 1831682"/>
                <a:gd name="connsiteX4" fmla="*/ 600077 w 723902"/>
                <a:gd name="connsiteY4" fmla="*/ 1571625 h 1831682"/>
                <a:gd name="connsiteX5" fmla="*/ 619127 w 723902"/>
                <a:gd name="connsiteY5" fmla="*/ 1323975 h 1831682"/>
                <a:gd name="connsiteX6" fmla="*/ 638177 w 723902"/>
                <a:gd name="connsiteY6" fmla="*/ 1247775 h 1831682"/>
                <a:gd name="connsiteX7" fmla="*/ 657227 w 723902"/>
                <a:gd name="connsiteY7" fmla="*/ 1104900 h 1831682"/>
                <a:gd name="connsiteX8" fmla="*/ 666752 w 723902"/>
                <a:gd name="connsiteY8" fmla="*/ 990600 h 1831682"/>
                <a:gd name="connsiteX9" fmla="*/ 676277 w 723902"/>
                <a:gd name="connsiteY9" fmla="*/ 942975 h 1831682"/>
                <a:gd name="connsiteX10" fmla="*/ 695327 w 723902"/>
                <a:gd name="connsiteY10" fmla="*/ 800100 h 1831682"/>
                <a:gd name="connsiteX11" fmla="*/ 704852 w 723902"/>
                <a:gd name="connsiteY11" fmla="*/ 771525 h 1831682"/>
                <a:gd name="connsiteX12" fmla="*/ 723902 w 723902"/>
                <a:gd name="connsiteY12" fmla="*/ 704850 h 1831682"/>
                <a:gd name="connsiteX13" fmla="*/ 704852 w 723902"/>
                <a:gd name="connsiteY13" fmla="*/ 533400 h 1831682"/>
                <a:gd name="connsiteX14" fmla="*/ 676277 w 723902"/>
                <a:gd name="connsiteY14" fmla="*/ 419100 h 1831682"/>
                <a:gd name="connsiteX15" fmla="*/ 619127 w 723902"/>
                <a:gd name="connsiteY15" fmla="*/ 314325 h 1831682"/>
                <a:gd name="connsiteX16" fmla="*/ 561977 w 723902"/>
                <a:gd name="connsiteY16" fmla="*/ 200025 h 1831682"/>
                <a:gd name="connsiteX17" fmla="*/ 428627 w 723902"/>
                <a:gd name="connsiteY17" fmla="*/ 85725 h 1831682"/>
                <a:gd name="connsiteX18" fmla="*/ 371477 w 723902"/>
                <a:gd name="connsiteY18" fmla="*/ 28575 h 1831682"/>
                <a:gd name="connsiteX19" fmla="*/ 276227 w 723902"/>
                <a:gd name="connsiteY19" fmla="*/ 0 h 1831682"/>
                <a:gd name="connsiteX20" fmla="*/ 209552 w 723902"/>
                <a:gd name="connsiteY20" fmla="*/ 9525 h 1831682"/>
                <a:gd name="connsiteX21" fmla="*/ 57152 w 723902"/>
                <a:gd name="connsiteY21" fmla="*/ 180975 h 1831682"/>
                <a:gd name="connsiteX22" fmla="*/ 2 w 723902"/>
                <a:gd name="connsiteY22" fmla="*/ 504825 h 1831682"/>
                <a:gd name="connsiteX23" fmla="*/ 19052 w 723902"/>
                <a:gd name="connsiteY23" fmla="*/ 714375 h 1831682"/>
                <a:gd name="connsiteX24" fmla="*/ 57152 w 723902"/>
                <a:gd name="connsiteY24" fmla="*/ 866775 h 1831682"/>
                <a:gd name="connsiteX25" fmla="*/ 95252 w 723902"/>
                <a:gd name="connsiteY25" fmla="*/ 1066800 h 1831682"/>
                <a:gd name="connsiteX26" fmla="*/ 104777 w 723902"/>
                <a:gd name="connsiteY26" fmla="*/ 1133475 h 1831682"/>
                <a:gd name="connsiteX27" fmla="*/ 133352 w 723902"/>
                <a:gd name="connsiteY27" fmla="*/ 1228725 h 1831682"/>
                <a:gd name="connsiteX28" fmla="*/ 142877 w 723902"/>
                <a:gd name="connsiteY28" fmla="*/ 1285875 h 1831682"/>
                <a:gd name="connsiteX29" fmla="*/ 171452 w 723902"/>
                <a:gd name="connsiteY29" fmla="*/ 1343025 h 1831682"/>
                <a:gd name="connsiteX30" fmla="*/ 238127 w 723902"/>
                <a:gd name="connsiteY30" fmla="*/ 1524000 h 1831682"/>
                <a:gd name="connsiteX31" fmla="*/ 285752 w 723902"/>
                <a:gd name="connsiteY31" fmla="*/ 1600200 h 1831682"/>
                <a:gd name="connsiteX32" fmla="*/ 314327 w 723902"/>
                <a:gd name="connsiteY32" fmla="*/ 1685925 h 1831682"/>
                <a:gd name="connsiteX33" fmla="*/ 342902 w 723902"/>
                <a:gd name="connsiteY33" fmla="*/ 1714500 h 1831682"/>
                <a:gd name="connsiteX34" fmla="*/ 361952 w 723902"/>
                <a:gd name="connsiteY34" fmla="*/ 1762125 h 1831682"/>
                <a:gd name="connsiteX35" fmla="*/ 390527 w 723902"/>
                <a:gd name="connsiteY35" fmla="*/ 1828800 h 1831682"/>
                <a:gd name="connsiteX36" fmla="*/ 419102 w 723902"/>
                <a:gd name="connsiteY36" fmla="*/ 1819275 h 1831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23902" h="1831682">
                  <a:moveTo>
                    <a:pt x="419102" y="1819275"/>
                  </a:moveTo>
                  <a:cubicBezTo>
                    <a:pt x="422277" y="1803400"/>
                    <a:pt x="419647" y="1785120"/>
                    <a:pt x="428627" y="1771650"/>
                  </a:cubicBezTo>
                  <a:lnTo>
                    <a:pt x="523877" y="1676400"/>
                  </a:lnTo>
                  <a:cubicBezTo>
                    <a:pt x="536577" y="1663700"/>
                    <a:pt x="553945" y="1654364"/>
                    <a:pt x="561977" y="1638300"/>
                  </a:cubicBezTo>
                  <a:cubicBezTo>
                    <a:pt x="586147" y="1589961"/>
                    <a:pt x="573151" y="1612014"/>
                    <a:pt x="600077" y="1571625"/>
                  </a:cubicBezTo>
                  <a:cubicBezTo>
                    <a:pt x="628757" y="1428226"/>
                    <a:pt x="583830" y="1665182"/>
                    <a:pt x="619127" y="1323975"/>
                  </a:cubicBezTo>
                  <a:cubicBezTo>
                    <a:pt x="621821" y="1297932"/>
                    <a:pt x="633691" y="1273570"/>
                    <a:pt x="638177" y="1247775"/>
                  </a:cubicBezTo>
                  <a:cubicBezTo>
                    <a:pt x="646409" y="1200439"/>
                    <a:pt x="651921" y="1152653"/>
                    <a:pt x="657227" y="1104900"/>
                  </a:cubicBezTo>
                  <a:cubicBezTo>
                    <a:pt x="661449" y="1066902"/>
                    <a:pt x="662285" y="1028570"/>
                    <a:pt x="666752" y="990600"/>
                  </a:cubicBezTo>
                  <a:cubicBezTo>
                    <a:pt x="668644" y="974522"/>
                    <a:pt x="673875" y="958985"/>
                    <a:pt x="676277" y="942975"/>
                  </a:cubicBezTo>
                  <a:cubicBezTo>
                    <a:pt x="683404" y="895460"/>
                    <a:pt x="687428" y="847493"/>
                    <a:pt x="695327" y="800100"/>
                  </a:cubicBezTo>
                  <a:cubicBezTo>
                    <a:pt x="696978" y="790196"/>
                    <a:pt x="701967" y="781142"/>
                    <a:pt x="704852" y="771525"/>
                  </a:cubicBezTo>
                  <a:cubicBezTo>
                    <a:pt x="711494" y="749385"/>
                    <a:pt x="717552" y="727075"/>
                    <a:pt x="723902" y="704850"/>
                  </a:cubicBezTo>
                  <a:cubicBezTo>
                    <a:pt x="705754" y="450771"/>
                    <a:pt x="727444" y="646362"/>
                    <a:pt x="704852" y="533400"/>
                  </a:cubicBezTo>
                  <a:cubicBezTo>
                    <a:pt x="694928" y="483782"/>
                    <a:pt x="698416" y="466146"/>
                    <a:pt x="676277" y="419100"/>
                  </a:cubicBezTo>
                  <a:cubicBezTo>
                    <a:pt x="659338" y="383104"/>
                    <a:pt x="636918" y="349908"/>
                    <a:pt x="619127" y="314325"/>
                  </a:cubicBezTo>
                  <a:cubicBezTo>
                    <a:pt x="605333" y="286737"/>
                    <a:pt x="587772" y="229505"/>
                    <a:pt x="561977" y="200025"/>
                  </a:cubicBezTo>
                  <a:cubicBezTo>
                    <a:pt x="462181" y="85972"/>
                    <a:pt x="574922" y="232020"/>
                    <a:pt x="428627" y="85725"/>
                  </a:cubicBezTo>
                  <a:cubicBezTo>
                    <a:pt x="409577" y="66675"/>
                    <a:pt x="393265" y="44421"/>
                    <a:pt x="371477" y="28575"/>
                  </a:cubicBezTo>
                  <a:cubicBezTo>
                    <a:pt x="347711" y="11290"/>
                    <a:pt x="303794" y="5513"/>
                    <a:pt x="276227" y="0"/>
                  </a:cubicBezTo>
                  <a:cubicBezTo>
                    <a:pt x="254002" y="3175"/>
                    <a:pt x="229177" y="-1378"/>
                    <a:pt x="209552" y="9525"/>
                  </a:cubicBezTo>
                  <a:cubicBezTo>
                    <a:pt x="106928" y="66538"/>
                    <a:pt x="106806" y="91597"/>
                    <a:pt x="57152" y="180975"/>
                  </a:cubicBezTo>
                  <a:cubicBezTo>
                    <a:pt x="25514" y="307526"/>
                    <a:pt x="8689" y="357138"/>
                    <a:pt x="2" y="504825"/>
                  </a:cubicBezTo>
                  <a:cubicBezTo>
                    <a:pt x="-242" y="508974"/>
                    <a:pt x="16088" y="699553"/>
                    <a:pt x="19052" y="714375"/>
                  </a:cubicBezTo>
                  <a:cubicBezTo>
                    <a:pt x="60505" y="921640"/>
                    <a:pt x="37908" y="722443"/>
                    <a:pt x="57152" y="866775"/>
                  </a:cubicBezTo>
                  <a:cubicBezTo>
                    <a:pt x="85672" y="1080679"/>
                    <a:pt x="39681" y="802837"/>
                    <a:pt x="95252" y="1066800"/>
                  </a:cubicBezTo>
                  <a:cubicBezTo>
                    <a:pt x="99877" y="1088769"/>
                    <a:pt x="99635" y="1111621"/>
                    <a:pt x="104777" y="1133475"/>
                  </a:cubicBezTo>
                  <a:cubicBezTo>
                    <a:pt x="112369" y="1165742"/>
                    <a:pt x="125312" y="1196567"/>
                    <a:pt x="133352" y="1228725"/>
                  </a:cubicBezTo>
                  <a:cubicBezTo>
                    <a:pt x="138036" y="1247461"/>
                    <a:pt x="136770" y="1267553"/>
                    <a:pt x="142877" y="1285875"/>
                  </a:cubicBezTo>
                  <a:cubicBezTo>
                    <a:pt x="149612" y="1306081"/>
                    <a:pt x="163260" y="1323365"/>
                    <a:pt x="171452" y="1343025"/>
                  </a:cubicBezTo>
                  <a:cubicBezTo>
                    <a:pt x="193501" y="1395943"/>
                    <a:pt x="207486" y="1483145"/>
                    <a:pt x="238127" y="1524000"/>
                  </a:cubicBezTo>
                  <a:cubicBezTo>
                    <a:pt x="260603" y="1553969"/>
                    <a:pt x="272677" y="1565334"/>
                    <a:pt x="285752" y="1600200"/>
                  </a:cubicBezTo>
                  <a:cubicBezTo>
                    <a:pt x="301066" y="1641038"/>
                    <a:pt x="288270" y="1644234"/>
                    <a:pt x="314327" y="1685925"/>
                  </a:cubicBezTo>
                  <a:cubicBezTo>
                    <a:pt x="321466" y="1697348"/>
                    <a:pt x="333377" y="1704975"/>
                    <a:pt x="342902" y="1714500"/>
                  </a:cubicBezTo>
                  <a:cubicBezTo>
                    <a:pt x="349252" y="1730375"/>
                    <a:pt x="355949" y="1746116"/>
                    <a:pt x="361952" y="1762125"/>
                  </a:cubicBezTo>
                  <a:cubicBezTo>
                    <a:pt x="375090" y="1797161"/>
                    <a:pt x="368227" y="1791633"/>
                    <a:pt x="390527" y="1828800"/>
                  </a:cubicBezTo>
                  <a:cubicBezTo>
                    <a:pt x="392837" y="1832650"/>
                    <a:pt x="396877" y="1835150"/>
                    <a:pt x="419102" y="1819275"/>
                  </a:cubicBezTo>
                  <a:close/>
                </a:path>
              </a:pathLst>
            </a:cu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44C0CF06-3DBC-BDDC-1B6A-F760020B9975}"/>
                </a:ext>
              </a:extLst>
            </p:cNvPr>
            <p:cNvSpPr/>
            <p:nvPr/>
          </p:nvSpPr>
          <p:spPr>
            <a:xfrm>
              <a:off x="12315825" y="-1019175"/>
              <a:ext cx="3173447" cy="533400"/>
            </a:xfrm>
            <a:custGeom>
              <a:avLst/>
              <a:gdLst>
                <a:gd name="connsiteX0" fmla="*/ 3171825 w 3173447"/>
                <a:gd name="connsiteY0" fmla="*/ 200025 h 533400"/>
                <a:gd name="connsiteX1" fmla="*/ 3133725 w 3173447"/>
                <a:gd name="connsiteY1" fmla="*/ 152400 h 533400"/>
                <a:gd name="connsiteX2" fmla="*/ 3114675 w 3173447"/>
                <a:gd name="connsiteY2" fmla="*/ 123825 h 533400"/>
                <a:gd name="connsiteX3" fmla="*/ 3067050 w 3173447"/>
                <a:gd name="connsiteY3" fmla="*/ 85725 h 533400"/>
                <a:gd name="connsiteX4" fmla="*/ 2924175 w 3173447"/>
                <a:gd name="connsiteY4" fmla="*/ 9525 h 533400"/>
                <a:gd name="connsiteX5" fmla="*/ 2676525 w 3173447"/>
                <a:gd name="connsiteY5" fmla="*/ 0 h 533400"/>
                <a:gd name="connsiteX6" fmla="*/ 1466850 w 3173447"/>
                <a:gd name="connsiteY6" fmla="*/ 9525 h 533400"/>
                <a:gd name="connsiteX7" fmla="*/ 1371600 w 3173447"/>
                <a:gd name="connsiteY7" fmla="*/ 19050 h 533400"/>
                <a:gd name="connsiteX8" fmla="*/ 1247775 w 3173447"/>
                <a:gd name="connsiteY8" fmla="*/ 28575 h 533400"/>
                <a:gd name="connsiteX9" fmla="*/ 1152525 w 3173447"/>
                <a:gd name="connsiteY9" fmla="*/ 38100 h 533400"/>
                <a:gd name="connsiteX10" fmla="*/ 704850 w 3173447"/>
                <a:gd name="connsiteY10" fmla="*/ 47625 h 533400"/>
                <a:gd name="connsiteX11" fmla="*/ 647700 w 3173447"/>
                <a:gd name="connsiteY11" fmla="*/ 66675 h 533400"/>
                <a:gd name="connsiteX12" fmla="*/ 533400 w 3173447"/>
                <a:gd name="connsiteY12" fmla="*/ 85725 h 533400"/>
                <a:gd name="connsiteX13" fmla="*/ 428625 w 3173447"/>
                <a:gd name="connsiteY13" fmla="*/ 104775 h 533400"/>
                <a:gd name="connsiteX14" fmla="*/ 390525 w 3173447"/>
                <a:gd name="connsiteY14" fmla="*/ 123825 h 533400"/>
                <a:gd name="connsiteX15" fmla="*/ 361950 w 3173447"/>
                <a:gd name="connsiteY15" fmla="*/ 142875 h 533400"/>
                <a:gd name="connsiteX16" fmla="*/ 333375 w 3173447"/>
                <a:gd name="connsiteY16" fmla="*/ 152400 h 533400"/>
                <a:gd name="connsiteX17" fmla="*/ 304800 w 3173447"/>
                <a:gd name="connsiteY17" fmla="*/ 171450 h 533400"/>
                <a:gd name="connsiteX18" fmla="*/ 66675 w 3173447"/>
                <a:gd name="connsiteY18" fmla="*/ 190500 h 533400"/>
                <a:gd name="connsiteX19" fmla="*/ 38100 w 3173447"/>
                <a:gd name="connsiteY19" fmla="*/ 200025 h 533400"/>
                <a:gd name="connsiteX20" fmla="*/ 0 w 3173447"/>
                <a:gd name="connsiteY20" fmla="*/ 295275 h 533400"/>
                <a:gd name="connsiteX21" fmla="*/ 28575 w 3173447"/>
                <a:gd name="connsiteY21" fmla="*/ 419100 h 533400"/>
                <a:gd name="connsiteX22" fmla="*/ 552450 w 3173447"/>
                <a:gd name="connsiteY22" fmla="*/ 533400 h 533400"/>
                <a:gd name="connsiteX23" fmla="*/ 1371600 w 3173447"/>
                <a:gd name="connsiteY23" fmla="*/ 514350 h 533400"/>
                <a:gd name="connsiteX24" fmla="*/ 2362200 w 3173447"/>
                <a:gd name="connsiteY24" fmla="*/ 485775 h 533400"/>
                <a:gd name="connsiteX25" fmla="*/ 2457450 w 3173447"/>
                <a:gd name="connsiteY25" fmla="*/ 466725 h 533400"/>
                <a:gd name="connsiteX26" fmla="*/ 2600325 w 3173447"/>
                <a:gd name="connsiteY26" fmla="*/ 419100 h 533400"/>
                <a:gd name="connsiteX27" fmla="*/ 2800350 w 3173447"/>
                <a:gd name="connsiteY27" fmla="*/ 361950 h 533400"/>
                <a:gd name="connsiteX28" fmla="*/ 2886075 w 3173447"/>
                <a:gd name="connsiteY28" fmla="*/ 342900 h 533400"/>
                <a:gd name="connsiteX29" fmla="*/ 2962275 w 3173447"/>
                <a:gd name="connsiteY29" fmla="*/ 323850 h 533400"/>
                <a:gd name="connsiteX30" fmla="*/ 3028950 w 3173447"/>
                <a:gd name="connsiteY30" fmla="*/ 314325 h 533400"/>
                <a:gd name="connsiteX31" fmla="*/ 3086100 w 3173447"/>
                <a:gd name="connsiteY31" fmla="*/ 304800 h 533400"/>
                <a:gd name="connsiteX32" fmla="*/ 3114675 w 3173447"/>
                <a:gd name="connsiteY32" fmla="*/ 257175 h 533400"/>
                <a:gd name="connsiteX33" fmla="*/ 3162300 w 3173447"/>
                <a:gd name="connsiteY33" fmla="*/ 238125 h 533400"/>
                <a:gd name="connsiteX34" fmla="*/ 3171825 w 3173447"/>
                <a:gd name="connsiteY34" fmla="*/ 200025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173447" h="533400">
                  <a:moveTo>
                    <a:pt x="3171825" y="200025"/>
                  </a:moveTo>
                  <a:cubicBezTo>
                    <a:pt x="3167062" y="185737"/>
                    <a:pt x="3145923" y="168664"/>
                    <a:pt x="3133725" y="152400"/>
                  </a:cubicBezTo>
                  <a:cubicBezTo>
                    <a:pt x="3126856" y="143242"/>
                    <a:pt x="3122770" y="131920"/>
                    <a:pt x="3114675" y="123825"/>
                  </a:cubicBezTo>
                  <a:cubicBezTo>
                    <a:pt x="3100300" y="109450"/>
                    <a:pt x="3082350" y="99112"/>
                    <a:pt x="3067050" y="85725"/>
                  </a:cubicBezTo>
                  <a:cubicBezTo>
                    <a:pt x="3019358" y="43994"/>
                    <a:pt x="3020058" y="13213"/>
                    <a:pt x="2924175" y="9525"/>
                  </a:cubicBezTo>
                  <a:lnTo>
                    <a:pt x="2676525" y="0"/>
                  </a:lnTo>
                  <a:lnTo>
                    <a:pt x="1466850" y="9525"/>
                  </a:lnTo>
                  <a:cubicBezTo>
                    <a:pt x="1434945" y="9991"/>
                    <a:pt x="1403388" y="16286"/>
                    <a:pt x="1371600" y="19050"/>
                  </a:cubicBezTo>
                  <a:cubicBezTo>
                    <a:pt x="1330359" y="22636"/>
                    <a:pt x="1289016" y="24989"/>
                    <a:pt x="1247775" y="28575"/>
                  </a:cubicBezTo>
                  <a:cubicBezTo>
                    <a:pt x="1215987" y="31339"/>
                    <a:pt x="1184414" y="36981"/>
                    <a:pt x="1152525" y="38100"/>
                  </a:cubicBezTo>
                  <a:cubicBezTo>
                    <a:pt x="1003358" y="43334"/>
                    <a:pt x="854075" y="44450"/>
                    <a:pt x="704850" y="47625"/>
                  </a:cubicBezTo>
                  <a:cubicBezTo>
                    <a:pt x="685800" y="53975"/>
                    <a:pt x="667302" y="62319"/>
                    <a:pt x="647700" y="66675"/>
                  </a:cubicBezTo>
                  <a:cubicBezTo>
                    <a:pt x="609994" y="75054"/>
                    <a:pt x="571500" y="79375"/>
                    <a:pt x="533400" y="85725"/>
                  </a:cubicBezTo>
                  <a:cubicBezTo>
                    <a:pt x="460281" y="97912"/>
                    <a:pt x="495188" y="91462"/>
                    <a:pt x="428625" y="104775"/>
                  </a:cubicBezTo>
                  <a:cubicBezTo>
                    <a:pt x="415925" y="111125"/>
                    <a:pt x="402853" y="116780"/>
                    <a:pt x="390525" y="123825"/>
                  </a:cubicBezTo>
                  <a:cubicBezTo>
                    <a:pt x="380586" y="129505"/>
                    <a:pt x="372189" y="137755"/>
                    <a:pt x="361950" y="142875"/>
                  </a:cubicBezTo>
                  <a:cubicBezTo>
                    <a:pt x="352970" y="147365"/>
                    <a:pt x="342355" y="147910"/>
                    <a:pt x="333375" y="152400"/>
                  </a:cubicBezTo>
                  <a:cubicBezTo>
                    <a:pt x="323136" y="157520"/>
                    <a:pt x="316133" y="169831"/>
                    <a:pt x="304800" y="171450"/>
                  </a:cubicBezTo>
                  <a:cubicBezTo>
                    <a:pt x="225972" y="182711"/>
                    <a:pt x="146050" y="184150"/>
                    <a:pt x="66675" y="190500"/>
                  </a:cubicBezTo>
                  <a:cubicBezTo>
                    <a:pt x="57150" y="193675"/>
                    <a:pt x="45813" y="193597"/>
                    <a:pt x="38100" y="200025"/>
                  </a:cubicBezTo>
                  <a:cubicBezTo>
                    <a:pt x="1824" y="230255"/>
                    <a:pt x="7406" y="250836"/>
                    <a:pt x="0" y="295275"/>
                  </a:cubicBezTo>
                  <a:cubicBezTo>
                    <a:pt x="9525" y="336550"/>
                    <a:pt x="2113" y="386023"/>
                    <a:pt x="28575" y="419100"/>
                  </a:cubicBezTo>
                  <a:cubicBezTo>
                    <a:pt x="118345" y="531312"/>
                    <a:pt x="542128" y="532171"/>
                    <a:pt x="552450" y="533400"/>
                  </a:cubicBezTo>
                  <a:lnTo>
                    <a:pt x="1371600" y="514350"/>
                  </a:lnTo>
                  <a:cubicBezTo>
                    <a:pt x="2251472" y="497644"/>
                    <a:pt x="1788132" y="521654"/>
                    <a:pt x="2362200" y="485775"/>
                  </a:cubicBezTo>
                  <a:cubicBezTo>
                    <a:pt x="2393950" y="479425"/>
                    <a:pt x="2426270" y="475455"/>
                    <a:pt x="2457450" y="466725"/>
                  </a:cubicBezTo>
                  <a:cubicBezTo>
                    <a:pt x="2505792" y="453189"/>
                    <a:pt x="2552315" y="433770"/>
                    <a:pt x="2600325" y="419100"/>
                  </a:cubicBezTo>
                  <a:cubicBezTo>
                    <a:pt x="2666641" y="398837"/>
                    <a:pt x="2733348" y="379817"/>
                    <a:pt x="2800350" y="361950"/>
                  </a:cubicBezTo>
                  <a:cubicBezTo>
                    <a:pt x="2828634" y="354408"/>
                    <a:pt x="2857581" y="349604"/>
                    <a:pt x="2886075" y="342900"/>
                  </a:cubicBezTo>
                  <a:cubicBezTo>
                    <a:pt x="2911561" y="336903"/>
                    <a:pt x="2936602" y="328985"/>
                    <a:pt x="2962275" y="323850"/>
                  </a:cubicBezTo>
                  <a:cubicBezTo>
                    <a:pt x="2984290" y="319447"/>
                    <a:pt x="3006760" y="317739"/>
                    <a:pt x="3028950" y="314325"/>
                  </a:cubicBezTo>
                  <a:cubicBezTo>
                    <a:pt x="3048038" y="311388"/>
                    <a:pt x="3067050" y="307975"/>
                    <a:pt x="3086100" y="304800"/>
                  </a:cubicBezTo>
                  <a:cubicBezTo>
                    <a:pt x="3095625" y="288925"/>
                    <a:pt x="3100742" y="269366"/>
                    <a:pt x="3114675" y="257175"/>
                  </a:cubicBezTo>
                  <a:cubicBezTo>
                    <a:pt x="3127542" y="245916"/>
                    <a:pt x="3147455" y="246608"/>
                    <a:pt x="3162300" y="238125"/>
                  </a:cubicBezTo>
                  <a:cubicBezTo>
                    <a:pt x="3170097" y="233670"/>
                    <a:pt x="3176588" y="214313"/>
                    <a:pt x="3171825" y="200025"/>
                  </a:cubicBezTo>
                  <a:close/>
                </a:path>
              </a:pathLst>
            </a:cu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7" name="직사각형 1056">
              <a:extLst>
                <a:ext uri="{FF2B5EF4-FFF2-40B4-BE49-F238E27FC236}">
                  <a16:creationId xmlns:a16="http://schemas.microsoft.com/office/drawing/2014/main" id="{D76377C7-B0F1-51C4-6994-3EC47B4C7BB1}"/>
                </a:ext>
              </a:extLst>
            </p:cNvPr>
            <p:cNvSpPr/>
            <p:nvPr/>
          </p:nvSpPr>
          <p:spPr>
            <a:xfrm>
              <a:off x="7500351" y="-863599"/>
              <a:ext cx="10254020" cy="4674842"/>
            </a:xfrm>
            <a:prstGeom prst="rect">
              <a:avLst/>
            </a:prstGeom>
            <a:solidFill>
              <a:srgbClr val="82D0D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1061" name="그림 1060" descr="블랙, 예술이(가) 표시된 사진&#10;&#10;자동 생성된 설명">
              <a:extLst>
                <a:ext uri="{FF2B5EF4-FFF2-40B4-BE49-F238E27FC236}">
                  <a16:creationId xmlns:a16="http://schemas.microsoft.com/office/drawing/2014/main" id="{E456FAC6-DEE8-385A-0AF5-CD88D9818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7" b="3094"/>
            <a:stretch/>
          </p:blipFill>
          <p:spPr>
            <a:xfrm flipH="1" flipV="1">
              <a:off x="11631732" y="-4040157"/>
              <a:ext cx="6122639" cy="3793664"/>
            </a:xfrm>
            <a:prstGeom prst="rect">
              <a:avLst/>
            </a:prstGeom>
          </p:spPr>
        </p:pic>
        <p:pic>
          <p:nvPicPr>
            <p:cNvPr id="1062" name="그림 1061" descr="클립아트, 창의성, 예술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BEDDB7AC-CA68-02A8-005D-18A8AA0497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956649" flipH="1">
              <a:off x="11566383" y="-1153892"/>
              <a:ext cx="988674" cy="941146"/>
            </a:xfrm>
            <a:prstGeom prst="rect">
              <a:avLst/>
            </a:prstGeom>
          </p:spPr>
        </p:pic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14F7C92B-E189-11B4-BC83-418F82AA57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" r="874"/>
          <a:stretch/>
        </p:blipFill>
        <p:spPr>
          <a:xfrm rot="5400000">
            <a:off x="-353830" y="1055154"/>
            <a:ext cx="6142027" cy="4744894"/>
          </a:xfrm>
          <a:prstGeom prst="rect">
            <a:avLst/>
          </a:prstGeom>
          <a:effectLst>
            <a:outerShdw blurRad="190500" algn="ctr" rotWithShape="0">
              <a:prstClr val="black">
                <a:alpha val="70000"/>
              </a:prstClr>
            </a:outerShdw>
          </a:effectLst>
        </p:spPr>
      </p:pic>
      <p:grpSp>
        <p:nvGrpSpPr>
          <p:cNvPr id="54" name="let's go">
            <a:extLst>
              <a:ext uri="{FF2B5EF4-FFF2-40B4-BE49-F238E27FC236}">
                <a16:creationId xmlns:a16="http://schemas.microsoft.com/office/drawing/2014/main" id="{D7529192-2929-11AF-E4E7-0416DB4D0911}"/>
              </a:ext>
            </a:extLst>
          </p:cNvPr>
          <p:cNvGrpSpPr/>
          <p:nvPr/>
        </p:nvGrpSpPr>
        <p:grpSpPr>
          <a:xfrm>
            <a:off x="6354876" y="4803585"/>
            <a:ext cx="5200731" cy="1504384"/>
            <a:chOff x="5930481" y="4803585"/>
            <a:chExt cx="5200731" cy="150438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C21E7AA-2762-498E-A350-F0A48A72825E}"/>
                </a:ext>
              </a:extLst>
            </p:cNvPr>
            <p:cNvSpPr txBox="1"/>
            <p:nvPr/>
          </p:nvSpPr>
          <p:spPr>
            <a:xfrm>
              <a:off x="5930481" y="4803585"/>
              <a:ext cx="261962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4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Let’s Go</a:t>
              </a:r>
            </a:p>
            <a:p>
              <a:pPr algn="r"/>
              <a:r>
                <a:rPr lang="en-US" altLang="ko-KR" sz="44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pattFill prst="pct5">
                    <a:fgClr>
                      <a:srgbClr val="70AD47">
                        <a:tint val="1000"/>
                      </a:srgbClr>
                    </a:fgClr>
                    <a:bgClr>
                      <a:schemeClr val="bg1"/>
                    </a:bgClr>
                  </a:patt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to the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0FA26D-1069-E57A-8803-2D537D0DBCAE}"/>
                </a:ext>
              </a:extLst>
            </p:cNvPr>
            <p:cNvSpPr txBox="1"/>
            <p:nvPr/>
          </p:nvSpPr>
          <p:spPr>
            <a:xfrm>
              <a:off x="8776080" y="4861419"/>
              <a:ext cx="2355132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몽</a:t>
              </a:r>
              <a:r>
                <a:rPr lang="ko-KR" altLang="en-US" sz="88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골</a:t>
              </a:r>
              <a:endParaRPr lang="ko-KR" altLang="en-US" sz="9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1037" name="접어서 세계속으로">
            <a:extLst>
              <a:ext uri="{FF2B5EF4-FFF2-40B4-BE49-F238E27FC236}">
                <a16:creationId xmlns:a16="http://schemas.microsoft.com/office/drawing/2014/main" id="{54CADAFB-8DF9-12BF-C011-BA1E71904BF1}"/>
              </a:ext>
            </a:extLst>
          </p:cNvPr>
          <p:cNvGrpSpPr/>
          <p:nvPr/>
        </p:nvGrpSpPr>
        <p:grpSpPr>
          <a:xfrm>
            <a:off x="3008004" y="955210"/>
            <a:ext cx="6242667" cy="6001044"/>
            <a:chOff x="3008004" y="955210"/>
            <a:chExt cx="6242667" cy="6001044"/>
          </a:xfrm>
        </p:grpSpPr>
        <p:pic>
          <p:nvPicPr>
            <p:cNvPr id="1038" name="그림 1037" descr="지도, 세계, 블랙, 흑백이(가) 표시된 사진&#10;&#10;자동 생성된 설명">
              <a:extLst>
                <a:ext uri="{FF2B5EF4-FFF2-40B4-BE49-F238E27FC236}">
                  <a16:creationId xmlns:a16="http://schemas.microsoft.com/office/drawing/2014/main" id="{604E7652-62D6-F521-9FF9-79CF46245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2739" y="1080333"/>
              <a:ext cx="6177932" cy="3351427"/>
            </a:xfrm>
            <a:prstGeom prst="rect">
              <a:avLst/>
            </a:prstGeom>
          </p:spPr>
        </p:pic>
        <p:pic>
          <p:nvPicPr>
            <p:cNvPr id="1039" name="그림 1038">
              <a:extLst>
                <a:ext uri="{FF2B5EF4-FFF2-40B4-BE49-F238E27FC236}">
                  <a16:creationId xmlns:a16="http://schemas.microsoft.com/office/drawing/2014/main" id="{C37EEB27-4034-0A1E-67E7-9957C4867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250" b="32857"/>
            <a:stretch/>
          </p:blipFill>
          <p:spPr>
            <a:xfrm>
              <a:off x="4261404" y="955210"/>
              <a:ext cx="3679838" cy="3516048"/>
            </a:xfrm>
            <a:prstGeom prst="rect">
              <a:avLst/>
            </a:prstGeom>
          </p:spPr>
        </p:pic>
        <p:pic>
          <p:nvPicPr>
            <p:cNvPr id="1040" name="그림 1039">
              <a:extLst>
                <a:ext uri="{FF2B5EF4-FFF2-40B4-BE49-F238E27FC236}">
                  <a16:creationId xmlns:a16="http://schemas.microsoft.com/office/drawing/2014/main" id="{09C0CC0D-A568-30FA-BAB9-06CB0C3E4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19" t="50645" b="1234"/>
            <a:stretch/>
          </p:blipFill>
          <p:spPr>
            <a:xfrm>
              <a:off x="3008004" y="4213134"/>
              <a:ext cx="6024789" cy="2743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452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46945E-18 L -0.44831 0.590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22" y="2953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0B802-B555-7D22-C521-2DBF5D82D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6DD830-3488-2028-8662-075882DC4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9637252B-1576-3678-E3CF-66F4D49E96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0D52CF1F-7B65-C65A-3428-2FD5D2E1E03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53CC32D1-AEC6-4CC3-CA4B-17AD495B9B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CBF5CA98-F12F-5E3C-88A1-3DA6AC711A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3257200C-D563-051D-DB57-66BB467F2A3B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0ACE39B1-3D8F-DCA1-7AA7-3FF0A7055291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A4809562-FCFC-3508-9B2E-456AA6327DC1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[ 2 ]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몽골의 랜드마크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99CB6BA4-E3CF-495C-56E3-12F8D9AB278D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1E8FB98-9EC0-4E6E-D00B-66B01ACEE2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251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8CDD8-192D-0C43-15EB-57C0EC879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19952206-62FF-54E7-5682-25208B2DDDE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ADB8B89-7BAD-2B67-6734-E61BCDC4E2A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6616AE3-7837-79C5-B35C-BBE905371D3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3" name="그림 22" descr="유르트, 잔디, 건물, 야외이(가) 표시된 사진&#10;&#10;자동 생성된 설명">
            <a:extLst>
              <a:ext uri="{FF2B5EF4-FFF2-40B4-BE49-F238E27FC236}">
                <a16:creationId xmlns:a16="http://schemas.microsoft.com/office/drawing/2014/main" id="{CF146201-5D66-E1FB-5B9C-8566A474E1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2" t="20278" r="6289"/>
          <a:stretch/>
        </p:blipFill>
        <p:spPr>
          <a:xfrm>
            <a:off x="3309730" y="1707341"/>
            <a:ext cx="6080379" cy="4691386"/>
          </a:xfrm>
          <a:prstGeom prst="rect">
            <a:avLst/>
          </a:prstGeom>
        </p:spPr>
      </p:pic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B2DF3DFE-1846-EB78-D70E-1ED7DFEE02C3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센베노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몽골의 유명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건축물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소개할게요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5" name="직사각형 74">
            <a:extLst>
              <a:ext uri="{FF2B5EF4-FFF2-40B4-BE49-F238E27FC236}">
                <a16:creationId xmlns:a16="http://schemas.microsoft.com/office/drawing/2014/main" id="{513D3EDB-D0C4-0A7D-E9C5-C83A99B03CBD}"/>
              </a:ext>
            </a:extLst>
          </p:cNvPr>
          <p:cNvSpPr/>
          <p:nvPr/>
        </p:nvSpPr>
        <p:spPr>
          <a:xfrm>
            <a:off x="3309730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D9363530-9A7F-F3A6-18F6-AC5B75145688}"/>
              </a:ext>
            </a:extLst>
          </p:cNvPr>
          <p:cNvSpPr/>
          <p:nvPr/>
        </p:nvSpPr>
        <p:spPr>
          <a:xfrm>
            <a:off x="4831774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직사각형 76">
            <a:extLst>
              <a:ext uri="{FF2B5EF4-FFF2-40B4-BE49-F238E27FC236}">
                <a16:creationId xmlns:a16="http://schemas.microsoft.com/office/drawing/2014/main" id="{B712430C-9D5E-6477-FF5D-4F119C9BAABC}"/>
              </a:ext>
            </a:extLst>
          </p:cNvPr>
          <p:cNvSpPr/>
          <p:nvPr/>
        </p:nvSpPr>
        <p:spPr>
          <a:xfrm>
            <a:off x="6351219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직사각형 77">
            <a:extLst>
              <a:ext uri="{FF2B5EF4-FFF2-40B4-BE49-F238E27FC236}">
                <a16:creationId xmlns:a16="http://schemas.microsoft.com/office/drawing/2014/main" id="{DC2E4A62-2209-857B-2BD2-D62640B9F1FA}"/>
              </a:ext>
            </a:extLst>
          </p:cNvPr>
          <p:cNvSpPr/>
          <p:nvPr/>
        </p:nvSpPr>
        <p:spPr>
          <a:xfrm>
            <a:off x="7870664" y="1701731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말풍선: 모서리가 둥근 사각형 78">
            <a:extLst>
              <a:ext uri="{FF2B5EF4-FFF2-40B4-BE49-F238E27FC236}">
                <a16:creationId xmlns:a16="http://schemas.microsoft.com/office/drawing/2014/main" id="{0A7F9342-8C02-4B74-D7C9-683A58CADAA6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무엇일까요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E1C65D68-FFF7-3011-6F56-412B6348F896}"/>
              </a:ext>
            </a:extLst>
          </p:cNvPr>
          <p:cNvSpPr/>
          <p:nvPr/>
        </p:nvSpPr>
        <p:spPr>
          <a:xfrm>
            <a:off x="3309730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id="{B007F046-AD17-A507-1F35-0173C8F97D39}"/>
              </a:ext>
            </a:extLst>
          </p:cNvPr>
          <p:cNvSpPr/>
          <p:nvPr/>
        </p:nvSpPr>
        <p:spPr>
          <a:xfrm>
            <a:off x="4831774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3BA99406-9CB3-3472-6A73-C26A6DDFCE11}"/>
              </a:ext>
            </a:extLst>
          </p:cNvPr>
          <p:cNvSpPr/>
          <p:nvPr/>
        </p:nvSpPr>
        <p:spPr>
          <a:xfrm>
            <a:off x="6351219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43B1740E-6517-D52F-106A-980E93C9A7BF}"/>
              </a:ext>
            </a:extLst>
          </p:cNvPr>
          <p:cNvSpPr/>
          <p:nvPr/>
        </p:nvSpPr>
        <p:spPr>
          <a:xfrm>
            <a:off x="7870664" y="28765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372FB0B3-7A8A-6A12-925F-6BCE961E4E6A}"/>
              </a:ext>
            </a:extLst>
          </p:cNvPr>
          <p:cNvSpPr/>
          <p:nvPr/>
        </p:nvSpPr>
        <p:spPr>
          <a:xfrm>
            <a:off x="3309730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직사각형 84">
            <a:extLst>
              <a:ext uri="{FF2B5EF4-FFF2-40B4-BE49-F238E27FC236}">
                <a16:creationId xmlns:a16="http://schemas.microsoft.com/office/drawing/2014/main" id="{7D9ABEB6-48B9-CED3-631E-266FB7CFAB73}"/>
              </a:ext>
            </a:extLst>
          </p:cNvPr>
          <p:cNvSpPr/>
          <p:nvPr/>
        </p:nvSpPr>
        <p:spPr>
          <a:xfrm>
            <a:off x="4831774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직사각형 85">
            <a:extLst>
              <a:ext uri="{FF2B5EF4-FFF2-40B4-BE49-F238E27FC236}">
                <a16:creationId xmlns:a16="http://schemas.microsoft.com/office/drawing/2014/main" id="{1D821BE2-768A-CBB5-9C5A-973280CC100C}"/>
              </a:ext>
            </a:extLst>
          </p:cNvPr>
          <p:cNvSpPr/>
          <p:nvPr/>
        </p:nvSpPr>
        <p:spPr>
          <a:xfrm>
            <a:off x="6351219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직사각형 86">
            <a:extLst>
              <a:ext uri="{FF2B5EF4-FFF2-40B4-BE49-F238E27FC236}">
                <a16:creationId xmlns:a16="http://schemas.microsoft.com/office/drawing/2014/main" id="{E9DB7E66-325D-FF05-CE43-BC207A276157}"/>
              </a:ext>
            </a:extLst>
          </p:cNvPr>
          <p:cNvSpPr/>
          <p:nvPr/>
        </p:nvSpPr>
        <p:spPr>
          <a:xfrm>
            <a:off x="7870664" y="4051369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E9FF12EF-91F3-762F-09F3-03766AAB8148}"/>
              </a:ext>
            </a:extLst>
          </p:cNvPr>
          <p:cNvSpPr/>
          <p:nvPr/>
        </p:nvSpPr>
        <p:spPr>
          <a:xfrm>
            <a:off x="3309730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9" name="직사각형 88">
            <a:extLst>
              <a:ext uri="{FF2B5EF4-FFF2-40B4-BE49-F238E27FC236}">
                <a16:creationId xmlns:a16="http://schemas.microsoft.com/office/drawing/2014/main" id="{45071DA4-8E16-1DC8-296A-23F02880D41C}"/>
              </a:ext>
            </a:extLst>
          </p:cNvPr>
          <p:cNvSpPr/>
          <p:nvPr/>
        </p:nvSpPr>
        <p:spPr>
          <a:xfrm>
            <a:off x="4831774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직사각형 89">
            <a:extLst>
              <a:ext uri="{FF2B5EF4-FFF2-40B4-BE49-F238E27FC236}">
                <a16:creationId xmlns:a16="http://schemas.microsoft.com/office/drawing/2014/main" id="{ECB2FE8D-5651-A966-ECAC-FE94BBDF957A}"/>
              </a:ext>
            </a:extLst>
          </p:cNvPr>
          <p:cNvSpPr/>
          <p:nvPr/>
        </p:nvSpPr>
        <p:spPr>
          <a:xfrm>
            <a:off x="6351219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직사각형 90">
            <a:extLst>
              <a:ext uri="{FF2B5EF4-FFF2-40B4-BE49-F238E27FC236}">
                <a16:creationId xmlns:a16="http://schemas.microsoft.com/office/drawing/2014/main" id="{2074BA13-E0FA-95B2-ADD5-675C34E08AE1}"/>
              </a:ext>
            </a:extLst>
          </p:cNvPr>
          <p:cNvSpPr/>
          <p:nvPr/>
        </p:nvSpPr>
        <p:spPr>
          <a:xfrm>
            <a:off x="7870664" y="5238750"/>
            <a:ext cx="1519445" cy="11748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말풍선: 모서리가 둥근 사각형 91">
            <a:extLst>
              <a:ext uri="{FF2B5EF4-FFF2-40B4-BE49-F238E27FC236}">
                <a16:creationId xmlns:a16="http://schemas.microsoft.com/office/drawing/2014/main" id="{AE5AA8AE-4857-C55F-6E9B-7F5DE310337B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힌트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이것은 몽골의 전통 집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게르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id="{B3D54EA9-EBA5-ADFF-954A-868056CFD5B9}"/>
              </a:ext>
            </a:extLst>
          </p:cNvPr>
          <p:cNvSpPr/>
          <p:nvPr/>
        </p:nvSpPr>
        <p:spPr>
          <a:xfrm>
            <a:off x="8414760" y="895122"/>
            <a:ext cx="816553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ㄱㄹ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9E1C0D90-4609-9613-5C81-4B4EF89C3B31}"/>
              </a:ext>
            </a:extLst>
          </p:cNvPr>
          <p:cNvGrpSpPr/>
          <p:nvPr/>
        </p:nvGrpSpPr>
        <p:grpSpPr>
          <a:xfrm>
            <a:off x="625633" y="640964"/>
            <a:ext cx="1060769" cy="1060767"/>
            <a:chOff x="5593062" y="681037"/>
            <a:chExt cx="1060769" cy="1060767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480DD9E1-0E4E-9965-8E48-52849C2F6357}"/>
                </a:ext>
              </a:extLst>
            </p:cNvPr>
            <p:cNvSpPr/>
            <p:nvPr/>
          </p:nvSpPr>
          <p:spPr>
            <a:xfrm>
              <a:off x="5593063" y="68103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8EE54C20-8330-05BC-B3F2-4A9FE9D59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54" t="7786" r="15898" b="49512"/>
            <a:stretch/>
          </p:blipFill>
          <p:spPr>
            <a:xfrm>
              <a:off x="5593062" y="742588"/>
              <a:ext cx="1033321" cy="999216"/>
            </a:xfrm>
            <a:prstGeom prst="ellipse">
              <a:avLst/>
            </a:prstGeom>
          </p:spPr>
        </p:pic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01E2FB7D-072B-325C-D2D1-22F7C6D3B5E9}"/>
                </a:ext>
              </a:extLst>
            </p:cNvPr>
            <p:cNvSpPr/>
            <p:nvPr/>
          </p:nvSpPr>
          <p:spPr>
            <a:xfrm>
              <a:off x="5593064" y="6810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290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3" grpId="0" animBg="1"/>
      <p:bldP spid="9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1C71A-3305-B509-EB00-20B9544AF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3C33131-0675-381E-EE7C-744AF499442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9140EF5-C911-FFB9-03F1-04F40C1A29E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534BB14-01D6-4D69-1EA3-FDB8FFF568C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EB8DC1BF-180C-BEC6-CA2A-4153BCB5B306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게르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몽골 유목민의 특별한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이동식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집이예요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505DFC36-FF83-9496-928E-AF81FABD3675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언제든지 접어서 다른 곳으로 옮길 수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E7BFF1CA-AD59-9FB7-AE25-467A72C49311}"/>
              </a:ext>
            </a:extLst>
          </p:cNvPr>
          <p:cNvSpPr/>
          <p:nvPr/>
        </p:nvSpPr>
        <p:spPr>
          <a:xfrm>
            <a:off x="7834993" y="895122"/>
            <a:ext cx="1250950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9E99A84A-8B51-1D8F-7A5A-8C4BE778DB4A}"/>
              </a:ext>
            </a:extLst>
          </p:cNvPr>
          <p:cNvGrpSpPr/>
          <p:nvPr/>
        </p:nvGrpSpPr>
        <p:grpSpPr>
          <a:xfrm>
            <a:off x="625633" y="640964"/>
            <a:ext cx="1060769" cy="1060767"/>
            <a:chOff x="5593062" y="681037"/>
            <a:chExt cx="1060769" cy="1060767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DC32E498-B29D-AB89-629A-C1806BB591F6}"/>
                </a:ext>
              </a:extLst>
            </p:cNvPr>
            <p:cNvSpPr/>
            <p:nvPr/>
          </p:nvSpPr>
          <p:spPr>
            <a:xfrm>
              <a:off x="5593063" y="68103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494E40F4-80F7-93BD-6F19-F5AF2B5D0C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54" t="7786" r="15898" b="49512"/>
            <a:stretch/>
          </p:blipFill>
          <p:spPr>
            <a:xfrm>
              <a:off x="5593062" y="742588"/>
              <a:ext cx="1033321" cy="999216"/>
            </a:xfrm>
            <a:prstGeom prst="ellipse">
              <a:avLst/>
            </a:prstGeom>
          </p:spPr>
        </p:pic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A5561A55-0848-5DC8-75AD-8B9AB4636280}"/>
                </a:ext>
              </a:extLst>
            </p:cNvPr>
            <p:cNvSpPr/>
            <p:nvPr/>
          </p:nvSpPr>
          <p:spPr>
            <a:xfrm>
              <a:off x="5593064" y="6810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AF68AB99-CAEA-EBD5-6661-F65707241C0C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4" name="그림 23" descr="유르트, 잔디, 건물, 야외이(가) 표시된 사진&#10;&#10;자동 생성된 설명">
            <a:extLst>
              <a:ext uri="{FF2B5EF4-FFF2-40B4-BE49-F238E27FC236}">
                <a16:creationId xmlns:a16="http://schemas.microsoft.com/office/drawing/2014/main" id="{FB361AFE-9F82-85AA-E31C-4C2481CA2B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15" y="2101510"/>
            <a:ext cx="5284823" cy="3991586"/>
          </a:xfrm>
          <a:prstGeom prst="rect">
            <a:avLst/>
          </a:prstGeom>
        </p:spPr>
      </p:pic>
      <p:pic>
        <p:nvPicPr>
          <p:cNvPr id="30" name="그림 29" descr="잔디, 야외, 산, 하늘이(가) 표시된 사진&#10;&#10;자동 생성된 설명">
            <a:extLst>
              <a:ext uri="{FF2B5EF4-FFF2-40B4-BE49-F238E27FC236}">
                <a16:creationId xmlns:a16="http://schemas.microsoft.com/office/drawing/2014/main" id="{251663DE-2B8B-847E-38A7-C13177073B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0" r="7581"/>
          <a:stretch/>
        </p:blipFill>
        <p:spPr>
          <a:xfrm>
            <a:off x="6208763" y="2101510"/>
            <a:ext cx="5322116" cy="3997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12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11" grpId="0" animBg="1"/>
      <p:bldP spid="1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227FA-41EF-331D-63F0-6CED40598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F8000480-ED6D-21D7-177A-C421137C22E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FA308166-4AEB-EDDC-7C87-F39A677C4C6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DFD4CCF-97F6-9388-855A-AC6CDAAA63F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488AE2CD-6195-0611-81C3-61AB69E10C2D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게르의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둥근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모양은 강한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바람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잘 막아줘요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23D7D10B-A41E-5351-98F2-C82F3DFFC4AA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문은 대체로 남쪽을 향해 있답니다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B4441137-DE1A-6D6B-9F1C-AB62878160BE}"/>
              </a:ext>
            </a:extLst>
          </p:cNvPr>
          <p:cNvSpPr/>
          <p:nvPr/>
        </p:nvSpPr>
        <p:spPr>
          <a:xfrm>
            <a:off x="7167335" y="900056"/>
            <a:ext cx="83003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DBCD32C6-5F04-E7D8-9B7A-F4D827435E76}"/>
              </a:ext>
            </a:extLst>
          </p:cNvPr>
          <p:cNvGrpSpPr/>
          <p:nvPr/>
        </p:nvGrpSpPr>
        <p:grpSpPr>
          <a:xfrm>
            <a:off x="625633" y="640964"/>
            <a:ext cx="1060769" cy="1060767"/>
            <a:chOff x="5593062" y="681037"/>
            <a:chExt cx="1060769" cy="1060767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80B106D2-AC57-131E-647D-54D17A22C752}"/>
                </a:ext>
              </a:extLst>
            </p:cNvPr>
            <p:cNvSpPr/>
            <p:nvPr/>
          </p:nvSpPr>
          <p:spPr>
            <a:xfrm>
              <a:off x="5593063" y="68103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548AC5E8-FAAA-2CC7-6A4F-C84B7BA578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54" t="7786" r="15898" b="49512"/>
            <a:stretch/>
          </p:blipFill>
          <p:spPr>
            <a:xfrm>
              <a:off x="5593062" y="742588"/>
              <a:ext cx="1033321" cy="999216"/>
            </a:xfrm>
            <a:prstGeom prst="ellipse">
              <a:avLst/>
            </a:prstGeom>
          </p:spPr>
        </p:pic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718AF5A6-67B7-E0B8-5FF7-2C29062ED4C5}"/>
                </a:ext>
              </a:extLst>
            </p:cNvPr>
            <p:cNvSpPr/>
            <p:nvPr/>
          </p:nvSpPr>
          <p:spPr>
            <a:xfrm>
              <a:off x="5593064" y="6810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C2A360E8-5CC3-8B72-9EC6-2BD8B14B394D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3" name="그림 2" descr="구름, 야외, 하늘, 잔디이(가) 표시된 사진&#10;&#10;자동 생성된 설명">
            <a:extLst>
              <a:ext uri="{FF2B5EF4-FFF2-40B4-BE49-F238E27FC236}">
                <a16:creationId xmlns:a16="http://schemas.microsoft.com/office/drawing/2014/main" id="{4E78CBC8-4351-2907-AE82-FCE69AC2C0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18" y="2091937"/>
            <a:ext cx="6067907" cy="4043692"/>
          </a:xfrm>
          <a:prstGeom prst="rect">
            <a:avLst/>
          </a:prstGeom>
        </p:spPr>
      </p:pic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492092C-F0F9-9B2A-BFFD-15B2F4546609}"/>
              </a:ext>
            </a:extLst>
          </p:cNvPr>
          <p:cNvSpPr/>
          <p:nvPr/>
        </p:nvSpPr>
        <p:spPr>
          <a:xfrm>
            <a:off x="5711937" y="900056"/>
            <a:ext cx="47693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5" name="그림 24" descr="야외, 페인팅, 하늘, 지상이(가) 표시된 사진&#10;&#10;자동 생성된 설명">
            <a:extLst>
              <a:ext uri="{FF2B5EF4-FFF2-40B4-BE49-F238E27FC236}">
                <a16:creationId xmlns:a16="http://schemas.microsoft.com/office/drawing/2014/main" id="{C2F518E9-433A-1B4C-6C17-9A6CB789FA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6" t="12103" r="19509" b="9918"/>
          <a:stretch/>
        </p:blipFill>
        <p:spPr>
          <a:xfrm>
            <a:off x="7633138" y="2102569"/>
            <a:ext cx="3638097" cy="402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28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11" grpId="0" animBg="1"/>
      <p:bldP spid="11" grpId="1" animBg="1"/>
      <p:bldP spid="19" grpId="0" animBg="1"/>
      <p:bldP spid="19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50080-0B96-E4BC-3266-9FC1529CD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EEC0F54B-DDDA-5325-9A9D-28279AAC264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4BEB31C-37A8-B360-2477-D31D842DF2E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BEC20651-9CB2-3F16-964E-16BA174D7BC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F5673ED7-B0DD-96EC-A8F0-645D3082760B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안에 들어가면 중앙에 난로가 있어요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id="{93F1B693-6E55-F0DA-58F9-DE4979B97ECF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겨울엔 따뜻하게 지내고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FC9AE23F-31F8-B378-A9BB-37B7DA51B776}"/>
              </a:ext>
            </a:extLst>
          </p:cNvPr>
          <p:cNvSpPr/>
          <p:nvPr/>
        </p:nvSpPr>
        <p:spPr>
          <a:xfrm>
            <a:off x="7370535" y="900056"/>
            <a:ext cx="83003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F6419C73-39AD-2126-0751-8D97A9A24B36}"/>
              </a:ext>
            </a:extLst>
          </p:cNvPr>
          <p:cNvGrpSpPr/>
          <p:nvPr/>
        </p:nvGrpSpPr>
        <p:grpSpPr>
          <a:xfrm>
            <a:off x="625633" y="640964"/>
            <a:ext cx="1060769" cy="1060767"/>
            <a:chOff x="5593062" y="681037"/>
            <a:chExt cx="1060769" cy="1060767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706D0E48-A4BE-2EE1-4064-D4D7F25F1F45}"/>
                </a:ext>
              </a:extLst>
            </p:cNvPr>
            <p:cNvSpPr/>
            <p:nvPr/>
          </p:nvSpPr>
          <p:spPr>
            <a:xfrm>
              <a:off x="5593063" y="68103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196F20A5-CB3B-2DF9-4143-376EC7B4B6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54" t="7786" r="15898" b="49512"/>
            <a:stretch/>
          </p:blipFill>
          <p:spPr>
            <a:xfrm>
              <a:off x="5593062" y="742588"/>
              <a:ext cx="1033321" cy="999216"/>
            </a:xfrm>
            <a:prstGeom prst="ellipse">
              <a:avLst/>
            </a:prstGeom>
          </p:spPr>
        </p:pic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848AC2C6-D0E7-D13A-7916-1185B57B926B}"/>
                </a:ext>
              </a:extLst>
            </p:cNvPr>
            <p:cNvSpPr/>
            <p:nvPr/>
          </p:nvSpPr>
          <p:spPr>
            <a:xfrm>
              <a:off x="5593064" y="6810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1C8671A9-A9DF-4196-CA12-51EDC677A847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5" name="그림 24" descr="스케치, 그림, 페인팅, 일러스트레이션이(가) 표시된 사진&#10;&#10;자동 생성된 설명">
            <a:extLst>
              <a:ext uri="{FF2B5EF4-FFF2-40B4-BE49-F238E27FC236}">
                <a16:creationId xmlns:a16="http://schemas.microsoft.com/office/drawing/2014/main" id="{0A342BBF-2851-337A-BF16-28F6224C93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6" t="21465" r="13707" b="16938"/>
          <a:stretch/>
        </p:blipFill>
        <p:spPr>
          <a:xfrm>
            <a:off x="881370" y="2107981"/>
            <a:ext cx="4917012" cy="4029275"/>
          </a:xfrm>
          <a:prstGeom prst="rect">
            <a:avLst/>
          </a:prstGeom>
        </p:spPr>
      </p:pic>
      <p:pic>
        <p:nvPicPr>
          <p:cNvPr id="29" name="그림 28" descr="실내, 침대, 벽, 리넨이(가) 표시된 사진&#10;&#10;자동 생성된 설명">
            <a:extLst>
              <a:ext uri="{FF2B5EF4-FFF2-40B4-BE49-F238E27FC236}">
                <a16:creationId xmlns:a16="http://schemas.microsoft.com/office/drawing/2014/main" id="{C96653FF-DAAC-1F92-D544-2F2F4401A2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07981"/>
            <a:ext cx="5372366" cy="40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18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  <p:bldP spid="11" grpId="0" animBg="1"/>
      <p:bldP spid="1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820EA-23C4-1C2F-439A-4BCE4DAD8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FA0CCD63-9732-3D4D-DCD5-4FC080E9669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7D0FFB08-7E10-0781-A1A9-65FB1920CDC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C383026-B58C-4CF7-3DD5-33727E2DA9F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id="{D65FF149-9E4F-46D5-A747-7DB1334780DE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여기서 맛있는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음식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만들기도 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308251D-D0B9-75B6-BEE9-391C1511F644}"/>
              </a:ext>
            </a:extLst>
          </p:cNvPr>
          <p:cNvSpPr/>
          <p:nvPr/>
        </p:nvSpPr>
        <p:spPr>
          <a:xfrm>
            <a:off x="6027419" y="895122"/>
            <a:ext cx="76853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ACD8C611-4735-DAE9-84CB-CAC38C7635B3}"/>
              </a:ext>
            </a:extLst>
          </p:cNvPr>
          <p:cNvGrpSpPr/>
          <p:nvPr/>
        </p:nvGrpSpPr>
        <p:grpSpPr>
          <a:xfrm>
            <a:off x="625633" y="640964"/>
            <a:ext cx="1060769" cy="1060767"/>
            <a:chOff x="5593062" y="681037"/>
            <a:chExt cx="1060769" cy="1060767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36F32B6C-5E59-91E3-1C2D-2E501B7CE587}"/>
                </a:ext>
              </a:extLst>
            </p:cNvPr>
            <p:cNvSpPr/>
            <p:nvPr/>
          </p:nvSpPr>
          <p:spPr>
            <a:xfrm>
              <a:off x="5593063" y="68103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27FF715C-723F-21F5-8719-476D4268D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54" t="7786" r="15898" b="49512"/>
            <a:stretch/>
          </p:blipFill>
          <p:spPr>
            <a:xfrm>
              <a:off x="5593062" y="742588"/>
              <a:ext cx="1033321" cy="999216"/>
            </a:xfrm>
            <a:prstGeom prst="ellipse">
              <a:avLst/>
            </a:prstGeom>
          </p:spPr>
        </p:pic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9AE3F0E-308B-A22D-CBCD-ACDDB8E6E423}"/>
                </a:ext>
              </a:extLst>
            </p:cNvPr>
            <p:cNvSpPr/>
            <p:nvPr/>
          </p:nvSpPr>
          <p:spPr>
            <a:xfrm>
              <a:off x="5593064" y="6810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" name="그림 2" descr="음식, 접시, 요리, 테이블이(가) 표시된 사진&#10;&#10;자동 생성된 설명">
            <a:extLst>
              <a:ext uri="{FF2B5EF4-FFF2-40B4-BE49-F238E27FC236}">
                <a16:creationId xmlns:a16="http://schemas.microsoft.com/office/drawing/2014/main" id="{DF9CA034-F1FB-5522-3BD0-64D04D551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478"/>
          <a:stretch/>
        </p:blipFill>
        <p:spPr>
          <a:xfrm>
            <a:off x="6350292" y="2205566"/>
            <a:ext cx="5105371" cy="3855441"/>
          </a:xfrm>
          <a:prstGeom prst="rect">
            <a:avLst/>
          </a:prstGeom>
        </p:spPr>
      </p:pic>
      <p:pic>
        <p:nvPicPr>
          <p:cNvPr id="7" name="그림 6" descr="요리, 식사, 테이블웨어, 음식이(가) 표시된 사진&#10;&#10;자동 생성된 설명">
            <a:extLst>
              <a:ext uri="{FF2B5EF4-FFF2-40B4-BE49-F238E27FC236}">
                <a16:creationId xmlns:a16="http://schemas.microsoft.com/office/drawing/2014/main" id="{E7CCFC36-889B-7716-2A43-B01FCB025D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56" t="2128" r="2335" b="10465"/>
          <a:stretch/>
        </p:blipFill>
        <p:spPr>
          <a:xfrm>
            <a:off x="758699" y="2205568"/>
            <a:ext cx="5268719" cy="385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42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1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BF1B2-8237-069D-1CE4-5EB1D700D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4380A6F3-058D-ECAB-9DAB-D03E018BCDE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8766C5E8-9818-A9B4-EDFB-DD657D89C9D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C589A14-C8C5-F94D-0A2D-BAF347C4754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2" name="말풍선: 모서리가 둥근 사각형 31">
            <a:extLst>
              <a:ext uri="{FF2B5EF4-FFF2-40B4-BE49-F238E27FC236}">
                <a16:creationId xmlns:a16="http://schemas.microsoft.com/office/drawing/2014/main" id="{0FA1AAEA-323B-EB74-BDC1-FACFD164E88E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게르는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가족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과 손님이 모여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4DF88B24-DA3A-FE00-1B0B-38319D8E8CCB}"/>
              </a:ext>
            </a:extLst>
          </p:cNvPr>
          <p:cNvSpPr/>
          <p:nvPr/>
        </p:nvSpPr>
        <p:spPr>
          <a:xfrm>
            <a:off x="5617751" y="895122"/>
            <a:ext cx="768531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148893AD-C940-BB98-AE92-34C7CB3B3E31}"/>
              </a:ext>
            </a:extLst>
          </p:cNvPr>
          <p:cNvGrpSpPr/>
          <p:nvPr/>
        </p:nvGrpSpPr>
        <p:grpSpPr>
          <a:xfrm>
            <a:off x="625633" y="640964"/>
            <a:ext cx="1060769" cy="1060767"/>
            <a:chOff x="5593062" y="681037"/>
            <a:chExt cx="1060769" cy="1060767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D78FF9C3-7364-89F3-B421-147CAF576AB9}"/>
                </a:ext>
              </a:extLst>
            </p:cNvPr>
            <p:cNvSpPr/>
            <p:nvPr/>
          </p:nvSpPr>
          <p:spPr>
            <a:xfrm>
              <a:off x="5593063" y="68103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B5B268A2-A3C5-9BEC-37E0-D4E078CDD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54" t="7786" r="15898" b="49512"/>
            <a:stretch/>
          </p:blipFill>
          <p:spPr>
            <a:xfrm>
              <a:off x="5593062" y="742588"/>
              <a:ext cx="1033321" cy="999216"/>
            </a:xfrm>
            <a:prstGeom prst="ellipse">
              <a:avLst/>
            </a:prstGeom>
          </p:spPr>
        </p:pic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88ABA77-C8CB-5A6B-F02F-B026A995C1E8}"/>
                </a:ext>
              </a:extLst>
            </p:cNvPr>
            <p:cNvSpPr/>
            <p:nvPr/>
          </p:nvSpPr>
          <p:spPr>
            <a:xfrm>
              <a:off x="5593064" y="6810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C12655E4-3E33-1413-A92F-B545196C5991}"/>
              </a:ext>
            </a:extLst>
          </p:cNvPr>
          <p:cNvSpPr/>
          <p:nvPr/>
        </p:nvSpPr>
        <p:spPr>
          <a:xfrm>
            <a:off x="1818244" y="7711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함께 이야기하고 즐기는 따뜻한 공간이예요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30" name="그림 29" descr="실내, 건물, 천장, 바닥이(가) 표시된 사진&#10;&#10;자동 생성된 설명">
            <a:extLst>
              <a:ext uri="{FF2B5EF4-FFF2-40B4-BE49-F238E27FC236}">
                <a16:creationId xmlns:a16="http://schemas.microsoft.com/office/drawing/2014/main" id="{964F05A4-BAF9-2631-8EB1-ADA69C1AF6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10" y="2205566"/>
            <a:ext cx="5282543" cy="3855440"/>
          </a:xfrm>
          <a:prstGeom prst="rect">
            <a:avLst/>
          </a:prstGeom>
        </p:spPr>
      </p:pic>
      <p:pic>
        <p:nvPicPr>
          <p:cNvPr id="31" name="그림 30" descr="유르트, 잔디, 건물, 야외이(가) 표시된 사진&#10;&#10;자동 생성된 설명">
            <a:extLst>
              <a:ext uri="{FF2B5EF4-FFF2-40B4-BE49-F238E27FC236}">
                <a16:creationId xmlns:a16="http://schemas.microsoft.com/office/drawing/2014/main" id="{FA6D7326-C08B-FD4F-9A16-076E677993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1"/>
          <a:stretch/>
        </p:blipFill>
        <p:spPr>
          <a:xfrm>
            <a:off x="6252938" y="2217662"/>
            <a:ext cx="5318818" cy="3843344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BC2B541E-F8EC-EEAE-2F43-D501A3CB9EF1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60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1" grpId="0" animBg="1"/>
      <p:bldP spid="11" grpId="1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BC0FE-BC6E-BDBF-BBE5-F24619A16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571D5E45-F946-515E-CF37-CA4BC8CD1ED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9113413B-0B5A-26C4-063E-8B536747D5A1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1C8312-65DD-432C-6016-DA87EFEB6F0E}"/>
              </a:ext>
            </a:extLst>
          </p:cNvPr>
          <p:cNvSpPr txBox="1"/>
          <p:nvPr/>
        </p:nvSpPr>
        <p:spPr>
          <a:xfrm>
            <a:off x="6570921" y="6536086"/>
            <a:ext cx="52781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KBS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여행 걸어서 세계속으로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" name="온라인 미디어 9" title="몽골의 전통 가옥 게르＆몽골을 오롯이 느낄 수 있는 트레킹 코스 [걸어서 세계속으로] | KBS 210605 방송">
            <a:hlinkClick r:id="" action="ppaction://media"/>
            <a:extLst>
              <a:ext uri="{FF2B5EF4-FFF2-40B4-BE49-F238E27FC236}">
                <a16:creationId xmlns:a16="http://schemas.microsoft.com/office/drawing/2014/main" id="{18915123-435A-E020-3147-CD8474A982D6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43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91D1A-98A2-7AA7-609C-8B32DF8B4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41065E-3721-857D-D689-FB8E48947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21B524BA-5A6C-791B-4DF0-AFF3AF0AAB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6125E4B1-9857-DD8F-9ECA-05B4FD26CFA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25A2CD50-1A9A-7CED-7FA7-AFBA7FD35C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A11E8FA7-3A93-39C5-B13A-6915F67CAB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491C7E31-1CA6-CBA8-BF18-397C24184201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3CD19318-BC15-F603-E27A-26196CBED37D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43DA48D2-0394-7707-2B46-6A07ED377F09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[ 3 ]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몽골의 ★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5BE7436F-D9FA-9565-35B4-A9BBFA86D3CA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E10E76D4-E457-8C08-1F41-57A200E42E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56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5294D-DCC9-EB35-BAA1-01F011231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F446E8-963D-4190-3D7A-359C762A6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C03C8B0-DDD6-9A2C-F1BD-9DE9FF7BA51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AB54E91-979E-8C07-99E9-8BC738C2E3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2AF7E02-B255-F99A-CDF4-8BA8108ABD6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02B3BB8A-D88C-931D-79EE-7D5E6FA7F817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E757745-323B-9943-EFFB-0FDD7649B58A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6A69FF1-7A8E-23A0-AA02-CD888991F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C8D127E-5FDA-A7AD-D738-80F34496698E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1747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013 7.40741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타원 7">
            <a:extLst>
              <a:ext uri="{FF2B5EF4-FFF2-40B4-BE49-F238E27FC236}">
                <a16:creationId xmlns:a16="http://schemas.microsoft.com/office/drawing/2014/main" id="{ACBD95A2-2571-AB24-7716-76242AF9EBEF}"/>
              </a:ext>
            </a:extLst>
          </p:cNvPr>
          <p:cNvSpPr/>
          <p:nvPr/>
        </p:nvSpPr>
        <p:spPr>
          <a:xfrm>
            <a:off x="4860925" y="5932744"/>
            <a:ext cx="2381250" cy="47758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EB53FF4-03C0-B047-E176-8D4123CC1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 hidden="1">
            <a:extLst>
              <a:ext uri="{FF2B5EF4-FFF2-40B4-BE49-F238E27FC236}">
                <a16:creationId xmlns:a16="http://schemas.microsoft.com/office/drawing/2014/main" id="{6607F1D0-DFE7-87DC-62D6-42219DC528F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4F6B9700-2241-6719-2A2E-5311630E1E0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E37E9AE-5B4D-CD42-A7E7-CA44E825D3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7D932F53-BDA1-2ED3-944E-40EFF1E16138}"/>
              </a:ext>
            </a:extLst>
          </p:cNvPr>
          <p:cNvGrpSpPr/>
          <p:nvPr/>
        </p:nvGrpSpPr>
        <p:grpSpPr>
          <a:xfrm>
            <a:off x="3504544" y="2062543"/>
            <a:ext cx="4880632" cy="4265229"/>
            <a:chOff x="3756574" y="2162301"/>
            <a:chExt cx="4130125" cy="3609354"/>
          </a:xfrm>
        </p:grpSpPr>
        <p:pic>
          <p:nvPicPr>
            <p:cNvPr id="5" name="그림 4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8D700459-AB22-AF44-7E41-DFD9B11A8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B5404FDD-5341-4E58-B13F-7F0FE0B84C20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E04BA1AA-2E0F-0AEC-BF6A-F158249ECF3C}"/>
              </a:ext>
            </a:extLst>
          </p:cNvPr>
          <p:cNvSpPr/>
          <p:nvPr/>
        </p:nvSpPr>
        <p:spPr>
          <a:xfrm>
            <a:off x="378619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안녕하세요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(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꾸벅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말풍선: 모서리가 둥근 사각형 20">
            <a:extLst>
              <a:ext uri="{FF2B5EF4-FFF2-40B4-BE49-F238E27FC236}">
                <a16:creationId xmlns:a16="http://schemas.microsoft.com/office/drawing/2014/main" id="{47BBF284-0794-0686-9B23-D165366DAF0E}"/>
              </a:ext>
            </a:extLst>
          </p:cNvPr>
          <p:cNvSpPr/>
          <p:nvPr/>
        </p:nvSpPr>
        <p:spPr>
          <a:xfrm>
            <a:off x="388087" y="488950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저는 여러분의 수업도우미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이에요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F655DEE3-7D51-4480-8A4A-0F83B5A88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68261">
            <a:off x="8191796" y="2577647"/>
            <a:ext cx="836874" cy="481574"/>
          </a:xfrm>
          <a:prstGeom prst="rect">
            <a:avLst/>
          </a:prstGeom>
        </p:spPr>
      </p:pic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F636A045-74B5-DFE1-997C-2CFA56D639AA}"/>
              </a:ext>
            </a:extLst>
          </p:cNvPr>
          <p:cNvSpPr/>
          <p:nvPr/>
        </p:nvSpPr>
        <p:spPr>
          <a:xfrm>
            <a:off x="378619" y="499355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제 특기는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구르기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전 세계 어디든지 굴러가죠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말풍선: 모서리가 둥근 사각형 21">
            <a:extLst>
              <a:ext uri="{FF2B5EF4-FFF2-40B4-BE49-F238E27FC236}">
                <a16:creationId xmlns:a16="http://schemas.microsoft.com/office/drawing/2014/main" id="{7D273438-22A9-68F8-1C9A-31480B3C7AAD}"/>
              </a:ext>
            </a:extLst>
          </p:cNvPr>
          <p:cNvSpPr/>
          <p:nvPr/>
        </p:nvSpPr>
        <p:spPr>
          <a:xfrm>
            <a:off x="388087" y="499354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우리가 떠나볼 나라는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이에요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AD37C69E-8F6B-D145-6ED5-BD886C9AB582}"/>
              </a:ext>
            </a:extLst>
          </p:cNvPr>
          <p:cNvSpPr/>
          <p:nvPr/>
        </p:nvSpPr>
        <p:spPr>
          <a:xfrm>
            <a:off x="378619" y="499354"/>
            <a:ext cx="11434762" cy="835025"/>
          </a:xfrm>
          <a:prstGeom prst="wedgeRoundRectCallout">
            <a:avLst>
              <a:gd name="adj1" fmla="val 22053"/>
              <a:gd name="adj2" fmla="val 48562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떠날 준비됐나요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54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1" grpId="0" animBg="1"/>
      <p:bldP spid="27" grpId="0" animBg="1"/>
      <p:bldP spid="22" grpId="0" animBg="1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F75FE-CE12-FA62-EA03-3AF175774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527D499D-E895-43E5-BA0A-ED5B2B62E50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0CEF1CB9-EDB9-EF5D-444A-F23022928A0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7E4E04AF-65B6-64BE-100E-00BF2E79D0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A66AE3B-C4DA-DA9F-CEB0-07F486EF1DC0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대해 잘 알게 되었나요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49432A6-98E3-6552-1BFD-404AAE8C33D0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6CAECB4-ADDE-4877-7F36-127453F2B0DA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B76C6C91-A64D-E0F8-CB77-453234622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6" name="말풍선: 모서리가 둥근 사각형 15">
            <a:extLst>
              <a:ext uri="{FF2B5EF4-FFF2-40B4-BE49-F238E27FC236}">
                <a16:creationId xmlns:a16="http://schemas.microsoft.com/office/drawing/2014/main" id="{8FF2C4C6-0112-C684-A7F7-8CD6B682A964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어디 가는 길이야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F1E3E32-DDAB-9048-4326-59598A50BCB2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77820176-4CCF-4E0C-905D-573CACCBE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9CED2EE7-505A-ED19-8AFF-92F852A362A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59310446-9D22-37AF-3F24-29E6E17D766A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711C1EFF-3AA1-5643-2898-9B14479BE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055D3442-9730-C031-9C28-815450E8445F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D912371-2D4A-78FF-40E0-6487D4C13223}"/>
              </a:ext>
            </a:extLst>
          </p:cNvPr>
          <p:cNvGrpSpPr/>
          <p:nvPr/>
        </p:nvGrpSpPr>
        <p:grpSpPr>
          <a:xfrm>
            <a:off x="435825" y="2126769"/>
            <a:ext cx="2230532" cy="2469431"/>
            <a:chOff x="435825" y="2126769"/>
            <a:chExt cx="2230532" cy="2469431"/>
          </a:xfrm>
        </p:grpSpPr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DCB16FE6-AE16-F153-A921-9F5C004D8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2586" y="2943157"/>
              <a:ext cx="2053771" cy="818833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8" name="잉크 17">
                  <a:extLst>
                    <a:ext uri="{FF2B5EF4-FFF2-40B4-BE49-F238E27FC236}">
                      <a16:creationId xmlns:a16="http://schemas.microsoft.com/office/drawing/2014/main" id="{826AF436-3075-4161-6EBE-8C39339EF10E}"/>
                    </a:ext>
                  </a:extLst>
                </p14:cNvPr>
                <p14:cNvContentPartPr/>
                <p14:nvPr/>
              </p14:nvContentPartPr>
              <p14:xfrm>
                <a:off x="446092" y="2126769"/>
                <a:ext cx="1031547" cy="496045"/>
              </p14:xfrm>
            </p:contentPart>
          </mc:Choice>
          <mc:Fallback xmlns="">
            <p:pic>
              <p:nvPicPr>
                <p:cNvPr id="18" name="잉크 17">
                  <a:extLst>
                    <a:ext uri="{FF2B5EF4-FFF2-40B4-BE49-F238E27FC236}">
                      <a16:creationId xmlns:a16="http://schemas.microsoft.com/office/drawing/2014/main" id="{826AF436-3075-4161-6EBE-8C39339EF10E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37088" y="2117763"/>
                  <a:ext cx="1049196" cy="51369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9" name="잉크 18">
                  <a:extLst>
                    <a:ext uri="{FF2B5EF4-FFF2-40B4-BE49-F238E27FC236}">
                      <a16:creationId xmlns:a16="http://schemas.microsoft.com/office/drawing/2014/main" id="{90F1411C-CE16-301D-0F0C-35D6238511FC}"/>
                    </a:ext>
                  </a:extLst>
                </p14:cNvPr>
                <p14:cNvContentPartPr/>
                <p14:nvPr/>
              </p14:nvContentPartPr>
              <p14:xfrm>
                <a:off x="435825" y="4054255"/>
                <a:ext cx="990479" cy="541945"/>
              </p14:xfrm>
            </p:contentPart>
          </mc:Choice>
          <mc:Fallback xmlns="">
            <p:pic>
              <p:nvPicPr>
                <p:cNvPr id="19" name="잉크 18">
                  <a:extLst>
                    <a:ext uri="{FF2B5EF4-FFF2-40B4-BE49-F238E27FC236}">
                      <a16:creationId xmlns:a16="http://schemas.microsoft.com/office/drawing/2014/main" id="{90F1411C-CE16-301D-0F0C-35D6238511F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26817" y="4045247"/>
                  <a:ext cx="1008134" cy="559601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07679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E4DFC-0E9C-C93B-D1C6-D64039A84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238C4057-88FA-DE54-1078-621BE7C825A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53E125A3-562D-A679-7D09-84D034FA810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C8504F8F-7015-8834-709C-EE5E41DD4C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93CDAF0C-F194-42F1-1E0B-69CDAA9C890E}"/>
              </a:ext>
            </a:extLst>
          </p:cNvPr>
          <p:cNvSpPr/>
          <p:nvPr/>
        </p:nvSpPr>
        <p:spPr>
          <a:xfrm>
            <a:off x="1819749" y="2150447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무슨 대회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말풍선: 모서리가 둥근 사각형 22">
            <a:extLst>
              <a:ext uri="{FF2B5EF4-FFF2-40B4-BE49-F238E27FC236}">
                <a16:creationId xmlns:a16="http://schemas.microsoft.com/office/drawing/2014/main" id="{17685E37-416C-7333-DB68-DEF75EDCD7AB}"/>
              </a:ext>
            </a:extLst>
          </p:cNvPr>
          <p:cNvSpPr/>
          <p:nvPr/>
        </p:nvSpPr>
        <p:spPr>
          <a:xfrm>
            <a:off x="1819749" y="349853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앗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몰라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나담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축제의 꽃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이라고 할 수 있는데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763397C8-1643-B592-C2B6-7E3527689718}"/>
              </a:ext>
            </a:extLst>
          </p:cNvPr>
          <p:cNvSpPr/>
          <p:nvPr/>
        </p:nvSpPr>
        <p:spPr>
          <a:xfrm>
            <a:off x="1819749" y="4876880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무슨 대회인데 그래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BE13A786-38BE-7510-A899-E480BD8D6554}"/>
              </a:ext>
            </a:extLst>
          </p:cNvPr>
          <p:cNvGrpSpPr/>
          <p:nvPr/>
        </p:nvGrpSpPr>
        <p:grpSpPr>
          <a:xfrm>
            <a:off x="625633" y="2013737"/>
            <a:ext cx="1060767" cy="1066551"/>
            <a:chOff x="625633" y="685680"/>
            <a:chExt cx="1060767" cy="1066551"/>
          </a:xfrm>
        </p:grpSpPr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76CCE83E-195B-B75C-4DE1-2AE1617D4946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3" name="그림 32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12D76B14-0410-7F0B-8252-80B0851C3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C7DB5FF2-B09C-1AA2-4DFB-F0A66048373E}"/>
              </a:ext>
            </a:extLst>
          </p:cNvPr>
          <p:cNvGrpSpPr/>
          <p:nvPr/>
        </p:nvGrpSpPr>
        <p:grpSpPr>
          <a:xfrm>
            <a:off x="625633" y="3368351"/>
            <a:ext cx="1060769" cy="1060767"/>
            <a:chOff x="5593062" y="681037"/>
            <a:chExt cx="1060769" cy="1060767"/>
          </a:xfrm>
        </p:grpSpPr>
        <p:sp>
          <p:nvSpPr>
            <p:cNvPr id="35" name="타원 34">
              <a:extLst>
                <a:ext uri="{FF2B5EF4-FFF2-40B4-BE49-F238E27FC236}">
                  <a16:creationId xmlns:a16="http://schemas.microsoft.com/office/drawing/2014/main" id="{0ADE814E-E029-C12F-D4E1-A74EBF402669}"/>
                </a:ext>
              </a:extLst>
            </p:cNvPr>
            <p:cNvSpPr/>
            <p:nvPr/>
          </p:nvSpPr>
          <p:spPr>
            <a:xfrm>
              <a:off x="5593063" y="681037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6" name="그림 35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ACEB4B7F-560F-6516-C6BD-BB22CE053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54" t="7786" r="15898" b="49512"/>
            <a:stretch/>
          </p:blipFill>
          <p:spPr>
            <a:xfrm>
              <a:off x="5593062" y="742588"/>
              <a:ext cx="1033321" cy="999216"/>
            </a:xfrm>
            <a:prstGeom prst="ellipse">
              <a:avLst/>
            </a:prstGeom>
          </p:spPr>
        </p:pic>
        <p:sp>
          <p:nvSpPr>
            <p:cNvPr id="37" name="타원 36">
              <a:extLst>
                <a:ext uri="{FF2B5EF4-FFF2-40B4-BE49-F238E27FC236}">
                  <a16:creationId xmlns:a16="http://schemas.microsoft.com/office/drawing/2014/main" id="{2DE56884-5BB6-57C4-880F-C1F169930330}"/>
                </a:ext>
              </a:extLst>
            </p:cNvPr>
            <p:cNvSpPr/>
            <p:nvPr/>
          </p:nvSpPr>
          <p:spPr>
            <a:xfrm>
              <a:off x="5593064" y="6810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16398488-ECDD-3100-6038-FD0E66666FFE}"/>
              </a:ext>
            </a:extLst>
          </p:cNvPr>
          <p:cNvGrpSpPr/>
          <p:nvPr/>
        </p:nvGrpSpPr>
        <p:grpSpPr>
          <a:xfrm>
            <a:off x="625632" y="672175"/>
            <a:ext cx="1060768" cy="1060768"/>
            <a:chOff x="6999219" y="647636"/>
            <a:chExt cx="1060768" cy="1060768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C753E597-7A24-B72E-1F32-37EEFB470E8E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타원 50">
              <a:extLst>
                <a:ext uri="{FF2B5EF4-FFF2-40B4-BE49-F238E27FC236}">
                  <a16:creationId xmlns:a16="http://schemas.microsoft.com/office/drawing/2014/main" id="{E1F1F394-8D79-A0E2-2AD9-F47F1BCE974F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2" name="그림 51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729A3D02-F3E5-C881-0C67-6A459178BE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CE8F4742-F57A-B3EE-2509-D11DCC1F8821}"/>
              </a:ext>
            </a:extLst>
          </p:cNvPr>
          <p:cNvGrpSpPr/>
          <p:nvPr/>
        </p:nvGrpSpPr>
        <p:grpSpPr>
          <a:xfrm>
            <a:off x="628729" y="4746696"/>
            <a:ext cx="1060767" cy="1060767"/>
            <a:chOff x="625633" y="691464"/>
            <a:chExt cx="1060767" cy="1060767"/>
          </a:xfrm>
        </p:grpSpPr>
        <p:sp>
          <p:nvSpPr>
            <p:cNvPr id="54" name="타원 53">
              <a:extLst>
                <a:ext uri="{FF2B5EF4-FFF2-40B4-BE49-F238E27FC236}">
                  <a16:creationId xmlns:a16="http://schemas.microsoft.com/office/drawing/2014/main" id="{BC69D62E-C9F7-2C62-36CF-DC36E38AFD1E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5" name="그림 54" descr="원, 만화 영화, 클립아트, 예술이(가) 표시된 사진&#10;&#10;자동 생성된 설명">
              <a:extLst>
                <a:ext uri="{FF2B5EF4-FFF2-40B4-BE49-F238E27FC236}">
                  <a16:creationId xmlns:a16="http://schemas.microsoft.com/office/drawing/2014/main" id="{AC237343-9186-9EAD-533C-955187083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920" y="831341"/>
              <a:ext cx="776191" cy="899714"/>
            </a:xfrm>
            <a:prstGeom prst="rect">
              <a:avLst/>
            </a:prstGeom>
          </p:spPr>
        </p:pic>
      </p:grpSp>
      <p:sp>
        <p:nvSpPr>
          <p:cNvPr id="56" name="말풍선: 모서리가 둥근 사각형 55">
            <a:extLst>
              <a:ext uri="{FF2B5EF4-FFF2-40B4-BE49-F238E27FC236}">
                <a16:creationId xmlns:a16="http://schemas.microsoft.com/office/drawing/2014/main" id="{7A20E7EA-9D98-83EC-33E8-C5B939BF0789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있거든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958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7" grpId="0" animBg="1"/>
      <p:bldP spid="5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349E3-27AC-E13C-E185-3A9F566B1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77515612-D761-C183-6E78-C3FF03F0AED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695B7786-9347-432C-404B-4CB3CA557A70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FC577C6-9FAE-F765-6787-E36FFD7FA92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2C5E4B05-E641-3F5C-B754-916309E5587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오늘 열리는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대회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의 힌트야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5567AC37-F9DD-2DC2-C050-6F7AD9DE2DF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한 번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색칠해볼래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EC3AB584-2B1B-1C43-27CB-E289660BD3E2}"/>
              </a:ext>
            </a:extLst>
          </p:cNvPr>
          <p:cNvGrpSpPr/>
          <p:nvPr/>
        </p:nvGrpSpPr>
        <p:grpSpPr>
          <a:xfrm>
            <a:off x="625632" y="672175"/>
            <a:ext cx="1060768" cy="1060768"/>
            <a:chOff x="6999219" y="647636"/>
            <a:chExt cx="1060768" cy="1060768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A3F7AA14-5C41-8BEC-947C-F5A5CF44C7E9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98720A0B-9FBA-884D-558B-3CE1278BCD2E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992A6C15-11D5-0247-3C0C-9A594A5A9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  <p:pic>
        <p:nvPicPr>
          <p:cNvPr id="21" name="그림 20">
            <a:extLst>
              <a:ext uri="{FF2B5EF4-FFF2-40B4-BE49-F238E27FC236}">
                <a16:creationId xmlns:a16="http://schemas.microsoft.com/office/drawing/2014/main" id="{0A52DC14-B059-1A8F-987F-FC81F76D067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8995"/>
          <a:stretch/>
        </p:blipFill>
        <p:spPr>
          <a:xfrm>
            <a:off x="959705" y="1963068"/>
            <a:ext cx="4749409" cy="42996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36E55C06-6C55-C191-E8A6-3B7FED6B79D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1005"/>
          <a:stretch/>
        </p:blipFill>
        <p:spPr>
          <a:xfrm>
            <a:off x="6096000" y="3133570"/>
            <a:ext cx="5298124" cy="1958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3730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69F9F-38F0-AB84-3CD2-C01BBA248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93FEEFF-091C-D812-2E8A-5E3FC7BB02B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B32CCABB-E87A-9619-26AC-6A82437819E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C5ABA63-9775-BB51-7354-96F0E5954C6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6AF3D16C-E10B-BF3F-12B0-CA2C3350F097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맞아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정답은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이야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7F37D0AD-B780-57FA-3A5B-537513B77CC9}"/>
              </a:ext>
            </a:extLst>
          </p:cNvPr>
          <p:cNvGrpSpPr/>
          <p:nvPr/>
        </p:nvGrpSpPr>
        <p:grpSpPr>
          <a:xfrm>
            <a:off x="625632" y="672175"/>
            <a:ext cx="1060768" cy="1060768"/>
            <a:chOff x="6999219" y="647636"/>
            <a:chExt cx="1060768" cy="1060768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4D5C459D-0AB3-F88D-2E10-76BBF307BA55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A667B8A3-D808-6D0A-045A-8632486F2ED9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8383FFCF-68F1-EC67-6B03-69FCED23C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  <p:pic>
        <p:nvPicPr>
          <p:cNvPr id="3" name="그림 2" descr="잔디, 야외, 하늘, 구름이(가) 표시된 사진&#10;&#10;자동 생성된 설명">
            <a:extLst>
              <a:ext uri="{FF2B5EF4-FFF2-40B4-BE49-F238E27FC236}">
                <a16:creationId xmlns:a16="http://schemas.microsoft.com/office/drawing/2014/main" id="{508ABA08-3D7E-9497-CBF9-B3BA4363D6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395" y="1940235"/>
            <a:ext cx="6220975" cy="4267200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79838461-ED65-C003-BF95-2E2D6B78F2E0}"/>
              </a:ext>
            </a:extLst>
          </p:cNvPr>
          <p:cNvSpPr/>
          <p:nvPr/>
        </p:nvSpPr>
        <p:spPr>
          <a:xfrm>
            <a:off x="7246144" y="924446"/>
            <a:ext cx="42862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B3C063-AF0B-063C-F808-548F3ACFCC29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50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61FD7F-9278-7CE2-E8F2-459F5826A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7D38637-DA81-EF1E-C6ED-57F48EB19BD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114FF3A-148C-6356-A8C2-9EDD3958BBE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676498C-852B-E6A3-D894-C60AFD7F95C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A1D259A4-4F7C-8095-0E53-DF3FD6FC3657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 열리는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나담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축제에서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말타기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경주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열려요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B2205E01-0683-B434-8980-A7C5B2DFD8F4}"/>
              </a:ext>
            </a:extLst>
          </p:cNvPr>
          <p:cNvGrpSpPr/>
          <p:nvPr/>
        </p:nvGrpSpPr>
        <p:grpSpPr>
          <a:xfrm>
            <a:off x="625632" y="672175"/>
            <a:ext cx="1060768" cy="1060768"/>
            <a:chOff x="6999219" y="647636"/>
            <a:chExt cx="1060768" cy="1060768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F86AE14D-C140-4222-3857-5121E1567134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61D98BAE-233D-6DFB-0698-EE4C2B3F4FA0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9B0709C7-F176-13BB-5E79-2FD4CE5BD6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71C8282A-931D-0440-0D61-E01026E635A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용맹함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뽐내는 기회라고 할 수 있죠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9" name="그림 8" descr="잔디, 고삐, 종마, 말 용품이(가) 표시된 사진&#10;&#10;자동 생성된 설명">
            <a:extLst>
              <a:ext uri="{FF2B5EF4-FFF2-40B4-BE49-F238E27FC236}">
                <a16:creationId xmlns:a16="http://schemas.microsoft.com/office/drawing/2014/main" id="{75B1A324-A9DE-B882-F15C-4EDAF6CAD4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456" y="1922951"/>
            <a:ext cx="6377087" cy="424973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6C0C042-CADC-89BA-4E00-79AC29043F77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16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5992B-4721-4289-7391-1564F58A5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CC37D915-1CF9-A5D3-746C-05617F722FB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F226B645-4BBF-3654-33F9-ABD6B3C32C96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F377CAB3-6146-4708-5AE1-EB91ED6D1D5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D5A6A7A1-D28A-FF8B-778B-13E75BA74636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옛날부터 몽골 사람들은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91D5019E-398C-4016-495B-9F37B882BF41}"/>
              </a:ext>
            </a:extLst>
          </p:cNvPr>
          <p:cNvGrpSpPr/>
          <p:nvPr/>
        </p:nvGrpSpPr>
        <p:grpSpPr>
          <a:xfrm>
            <a:off x="625632" y="672175"/>
            <a:ext cx="1060768" cy="1060768"/>
            <a:chOff x="6999219" y="647636"/>
            <a:chExt cx="1060768" cy="1060768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9558BC72-7C50-6894-B654-28ABB37F3808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EFE3003-BE0E-7ECD-993E-EBD882AAC3C8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1207B978-2E80-70F5-5E79-26074F0291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0B0B1CEB-065B-1DD4-6070-72D280242EA2}"/>
              </a:ext>
            </a:extLst>
          </p:cNvPr>
          <p:cNvSpPr/>
          <p:nvPr/>
        </p:nvSpPr>
        <p:spPr>
          <a:xfrm>
            <a:off x="1819749" y="81095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말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염소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양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소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7" name="그림 6" descr="잔디, 야외, 하늘, 구름이(가) 표시된 사진&#10;&#10;자동 생성된 설명">
            <a:extLst>
              <a:ext uri="{FF2B5EF4-FFF2-40B4-BE49-F238E27FC236}">
                <a16:creationId xmlns:a16="http://schemas.microsoft.com/office/drawing/2014/main" id="{83824F19-0197-4133-941D-077FBB73E9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05" y="2369862"/>
            <a:ext cx="5132986" cy="3520908"/>
          </a:xfrm>
          <a:prstGeom prst="rect">
            <a:avLst/>
          </a:prstGeom>
        </p:spPr>
      </p:pic>
      <p:pic>
        <p:nvPicPr>
          <p:cNvPr id="16" name="그림 15" descr="잔디, 야외, 들판, 포유류이(가) 표시된 사진&#10;&#10;자동 생성된 설명">
            <a:extLst>
              <a:ext uri="{FF2B5EF4-FFF2-40B4-BE49-F238E27FC236}">
                <a16:creationId xmlns:a16="http://schemas.microsoft.com/office/drawing/2014/main" id="{8850A22E-5453-E394-AD90-8BD20EF0E9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64" y="2369860"/>
            <a:ext cx="5126327" cy="3520907"/>
          </a:xfrm>
          <a:prstGeom prst="rect">
            <a:avLst/>
          </a:prstGeom>
        </p:spPr>
      </p:pic>
      <p:pic>
        <p:nvPicPr>
          <p:cNvPr id="21" name="그림 20" descr="야외, 포유류, 잔디, 하늘이(가) 표시된 사진&#10;&#10;자동 생성된 설명">
            <a:extLst>
              <a:ext uri="{FF2B5EF4-FFF2-40B4-BE49-F238E27FC236}">
                <a16:creationId xmlns:a16="http://schemas.microsoft.com/office/drawing/2014/main" id="{3D820F4C-DC4C-EE11-6C67-C0E89DF776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698" y="2369862"/>
            <a:ext cx="5283426" cy="3520908"/>
          </a:xfrm>
          <a:prstGeom prst="rect">
            <a:avLst/>
          </a:prstGeom>
        </p:spPr>
      </p:pic>
      <p:pic>
        <p:nvPicPr>
          <p:cNvPr id="14" name="그림 13" descr="잔디, 야외, 들판, 가축이(가) 표시된 사진&#10;&#10;자동 생성된 설명">
            <a:extLst>
              <a:ext uri="{FF2B5EF4-FFF2-40B4-BE49-F238E27FC236}">
                <a16:creationId xmlns:a16="http://schemas.microsoft.com/office/drawing/2014/main" id="{CF3C6030-A68B-14C4-A83F-10315A11D3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698" y="2384498"/>
            <a:ext cx="5281861" cy="3511612"/>
          </a:xfrm>
          <a:prstGeom prst="rect">
            <a:avLst/>
          </a:prstGeom>
        </p:spPr>
      </p:pic>
      <p:pic>
        <p:nvPicPr>
          <p:cNvPr id="23" name="그림 22" descr="잔디, 야외, 산, 목초지이(가) 표시된 사진&#10;&#10;자동 생성된 설명">
            <a:extLst>
              <a:ext uri="{FF2B5EF4-FFF2-40B4-BE49-F238E27FC236}">
                <a16:creationId xmlns:a16="http://schemas.microsoft.com/office/drawing/2014/main" id="{37B9AD6C-D343-69A8-EF09-F13B188460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040" y="2375901"/>
            <a:ext cx="5281861" cy="3519865"/>
          </a:xfrm>
          <a:prstGeom prst="rect">
            <a:avLst/>
          </a:prstGeom>
        </p:spPr>
      </p:pic>
      <p:pic>
        <p:nvPicPr>
          <p:cNvPr id="25" name="그림 24" descr="포유류, 낙타, 야외, 낙타과이(가) 표시된 사진&#10;&#10;자동 생성된 설명">
            <a:extLst>
              <a:ext uri="{FF2B5EF4-FFF2-40B4-BE49-F238E27FC236}">
                <a16:creationId xmlns:a16="http://schemas.microsoft.com/office/drawing/2014/main" id="{0DFFEEB6-519D-80B8-1C40-004A95D416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05" y="2361264"/>
            <a:ext cx="5126327" cy="352950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A050B0E-B47F-D3DA-2DBF-855BF149A571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3E87F2C-CFC0-D94C-03ED-4AC978A92BAC}"/>
              </a:ext>
            </a:extLst>
          </p:cNvPr>
          <p:cNvSpPr/>
          <p:nvPr/>
        </p:nvSpPr>
        <p:spPr>
          <a:xfrm>
            <a:off x="5024914" y="924446"/>
            <a:ext cx="42862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D6E4EF9C-8AC7-D5AE-C9B2-5142E29A2DC0}"/>
              </a:ext>
            </a:extLst>
          </p:cNvPr>
          <p:cNvSpPr/>
          <p:nvPr/>
        </p:nvSpPr>
        <p:spPr>
          <a:xfrm>
            <a:off x="5899764" y="924446"/>
            <a:ext cx="781925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95DB3C5B-26A5-4F95-52AD-42FE9901AA75}"/>
              </a:ext>
            </a:extLst>
          </p:cNvPr>
          <p:cNvSpPr/>
          <p:nvPr/>
        </p:nvSpPr>
        <p:spPr>
          <a:xfrm>
            <a:off x="7074217" y="924446"/>
            <a:ext cx="42862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BB784E7A-B412-A2CF-E148-82F3AD9A982E}"/>
              </a:ext>
            </a:extLst>
          </p:cNvPr>
          <p:cNvSpPr/>
          <p:nvPr/>
        </p:nvSpPr>
        <p:spPr>
          <a:xfrm>
            <a:off x="7913448" y="924446"/>
            <a:ext cx="428626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7" name="말풍선: 모서리가 둥근 사각형 26">
            <a:extLst>
              <a:ext uri="{FF2B5EF4-FFF2-40B4-BE49-F238E27FC236}">
                <a16:creationId xmlns:a16="http://schemas.microsoft.com/office/drawing/2014/main" id="{79A25C6C-C6D7-B00C-515D-4A927C7F88E5}"/>
              </a:ext>
            </a:extLst>
          </p:cNvPr>
          <p:cNvSpPr/>
          <p:nvPr/>
        </p:nvSpPr>
        <p:spPr>
          <a:xfrm>
            <a:off x="1819749" y="810955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낙타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등 다섯 가지 가축을 키워 왔어요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B3382CDC-B217-864B-207B-3B841613934D}"/>
              </a:ext>
            </a:extLst>
          </p:cNvPr>
          <p:cNvSpPr/>
          <p:nvPr/>
        </p:nvSpPr>
        <p:spPr>
          <a:xfrm>
            <a:off x="3216272" y="924446"/>
            <a:ext cx="809627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5913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3" grpId="0" animBg="1"/>
      <p:bldP spid="33" grpId="1" animBg="1"/>
      <p:bldP spid="27" grpId="0" animBg="1"/>
      <p:bldP spid="34" grpId="0" animBg="1"/>
      <p:bldP spid="34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31091-81A7-3403-6980-83B599014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5E9937C2-8078-D02E-A653-21703FCB941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5863AB41-5D9D-1DD1-3599-9ACFF524146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45315806-4B4B-C923-9D08-C5FC4105948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" name="말풍선: 모서리가 둥근 사각형 4">
            <a:extLst>
              <a:ext uri="{FF2B5EF4-FFF2-40B4-BE49-F238E27FC236}">
                <a16:creationId xmlns:a16="http://schemas.microsoft.com/office/drawing/2014/main" id="{5BDB8748-942B-252A-2245-AF7577F2458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유목민에게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 초원에게 중요한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이동 수단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이고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F6F73095-442C-07B4-DB3C-2A5082808E5E}"/>
              </a:ext>
            </a:extLst>
          </p:cNvPr>
          <p:cNvGrpSpPr/>
          <p:nvPr/>
        </p:nvGrpSpPr>
        <p:grpSpPr>
          <a:xfrm>
            <a:off x="625632" y="672175"/>
            <a:ext cx="1060768" cy="1060768"/>
            <a:chOff x="6999219" y="647636"/>
            <a:chExt cx="1060768" cy="1060768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5719DD19-44C4-CD89-F0C3-EF4987124210}"/>
                </a:ext>
              </a:extLst>
            </p:cNvPr>
            <p:cNvSpPr/>
            <p:nvPr/>
          </p:nvSpPr>
          <p:spPr>
            <a:xfrm>
              <a:off x="6999219" y="647636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123C5ED5-1C12-5D5C-A548-3535B5A3EA12}"/>
                </a:ext>
              </a:extLst>
            </p:cNvPr>
            <p:cNvSpPr/>
            <p:nvPr/>
          </p:nvSpPr>
          <p:spPr>
            <a:xfrm>
              <a:off x="6999220" y="647637"/>
              <a:ext cx="1060767" cy="1060767"/>
            </a:xfrm>
            <a:prstGeom prst="ellipse">
              <a:avLst/>
            </a:prstGeom>
            <a:noFill/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림 17" descr="미소, 의류, 만화 영화, 인형이(가) 표시된 사진&#10;&#10;자동 생성된 설명">
              <a:extLst>
                <a:ext uri="{FF2B5EF4-FFF2-40B4-BE49-F238E27FC236}">
                  <a16:creationId xmlns:a16="http://schemas.microsoft.com/office/drawing/2014/main" id="{FDC839CB-836C-EC9B-D9E5-0937D4352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14" t="9024" r="56248" b="50723"/>
            <a:stretch/>
          </p:blipFill>
          <p:spPr>
            <a:xfrm>
              <a:off x="7057104" y="783984"/>
              <a:ext cx="960269" cy="906704"/>
            </a:xfrm>
            <a:prstGeom prst="ellipse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8E4FE9D-2B4C-34EC-FD18-F72AA0AD2320}"/>
              </a:ext>
            </a:extLst>
          </p:cNvPr>
          <p:cNvSpPr txBox="1"/>
          <p:nvPr/>
        </p:nvSpPr>
        <p:spPr>
          <a:xfrm>
            <a:off x="10156958" y="6524090"/>
            <a:ext cx="17746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이미지 출처</a:t>
            </a:r>
            <a:r>
              <a:rPr lang="en-US" altLang="ko-KR" sz="1400" b="0" i="0" dirty="0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: </a:t>
            </a:r>
            <a:r>
              <a:rPr lang="en-US" altLang="ko-KR" sz="1400" b="0" i="0" dirty="0" err="1">
                <a:solidFill>
                  <a:schemeClr val="bg2">
                    <a:lumMod val="75000"/>
                  </a:schemeClr>
                </a:solidFill>
                <a:effectLst/>
                <a:latin typeface="ui-monospace"/>
              </a:rPr>
              <a:t>Pixabay</a:t>
            </a:r>
            <a:endParaRPr lang="ko-KR" alt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ECF8573C-56EA-62C6-D8A2-62D9C56F03D0}"/>
              </a:ext>
            </a:extLst>
          </p:cNvPr>
          <p:cNvSpPr/>
          <p:nvPr/>
        </p:nvSpPr>
        <p:spPr>
          <a:xfrm>
            <a:off x="1819748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말로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양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떼를 몰기도 해요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6" name="그림 15" descr="야외, 하늘, 들판, 구름이(가) 표시된 사진&#10;&#10;자동 생성된 설명">
            <a:extLst>
              <a:ext uri="{FF2B5EF4-FFF2-40B4-BE49-F238E27FC236}">
                <a16:creationId xmlns:a16="http://schemas.microsoft.com/office/drawing/2014/main" id="{BD354922-00AA-9C29-B4DF-442BD7A55B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17" y="2343614"/>
            <a:ext cx="5303738" cy="3538587"/>
          </a:xfrm>
          <a:prstGeom prst="rect">
            <a:avLst/>
          </a:prstGeom>
        </p:spPr>
      </p:pic>
      <p:pic>
        <p:nvPicPr>
          <p:cNvPr id="21" name="그림 20" descr="잔디, 야외, 포유류, 양이(가) 표시된 사진&#10;&#10;자동 생성된 설명">
            <a:extLst>
              <a:ext uri="{FF2B5EF4-FFF2-40B4-BE49-F238E27FC236}">
                <a16:creationId xmlns:a16="http://schemas.microsoft.com/office/drawing/2014/main" id="{4F9C354F-6604-BEE3-C033-BDC78DC6AA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932" y="2343614"/>
            <a:ext cx="5322434" cy="3538587"/>
          </a:xfrm>
          <a:prstGeom prst="rect">
            <a:avLst/>
          </a:prstGeom>
        </p:spPr>
      </p:pic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4641E736-ACB4-A876-AA01-B1CD03CC1909}"/>
              </a:ext>
            </a:extLst>
          </p:cNvPr>
          <p:cNvSpPr/>
          <p:nvPr/>
        </p:nvSpPr>
        <p:spPr>
          <a:xfrm>
            <a:off x="8500335" y="924446"/>
            <a:ext cx="809627" cy="552450"/>
          </a:xfrm>
          <a:prstGeom prst="roundRect">
            <a:avLst/>
          </a:prstGeom>
          <a:solidFill>
            <a:srgbClr val="FCEFD4"/>
          </a:solidFill>
          <a:ln w="57150">
            <a:solidFill>
              <a:srgbClr val="40B4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8CCDD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ㅇㄷ</a:t>
            </a:r>
            <a:endParaRPr lang="ko-KR" altLang="en-US" sz="2400" dirty="0">
              <a:solidFill>
                <a:srgbClr val="8CCDD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2608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22" grpId="0" animBg="1"/>
      <p:bldP spid="22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2725B8-DEB2-0A25-55BF-6F25CE9E8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B19AB4AE-DB1E-FD24-6393-6742DE0A8B1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2EC5AFD0-9C33-F652-04AA-6930530E59AD}"/>
              </a:ext>
            </a:extLst>
          </p:cNvPr>
          <p:cNvSpPr/>
          <p:nvPr/>
        </p:nvSpPr>
        <p:spPr>
          <a:xfrm>
            <a:off x="666282" y="400504"/>
            <a:ext cx="10859436" cy="6135582"/>
          </a:xfrm>
          <a:prstGeom prst="rect">
            <a:avLst/>
          </a:prstGeom>
          <a:effectLst>
            <a:outerShdw blurRad="114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50F88B-4F50-E95C-7FC6-FCA6B2AA62A8}"/>
              </a:ext>
            </a:extLst>
          </p:cNvPr>
          <p:cNvSpPr txBox="1"/>
          <p:nvPr/>
        </p:nvSpPr>
        <p:spPr>
          <a:xfrm>
            <a:off x="6570921" y="6536086"/>
            <a:ext cx="52781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출처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: KBS</a:t>
            </a:r>
            <a:r>
              <a:rPr lang="ko-KR" altLang="en-US" sz="1400" dirty="0">
                <a:solidFill>
                  <a:schemeClr val="bg1">
                    <a:lumMod val="65000"/>
                  </a:schemeClr>
                </a:solidFill>
              </a:rPr>
              <a:t>여행 걸어서 세계속으로</a:t>
            </a: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 © KBS. All rights reserved.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온라인 미디어 1" title="【K】Mongolia Travel-Ulaanbaatar[몽골 여행-울란바토르]나담 축제, 말 타기 경기/Naadam Festival Horse Riding/Ger">
            <a:hlinkClick r:id="" action="ppaction://media"/>
            <a:extLst>
              <a:ext uri="{FF2B5EF4-FFF2-40B4-BE49-F238E27FC236}">
                <a16:creationId xmlns:a16="http://schemas.microsoft.com/office/drawing/2014/main" id="{7788E406-9E69-0F56-EFBF-B43F88A619F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66282" y="400504"/>
            <a:ext cx="10859436" cy="6135581"/>
          </a:xfrm>
          <a:prstGeom prst="rect">
            <a:avLst/>
          </a:prstGeom>
        </p:spPr>
      </p:pic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1FB70EF-4B23-D213-016C-ED9E989D2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16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5FD79-3E28-1A7A-1A0C-486154C44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B6C609-AF32-D7EB-D640-A5DC2B70E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A1A6C8A1-CC95-BDD1-C69E-5756B1A905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968680AA-0C65-8606-7F0A-0E9F2297708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13879B82-8ED1-C497-CF50-F807BEFECF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2DF4135A-12FB-1F59-CB1F-A7D2F1DE4E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DA72F8FF-2C91-14C6-E3C2-559CAABA698A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2543108F-1DB1-50F8-6C08-5E5FBB1CEAE7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E1D60ECF-3BAC-8FB3-4E33-E6FCB6C8A335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[ 4 ]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정리하기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05CC0058-06CB-9D31-3F0C-E365438BEB14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78A15FDC-FA8A-0C70-E14D-325D25160B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943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7BB73-8771-602F-04CA-6B014B781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F9CD4EB8-2C60-A565-917A-789F06F9C1F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81FE6B6C-1C01-0F5E-E863-F8E537ED49B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56C3F40-F675-8733-B682-A6B0F43C731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말풍선: 모서리가 둥근 사각형 25">
            <a:extLst>
              <a:ext uri="{FF2B5EF4-FFF2-40B4-BE49-F238E27FC236}">
                <a16:creationId xmlns:a16="http://schemas.microsoft.com/office/drawing/2014/main" id="{58CD9A38-A5EC-6BF5-8BF2-91DF98CA996D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 여행 정말 재미있었다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51BE90F9-5F23-0EFF-82FC-6F08E23AF2AC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나도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몽골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에서 말을 타고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초원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을 달려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봐야겠어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8EBFF60-3911-008D-D1A8-B4F73660FAC3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624D2896-82B3-BE0A-CB74-A7698B51BEE9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667E91D4-58C3-75D7-46C2-27F490340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C0757CB4-53A5-2019-1FD2-A75FD35DF350}"/>
              </a:ext>
            </a:extLst>
          </p:cNvPr>
          <p:cNvGrpSpPr/>
          <p:nvPr/>
        </p:nvGrpSpPr>
        <p:grpSpPr>
          <a:xfrm>
            <a:off x="3504055" y="2074372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4CB5982-98A8-C4A3-ED12-7B2181E9E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035B699C-0FF2-59A9-0886-3ED7F2469D4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id="{B8365A0E-23B1-9C1C-12CA-A7DCACD1559A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몽골에 대한 느낀 점을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다섯 글자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나타내보자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8B741C9F-0B6F-8829-CF23-9C275ED246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2350" y="3001704"/>
            <a:ext cx="10147299" cy="159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2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4A3E54-9F8D-21F4-D66B-4F9B363C3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108D317-7CBD-4897-BD1F-959436D2A3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내용 개체 틀 4" descr="스크린샷, 아쿠아, 터쿼이즈색, 청록색이(가) 표시된 사진&#10;&#10;자동 생성된 설명">
            <a:extLst>
              <a:ext uri="{FF2B5EF4-FFF2-40B4-BE49-F238E27FC236}">
                <a16:creationId xmlns:a16="http://schemas.microsoft.com/office/drawing/2014/main" id="{BF26504F-5C88-6605-8B89-AEC778E78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4" t="16117" b="11335"/>
          <a:stretch/>
        </p:blipFill>
        <p:spPr>
          <a:xfrm>
            <a:off x="0" y="0"/>
            <a:ext cx="4130125" cy="6858000"/>
          </a:xfrm>
          <a:custGeom>
            <a:avLst/>
            <a:gdLst/>
            <a:ahLst/>
            <a:cxnLst/>
            <a:rect l="l" t="t" r="r" b="b"/>
            <a:pathLst>
              <a:path w="6717456" h="6858000">
                <a:moveTo>
                  <a:pt x="0" y="0"/>
                </a:moveTo>
                <a:lnTo>
                  <a:pt x="6149468" y="0"/>
                </a:lnTo>
                <a:lnTo>
                  <a:pt x="6202448" y="162605"/>
                </a:lnTo>
                <a:cubicBezTo>
                  <a:pt x="6535625" y="1263763"/>
                  <a:pt x="6717456" y="2453207"/>
                  <a:pt x="6717456" y="3694043"/>
                </a:cubicBezTo>
                <a:cubicBezTo>
                  <a:pt x="6717456" y="4757617"/>
                  <a:pt x="6583866" y="5783433"/>
                  <a:pt x="6335883" y="6748259"/>
                </a:cubicBezTo>
                <a:lnTo>
                  <a:pt x="6305198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6297641-8B9F-4767-9606-8A1131322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89864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F3CA65-EA00-46B4-9616-39E6853F7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36172" y="2240371"/>
            <a:ext cx="42062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9C27A52-9715-B3A4-74FD-338365950A7B}"/>
              </a:ext>
            </a:extLst>
          </p:cNvPr>
          <p:cNvGrpSpPr/>
          <p:nvPr/>
        </p:nvGrpSpPr>
        <p:grpSpPr>
          <a:xfrm flipH="1">
            <a:off x="372479" y="3058200"/>
            <a:ext cx="4130125" cy="3609354"/>
            <a:chOff x="3756574" y="2162301"/>
            <a:chExt cx="4130125" cy="3609354"/>
          </a:xfrm>
        </p:grpSpPr>
        <p:pic>
          <p:nvPicPr>
            <p:cNvPr id="3" name="그림 2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D365A059-7865-1724-92DA-F56CD8444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574" y="2162301"/>
              <a:ext cx="4130125" cy="3609354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BD27AC22-91FA-BAF6-8D9A-1EC1642C79C7}"/>
                </a:ext>
              </a:extLst>
            </p:cNvPr>
            <p:cNvSpPr/>
            <p:nvPr/>
          </p:nvSpPr>
          <p:spPr>
            <a:xfrm>
              <a:off x="6307933" y="3140869"/>
              <a:ext cx="45719" cy="107156"/>
            </a:xfrm>
            <a:prstGeom prst="rect">
              <a:avLst/>
            </a:prstGeom>
            <a:solidFill>
              <a:srgbClr val="9DDE5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CB093D6-52EC-554E-5FD7-745B905F3EEA}"/>
              </a:ext>
            </a:extLst>
          </p:cNvPr>
          <p:cNvGrpSpPr/>
          <p:nvPr/>
        </p:nvGrpSpPr>
        <p:grpSpPr>
          <a:xfrm>
            <a:off x="4606216" y="399143"/>
            <a:ext cx="2537534" cy="755963"/>
            <a:chOff x="742846" y="777406"/>
            <a:chExt cx="2537534" cy="755963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22EB3CDA-6357-77F6-F6D7-28ED008927CA}"/>
                </a:ext>
              </a:extLst>
            </p:cNvPr>
            <p:cNvGrpSpPr/>
            <p:nvPr/>
          </p:nvGrpSpPr>
          <p:grpSpPr>
            <a:xfrm>
              <a:off x="742846" y="777406"/>
              <a:ext cx="430646" cy="755963"/>
              <a:chOff x="4812030" y="3342988"/>
              <a:chExt cx="430646" cy="755963"/>
            </a:xfrm>
          </p:grpSpPr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2A0BD0EE-7887-2D31-6BE2-CE78A4F9C040}"/>
                  </a:ext>
                </a:extLst>
              </p:cNvPr>
              <p:cNvSpPr/>
              <p:nvPr/>
            </p:nvSpPr>
            <p:spPr>
              <a:xfrm>
                <a:off x="4831138" y="3870351"/>
                <a:ext cx="392430" cy="228600"/>
              </a:xfrm>
              <a:prstGeom prst="ellipse">
                <a:avLst/>
              </a:prstGeom>
              <a:solidFill>
                <a:srgbClr val="8CCDD1">
                  <a:alpha val="4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19" name="그림 18" descr="열기구, 풍선이(가) 표시된 사진&#10;&#10;자동 생성된 설명">
                <a:extLst>
                  <a:ext uri="{FF2B5EF4-FFF2-40B4-BE49-F238E27FC236}">
                    <a16:creationId xmlns:a16="http://schemas.microsoft.com/office/drawing/2014/main" id="{FC886785-A6A2-D5BB-C89A-B9CFA1C0F3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2030" y="3342988"/>
                <a:ext cx="430646" cy="641663"/>
              </a:xfrm>
              <a:prstGeom prst="rect">
                <a:avLst/>
              </a:prstGeom>
            </p:spPr>
          </p:pic>
        </p:grp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25315F9F-9253-FB05-0647-3BE0F2BA7CEC}"/>
                </a:ext>
              </a:extLst>
            </p:cNvPr>
            <p:cNvCxnSpPr>
              <a:cxnSpLocks/>
            </p:cNvCxnSpPr>
            <p:nvPr/>
          </p:nvCxnSpPr>
          <p:spPr>
            <a:xfrm>
              <a:off x="1356275" y="1533369"/>
              <a:ext cx="1924105" cy="0"/>
            </a:xfrm>
            <a:prstGeom prst="line">
              <a:avLst/>
            </a:prstGeom>
            <a:ln w="22225" cmpd="thinThick">
              <a:solidFill>
                <a:srgbClr val="8CCDD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0" name="제목 1">
            <a:extLst>
              <a:ext uri="{FF2B5EF4-FFF2-40B4-BE49-F238E27FC236}">
                <a16:creationId xmlns:a16="http://schemas.microsoft.com/office/drawing/2014/main" id="{9800CC83-F01A-FB86-7E27-13A36035544F}"/>
              </a:ext>
            </a:extLst>
          </p:cNvPr>
          <p:cNvSpPr txBox="1">
            <a:spLocks/>
          </p:cNvSpPr>
          <p:nvPr/>
        </p:nvSpPr>
        <p:spPr>
          <a:xfrm>
            <a:off x="5219645" y="514363"/>
            <a:ext cx="2130000" cy="6416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학습 순서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984C7A2-15DF-8BD8-C1E3-A0D8D64176BC}"/>
              </a:ext>
            </a:extLst>
          </p:cNvPr>
          <p:cNvSpPr/>
          <p:nvPr/>
        </p:nvSpPr>
        <p:spPr>
          <a:xfrm>
            <a:off x="7336172" y="409222"/>
            <a:ext cx="4434914" cy="2119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14D18D9B-6455-207C-CA32-04986BAE24A9}"/>
              </a:ext>
            </a:extLst>
          </p:cNvPr>
          <p:cNvGrpSpPr/>
          <p:nvPr/>
        </p:nvGrpSpPr>
        <p:grpSpPr>
          <a:xfrm>
            <a:off x="5157292" y="1795851"/>
            <a:ext cx="5703709" cy="825592"/>
            <a:chOff x="5157292" y="1795851"/>
            <a:chExt cx="5703709" cy="825592"/>
          </a:xfrm>
        </p:grpSpPr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DF3F433C-CF10-9DB2-C7DC-54C6242CCDEA}"/>
                </a:ext>
              </a:extLst>
            </p:cNvPr>
            <p:cNvSpPr/>
            <p:nvPr/>
          </p:nvSpPr>
          <p:spPr>
            <a:xfrm>
              <a:off x="5455788" y="1910151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몽골은 어떤 나라</a:t>
              </a:r>
              <a:r>
                <a:rPr lang="en-US" altLang="ko-KR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?</a:t>
              </a:r>
              <a:endParaRPr lang="ko-KR" altLang="en-US" sz="2400" dirty="0">
                <a:solidFill>
                  <a:schemeClr val="tx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  <p:sp>
          <p:nvSpPr>
            <p:cNvPr id="35" name="순서도: 순차적 액세스 저장소 34">
              <a:extLst>
                <a:ext uri="{FF2B5EF4-FFF2-40B4-BE49-F238E27FC236}">
                  <a16:creationId xmlns:a16="http://schemas.microsoft.com/office/drawing/2014/main" id="{861DD952-1FD4-31BE-7204-33F47BC37CE7}"/>
                </a:ext>
              </a:extLst>
            </p:cNvPr>
            <p:cNvSpPr/>
            <p:nvPr/>
          </p:nvSpPr>
          <p:spPr>
            <a:xfrm>
              <a:off x="5157292" y="1795851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1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211388F1-5A8F-3347-1B7E-5B29BE143C37}"/>
              </a:ext>
            </a:extLst>
          </p:cNvPr>
          <p:cNvGrpSpPr/>
          <p:nvPr/>
        </p:nvGrpSpPr>
        <p:grpSpPr>
          <a:xfrm>
            <a:off x="5157292" y="2914030"/>
            <a:ext cx="5703709" cy="825592"/>
            <a:chOff x="5157292" y="2914030"/>
            <a:chExt cx="5703709" cy="825592"/>
          </a:xfrm>
        </p:grpSpPr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8B9041B0-A471-FA49-BC18-F536DA2FE2A5}"/>
                </a:ext>
              </a:extLst>
            </p:cNvPr>
            <p:cNvSpPr/>
            <p:nvPr/>
          </p:nvSpPr>
          <p:spPr>
            <a:xfrm>
              <a:off x="5455788" y="3028330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몽골의 랜드마크</a:t>
              </a:r>
            </a:p>
          </p:txBody>
        </p:sp>
        <p:sp>
          <p:nvSpPr>
            <p:cNvPr id="44" name="순서도: 순차적 액세스 저장소 43">
              <a:extLst>
                <a:ext uri="{FF2B5EF4-FFF2-40B4-BE49-F238E27FC236}">
                  <a16:creationId xmlns:a16="http://schemas.microsoft.com/office/drawing/2014/main" id="{7471FC93-D4C0-3158-E678-529381CDFE44}"/>
                </a:ext>
              </a:extLst>
            </p:cNvPr>
            <p:cNvSpPr/>
            <p:nvPr/>
          </p:nvSpPr>
          <p:spPr>
            <a:xfrm>
              <a:off x="5157292" y="2914030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2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A08E78A4-CC02-4CBE-FDE0-DF71762B827C}"/>
              </a:ext>
            </a:extLst>
          </p:cNvPr>
          <p:cNvGrpSpPr/>
          <p:nvPr/>
        </p:nvGrpSpPr>
        <p:grpSpPr>
          <a:xfrm>
            <a:off x="5157292" y="4036768"/>
            <a:ext cx="5703709" cy="825592"/>
            <a:chOff x="5157292" y="4036768"/>
            <a:chExt cx="5703709" cy="825592"/>
          </a:xfrm>
        </p:grpSpPr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3E3BCD8F-B387-F304-F8AC-FB89D2E4EC09}"/>
                </a:ext>
              </a:extLst>
            </p:cNvPr>
            <p:cNvSpPr/>
            <p:nvPr/>
          </p:nvSpPr>
          <p:spPr>
            <a:xfrm>
              <a:off x="5455788" y="4151068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몽골의 ★</a:t>
              </a:r>
            </a:p>
          </p:txBody>
        </p:sp>
        <p:sp>
          <p:nvSpPr>
            <p:cNvPr id="46" name="순서도: 순차적 액세스 저장소 45">
              <a:extLst>
                <a:ext uri="{FF2B5EF4-FFF2-40B4-BE49-F238E27FC236}">
                  <a16:creationId xmlns:a16="http://schemas.microsoft.com/office/drawing/2014/main" id="{2F86F31F-2478-F20B-40A0-68F8614ED30F}"/>
                </a:ext>
              </a:extLst>
            </p:cNvPr>
            <p:cNvSpPr/>
            <p:nvPr/>
          </p:nvSpPr>
          <p:spPr>
            <a:xfrm>
              <a:off x="5157292" y="4036768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3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DB37BEED-DC5A-0A33-D930-4B53BB5FE960}"/>
              </a:ext>
            </a:extLst>
          </p:cNvPr>
          <p:cNvGrpSpPr/>
          <p:nvPr/>
        </p:nvGrpSpPr>
        <p:grpSpPr>
          <a:xfrm>
            <a:off x="5157292" y="5154947"/>
            <a:ext cx="5703709" cy="825592"/>
            <a:chOff x="5157292" y="5154947"/>
            <a:chExt cx="5703709" cy="825592"/>
          </a:xfrm>
        </p:grpSpPr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0FCC9B38-36EF-F05D-9966-0CDD6AAB059B}"/>
                </a:ext>
              </a:extLst>
            </p:cNvPr>
            <p:cNvSpPr/>
            <p:nvPr/>
          </p:nvSpPr>
          <p:spPr>
            <a:xfrm>
              <a:off x="5455788" y="5269247"/>
              <a:ext cx="5405213" cy="70575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2400" dirty="0">
                  <a:solidFill>
                    <a:schemeClr val="tx1"/>
                  </a:solidFill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       정리하기</a:t>
              </a:r>
            </a:p>
          </p:txBody>
        </p:sp>
        <p:sp>
          <p:nvSpPr>
            <p:cNvPr id="48" name="순서도: 순차적 액세스 저장소 47">
              <a:extLst>
                <a:ext uri="{FF2B5EF4-FFF2-40B4-BE49-F238E27FC236}">
                  <a16:creationId xmlns:a16="http://schemas.microsoft.com/office/drawing/2014/main" id="{4B95DE1A-5D20-DFFE-809B-31A1C58E6806}"/>
                </a:ext>
              </a:extLst>
            </p:cNvPr>
            <p:cNvSpPr/>
            <p:nvPr/>
          </p:nvSpPr>
          <p:spPr>
            <a:xfrm>
              <a:off x="5157292" y="5154947"/>
              <a:ext cx="825592" cy="825592"/>
            </a:xfrm>
            <a:prstGeom prst="flowChartMagneticTape">
              <a:avLst/>
            </a:prstGeom>
            <a:solidFill>
              <a:srgbClr val="40B4B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>
                  <a:ln w="6600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tx1"/>
                    </a:outerShdw>
                  </a:effectLst>
                  <a:latin typeface="배달의민족 도현" panose="020B0600000101010101" pitchFamily="50" charset="-127"/>
                  <a:ea typeface="배달의민족 도현" panose="020B0600000101010101" pitchFamily="50" charset="-127"/>
                </a:rPr>
                <a:t>4</a:t>
              </a:r>
              <a:endParaRPr lang="ko-KR" altLang="en-US" sz="2800" b="1" dirty="0">
                <a:ln w="6600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tx1"/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41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DA7AF-8BA2-445F-AEEF-A94B2347D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8FD5FED7-598F-5E4D-870A-C812CF53E82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B57BF26-1B73-09B9-B5E3-02D7AB83009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81967A2C-FF8C-0754-CD9E-34DFF9E883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FDA2E62-2552-09E7-5805-C5BA50CFF781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3583E4B8-6A16-C2F4-CB8B-BF65A7F4CC00}"/>
              </a:ext>
            </a:extLst>
          </p:cNvPr>
          <p:cNvSpPr/>
          <p:nvPr/>
        </p:nvSpPr>
        <p:spPr>
          <a:xfrm>
            <a:off x="3488924" y="2508530"/>
            <a:ext cx="7528264" cy="2603513"/>
          </a:xfrm>
          <a:prstGeom prst="wedgeRoundRectCallout">
            <a:avLst>
              <a:gd name="adj1" fmla="val -54266"/>
              <a:gd name="adj2" fmla="val 24554"/>
              <a:gd name="adj3" fmla="val 16667"/>
            </a:avLst>
          </a:prstGeom>
          <a:solidFill>
            <a:srgbClr val="CCE9EA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몽골은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“ </a:t>
            </a:r>
            <a:r>
              <a:rPr lang="ko-KR" altLang="en-US" sz="3200" b="1" spc="-300" dirty="0">
                <a:solidFill>
                  <a:srgbClr val="1D91B3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○ ○ ○ ○ ○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” 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왜냐하면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이기 때문입니다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rgbClr val="1D91B3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925EFEC-B45A-48C0-0149-2AB807FAA3AA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88B93112-EDE5-0528-73B5-40882461435C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6D701913-FB9F-65C5-B9D2-63658069B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4A16BD20-98C7-DD19-6552-3214BB42201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3906" t="52200" r="43203" b="2335"/>
          <a:stretch/>
        </p:blipFill>
        <p:spPr>
          <a:xfrm>
            <a:off x="1514949" y="3338004"/>
            <a:ext cx="1402270" cy="210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01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8A35A2-4D7B-F674-3598-5F10CB052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7" name="내용 개체 틀 6" descr="기본 셰이프 윤곽선">
            <a:extLst>
              <a:ext uri="{FF2B5EF4-FFF2-40B4-BE49-F238E27FC236}">
                <a16:creationId xmlns:a16="http://schemas.microsoft.com/office/drawing/2014/main" id="{BE0B4E2E-4562-1D77-8BA2-A44D0A6DA2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8457" y="4275321"/>
            <a:ext cx="914400" cy="914400"/>
          </a:xfrm>
        </p:spPr>
      </p:pic>
      <p:pic>
        <p:nvPicPr>
          <p:cNvPr id="4" name="표지 배경" descr="스크린샷, 아쿠아, 터쿼이즈색, 청록색이(가) 표시된 사진">
            <a:extLst>
              <a:ext uri="{FF2B5EF4-FFF2-40B4-BE49-F238E27FC236}">
                <a16:creationId xmlns:a16="http://schemas.microsoft.com/office/drawing/2014/main" id="{1E17F708-1E1A-985F-3081-FE1EB8437F9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9"/>
            <a:ext cx="12287250" cy="6940929"/>
          </a:xfrm>
          <a:prstGeom prst="rect">
            <a:avLst/>
          </a:prstGeom>
        </p:spPr>
      </p:pic>
      <p:pic>
        <p:nvPicPr>
          <p:cNvPr id="15" name="그래픽 14" descr="표식 단색으로 채워진">
            <a:extLst>
              <a:ext uri="{FF2B5EF4-FFF2-40B4-BE49-F238E27FC236}">
                <a16:creationId xmlns:a16="http://schemas.microsoft.com/office/drawing/2014/main" id="{AB6216F4-4EAB-A3D5-1B3C-B84DB357FC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35477" y="2723362"/>
            <a:ext cx="766123" cy="705638"/>
          </a:xfrm>
          <a:prstGeom prst="rect">
            <a:avLst/>
          </a:prstGeom>
        </p:spPr>
      </p:pic>
      <p:pic>
        <p:nvPicPr>
          <p:cNvPr id="29" name="그림 28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6D0A6D5-2503-1E94-DECD-8969EA13AA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1418321" y="2652179"/>
            <a:ext cx="1323256" cy="1001621"/>
          </a:xfrm>
          <a:prstGeom prst="rect">
            <a:avLst/>
          </a:prstGeom>
        </p:spPr>
      </p:pic>
      <p:sp>
        <p:nvSpPr>
          <p:cNvPr id="39" name="별: 꼭짓점 12개 38">
            <a:extLst>
              <a:ext uri="{FF2B5EF4-FFF2-40B4-BE49-F238E27FC236}">
                <a16:creationId xmlns:a16="http://schemas.microsoft.com/office/drawing/2014/main" id="{5B866BA4-BABD-EDE5-B429-2AB15DF3E8D8}"/>
              </a:ext>
            </a:extLst>
          </p:cNvPr>
          <p:cNvSpPr/>
          <p:nvPr/>
        </p:nvSpPr>
        <p:spPr>
          <a:xfrm>
            <a:off x="9717161" y="1461653"/>
            <a:ext cx="1433993" cy="1433993"/>
          </a:xfrm>
          <a:prstGeom prst="star12">
            <a:avLst/>
          </a:prstGeom>
          <a:noFill/>
          <a:ln w="76200">
            <a:solidFill>
              <a:srgbClr val="EDC36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DF9C1C"/>
                </a:solidFill>
              </a:ln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91917981-BBC4-90F0-DE79-A76796992E6F}"/>
              </a:ext>
            </a:extLst>
          </p:cNvPr>
          <p:cNvSpPr/>
          <p:nvPr/>
        </p:nvSpPr>
        <p:spPr>
          <a:xfrm rot="624029">
            <a:off x="3100521" y="5761671"/>
            <a:ext cx="2158226" cy="1974421"/>
          </a:xfrm>
          <a:custGeom>
            <a:avLst/>
            <a:gdLst>
              <a:gd name="connsiteX0" fmla="*/ 0 w 1958166"/>
              <a:gd name="connsiteY0" fmla="*/ 979083 h 1958166"/>
              <a:gd name="connsiteX1" fmla="*/ 979083 w 1958166"/>
              <a:gd name="connsiteY1" fmla="*/ 0 h 1958166"/>
              <a:gd name="connsiteX2" fmla="*/ 1958166 w 1958166"/>
              <a:gd name="connsiteY2" fmla="*/ 979083 h 1958166"/>
              <a:gd name="connsiteX3" fmla="*/ 979083 w 1958166"/>
              <a:gd name="connsiteY3" fmla="*/ 1958166 h 1958166"/>
              <a:gd name="connsiteX4" fmla="*/ 0 w 1958166"/>
              <a:gd name="connsiteY4" fmla="*/ 979083 h 1958166"/>
              <a:gd name="connsiteX0" fmla="*/ 0 w 1973757"/>
              <a:gd name="connsiteY0" fmla="*/ 982599 h 1961682"/>
              <a:gd name="connsiteX1" fmla="*/ 979083 w 1973757"/>
              <a:gd name="connsiteY1" fmla="*/ 3516 h 1961682"/>
              <a:gd name="connsiteX2" fmla="*/ 1290509 w 1973757"/>
              <a:gd name="connsiteY2" fmla="*/ 666865 h 1961682"/>
              <a:gd name="connsiteX3" fmla="*/ 1958166 w 1973757"/>
              <a:gd name="connsiteY3" fmla="*/ 982599 h 1961682"/>
              <a:gd name="connsiteX4" fmla="*/ 979083 w 1973757"/>
              <a:gd name="connsiteY4" fmla="*/ 1961682 h 1961682"/>
              <a:gd name="connsiteX5" fmla="*/ 0 w 1973757"/>
              <a:gd name="connsiteY5" fmla="*/ 982599 h 1961682"/>
              <a:gd name="connsiteX0" fmla="*/ 0 w 2146897"/>
              <a:gd name="connsiteY0" fmla="*/ 982599 h 1964666"/>
              <a:gd name="connsiteX1" fmla="*/ 979083 w 2146897"/>
              <a:gd name="connsiteY1" fmla="*/ 3516 h 1964666"/>
              <a:gd name="connsiteX2" fmla="*/ 1290509 w 2146897"/>
              <a:gd name="connsiteY2" fmla="*/ 666865 h 1964666"/>
              <a:gd name="connsiteX3" fmla="*/ 2134379 w 2146897"/>
              <a:gd name="connsiteY3" fmla="*/ 1254062 h 1964666"/>
              <a:gd name="connsiteX4" fmla="*/ 979083 w 2146897"/>
              <a:gd name="connsiteY4" fmla="*/ 1961682 h 1964666"/>
              <a:gd name="connsiteX5" fmla="*/ 0 w 2146897"/>
              <a:gd name="connsiteY5" fmla="*/ 982599 h 1964666"/>
              <a:gd name="connsiteX0" fmla="*/ 0 w 2155528"/>
              <a:gd name="connsiteY0" fmla="*/ 982599 h 1964666"/>
              <a:gd name="connsiteX1" fmla="*/ 979083 w 2155528"/>
              <a:gd name="connsiteY1" fmla="*/ 3516 h 1964666"/>
              <a:gd name="connsiteX2" fmla="*/ 1290509 w 2155528"/>
              <a:gd name="connsiteY2" fmla="*/ 666865 h 1964666"/>
              <a:gd name="connsiteX3" fmla="*/ 2134379 w 2155528"/>
              <a:gd name="connsiteY3" fmla="*/ 1254062 h 1964666"/>
              <a:gd name="connsiteX4" fmla="*/ 979083 w 2155528"/>
              <a:gd name="connsiteY4" fmla="*/ 1961682 h 1964666"/>
              <a:gd name="connsiteX5" fmla="*/ 0 w 2155528"/>
              <a:gd name="connsiteY5" fmla="*/ 982599 h 1964666"/>
              <a:gd name="connsiteX0" fmla="*/ 0 w 2155528"/>
              <a:gd name="connsiteY0" fmla="*/ 1009788 h 1991855"/>
              <a:gd name="connsiteX1" fmla="*/ 979083 w 2155528"/>
              <a:gd name="connsiteY1" fmla="*/ 30705 h 1991855"/>
              <a:gd name="connsiteX2" fmla="*/ 1290509 w 2155528"/>
              <a:gd name="connsiteY2" fmla="*/ 694054 h 1991855"/>
              <a:gd name="connsiteX3" fmla="*/ 2134379 w 2155528"/>
              <a:gd name="connsiteY3" fmla="*/ 1281251 h 1991855"/>
              <a:gd name="connsiteX4" fmla="*/ 979083 w 2155528"/>
              <a:gd name="connsiteY4" fmla="*/ 1988871 h 1991855"/>
              <a:gd name="connsiteX5" fmla="*/ 0 w 2155528"/>
              <a:gd name="connsiteY5" fmla="*/ 1009788 h 1991855"/>
              <a:gd name="connsiteX0" fmla="*/ 0 w 2158226"/>
              <a:gd name="connsiteY0" fmla="*/ 987315 h 1969382"/>
              <a:gd name="connsiteX1" fmla="*/ 979083 w 2158226"/>
              <a:gd name="connsiteY1" fmla="*/ 8232 h 1969382"/>
              <a:gd name="connsiteX2" fmla="*/ 1400047 w 2158226"/>
              <a:gd name="connsiteY2" fmla="*/ 542993 h 1969382"/>
              <a:gd name="connsiteX3" fmla="*/ 2134379 w 2158226"/>
              <a:gd name="connsiteY3" fmla="*/ 1258778 h 1969382"/>
              <a:gd name="connsiteX4" fmla="*/ 979083 w 2158226"/>
              <a:gd name="connsiteY4" fmla="*/ 1966398 h 1969382"/>
              <a:gd name="connsiteX5" fmla="*/ 0 w 2158226"/>
              <a:gd name="connsiteY5" fmla="*/ 987315 h 1969382"/>
              <a:gd name="connsiteX0" fmla="*/ 0 w 2158226"/>
              <a:gd name="connsiteY0" fmla="*/ 983899 h 1965966"/>
              <a:gd name="connsiteX1" fmla="*/ 979083 w 2158226"/>
              <a:gd name="connsiteY1" fmla="*/ 4816 h 1965966"/>
              <a:gd name="connsiteX2" fmla="*/ 1400047 w 2158226"/>
              <a:gd name="connsiteY2" fmla="*/ 539577 h 1965966"/>
              <a:gd name="connsiteX3" fmla="*/ 2134379 w 2158226"/>
              <a:gd name="connsiteY3" fmla="*/ 1255362 h 1965966"/>
              <a:gd name="connsiteX4" fmla="*/ 979083 w 2158226"/>
              <a:gd name="connsiteY4" fmla="*/ 1962982 h 1965966"/>
              <a:gd name="connsiteX5" fmla="*/ 0 w 2158226"/>
              <a:gd name="connsiteY5" fmla="*/ 983899 h 1965966"/>
              <a:gd name="connsiteX0" fmla="*/ 0 w 2158226"/>
              <a:gd name="connsiteY0" fmla="*/ 983899 h 1974421"/>
              <a:gd name="connsiteX1" fmla="*/ 979083 w 2158226"/>
              <a:gd name="connsiteY1" fmla="*/ 4816 h 1974421"/>
              <a:gd name="connsiteX2" fmla="*/ 1400047 w 2158226"/>
              <a:gd name="connsiteY2" fmla="*/ 539577 h 1974421"/>
              <a:gd name="connsiteX3" fmla="*/ 2134379 w 2158226"/>
              <a:gd name="connsiteY3" fmla="*/ 1255362 h 1974421"/>
              <a:gd name="connsiteX4" fmla="*/ 979083 w 2158226"/>
              <a:gd name="connsiteY4" fmla="*/ 1962982 h 1974421"/>
              <a:gd name="connsiteX5" fmla="*/ 0 w 2158226"/>
              <a:gd name="connsiteY5" fmla="*/ 983899 h 19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58226" h="1974421">
                <a:moveTo>
                  <a:pt x="0" y="983899"/>
                </a:moveTo>
                <a:cubicBezTo>
                  <a:pt x="0" y="443166"/>
                  <a:pt x="488567" y="-54480"/>
                  <a:pt x="979083" y="4816"/>
                </a:cubicBezTo>
                <a:cubicBezTo>
                  <a:pt x="1469599" y="64112"/>
                  <a:pt x="1236867" y="376397"/>
                  <a:pt x="1400047" y="539577"/>
                </a:cubicBezTo>
                <a:cubicBezTo>
                  <a:pt x="1563227" y="702757"/>
                  <a:pt x="2298996" y="325184"/>
                  <a:pt x="2134379" y="1255362"/>
                </a:cubicBezTo>
                <a:cubicBezTo>
                  <a:pt x="1898325" y="1947415"/>
                  <a:pt x="1334813" y="2008226"/>
                  <a:pt x="979083" y="1962982"/>
                </a:cubicBezTo>
                <a:cubicBezTo>
                  <a:pt x="623353" y="1917738"/>
                  <a:pt x="0" y="1524632"/>
                  <a:pt x="0" y="98389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BCDED0C6-6880-B57B-A883-9EBC806CEDCC}"/>
              </a:ext>
            </a:extLst>
          </p:cNvPr>
          <p:cNvSpPr txBox="1">
            <a:spLocks/>
          </p:cNvSpPr>
          <p:nvPr/>
        </p:nvSpPr>
        <p:spPr>
          <a:xfrm>
            <a:off x="885825" y="21034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ko-KR" sz="7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[ 1 ]</a:t>
            </a:r>
            <a:br>
              <a:rPr lang="en-US" altLang="ko-KR" sz="7200" dirty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</a:br>
            <a:r>
              <a:rPr lang="ko-KR" altLang="en-US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몽골은 어떤 나라</a:t>
            </a:r>
            <a:r>
              <a:rPr lang="en-US" altLang="ko-KR" sz="72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?</a:t>
            </a:r>
            <a:endParaRPr lang="ko-KR" altLang="en-US" sz="7200" dirty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71B2E558-DBD8-D209-1E7F-643A93865919}"/>
              </a:ext>
            </a:extLst>
          </p:cNvPr>
          <p:cNvSpPr/>
          <p:nvPr/>
        </p:nvSpPr>
        <p:spPr>
          <a:xfrm>
            <a:off x="692931" y="5441563"/>
            <a:ext cx="3451216" cy="2813926"/>
          </a:xfrm>
          <a:custGeom>
            <a:avLst/>
            <a:gdLst>
              <a:gd name="connsiteX0" fmla="*/ 0 w 1836057"/>
              <a:gd name="connsiteY0" fmla="*/ 918029 h 1836057"/>
              <a:gd name="connsiteX1" fmla="*/ 918029 w 1836057"/>
              <a:gd name="connsiteY1" fmla="*/ 0 h 1836057"/>
              <a:gd name="connsiteX2" fmla="*/ 1836058 w 1836057"/>
              <a:gd name="connsiteY2" fmla="*/ 918029 h 1836057"/>
              <a:gd name="connsiteX3" fmla="*/ 918029 w 1836057"/>
              <a:gd name="connsiteY3" fmla="*/ 1836058 h 1836057"/>
              <a:gd name="connsiteX4" fmla="*/ 0 w 1836057"/>
              <a:gd name="connsiteY4" fmla="*/ 918029 h 1836057"/>
              <a:gd name="connsiteX0" fmla="*/ 0 w 2024712"/>
              <a:gd name="connsiteY0" fmla="*/ 1022919 h 1940948"/>
              <a:gd name="connsiteX1" fmla="*/ 918029 w 2024712"/>
              <a:gd name="connsiteY1" fmla="*/ 104890 h 1940948"/>
              <a:gd name="connsiteX2" fmla="*/ 1962513 w 2024712"/>
              <a:gd name="connsiteY2" fmla="*/ 123033 h 1940948"/>
              <a:gd name="connsiteX3" fmla="*/ 1836058 w 2024712"/>
              <a:gd name="connsiteY3" fmla="*/ 1022919 h 1940948"/>
              <a:gd name="connsiteX4" fmla="*/ 918029 w 2024712"/>
              <a:gd name="connsiteY4" fmla="*/ 1940948 h 1940948"/>
              <a:gd name="connsiteX5" fmla="*/ 0 w 2024712"/>
              <a:gd name="connsiteY5" fmla="*/ 1022919 h 1940948"/>
              <a:gd name="connsiteX0" fmla="*/ 0 w 2098419"/>
              <a:gd name="connsiteY0" fmla="*/ 1022919 h 1948376"/>
              <a:gd name="connsiteX1" fmla="*/ 918029 w 2098419"/>
              <a:gd name="connsiteY1" fmla="*/ 104890 h 1948376"/>
              <a:gd name="connsiteX2" fmla="*/ 1962513 w 2098419"/>
              <a:gd name="connsiteY2" fmla="*/ 123033 h 1948376"/>
              <a:gd name="connsiteX3" fmla="*/ 2026558 w 2098419"/>
              <a:gd name="connsiteY3" fmla="*/ 1400109 h 1948376"/>
              <a:gd name="connsiteX4" fmla="*/ 918029 w 2098419"/>
              <a:gd name="connsiteY4" fmla="*/ 1940948 h 1948376"/>
              <a:gd name="connsiteX5" fmla="*/ 0 w 2098419"/>
              <a:gd name="connsiteY5" fmla="*/ 1022919 h 1948376"/>
              <a:gd name="connsiteX0" fmla="*/ 0 w 2132989"/>
              <a:gd name="connsiteY0" fmla="*/ 1022919 h 1948376"/>
              <a:gd name="connsiteX1" fmla="*/ 918029 w 2132989"/>
              <a:gd name="connsiteY1" fmla="*/ 104890 h 1948376"/>
              <a:gd name="connsiteX2" fmla="*/ 1962513 w 2132989"/>
              <a:gd name="connsiteY2" fmla="*/ 123033 h 1948376"/>
              <a:gd name="connsiteX3" fmla="*/ 2026558 w 2132989"/>
              <a:gd name="connsiteY3" fmla="*/ 1400109 h 1948376"/>
              <a:gd name="connsiteX4" fmla="*/ 918029 w 2132989"/>
              <a:gd name="connsiteY4" fmla="*/ 1940948 h 1948376"/>
              <a:gd name="connsiteX5" fmla="*/ 0 w 2132989"/>
              <a:gd name="connsiteY5" fmla="*/ 1022919 h 1948376"/>
              <a:gd name="connsiteX0" fmla="*/ 0 w 2132989"/>
              <a:gd name="connsiteY0" fmla="*/ 1022919 h 1958126"/>
              <a:gd name="connsiteX1" fmla="*/ 918029 w 2132989"/>
              <a:gd name="connsiteY1" fmla="*/ 104890 h 1958126"/>
              <a:gd name="connsiteX2" fmla="*/ 1962513 w 2132989"/>
              <a:gd name="connsiteY2" fmla="*/ 123033 h 1958126"/>
              <a:gd name="connsiteX3" fmla="*/ 2026558 w 2132989"/>
              <a:gd name="connsiteY3" fmla="*/ 1400109 h 1958126"/>
              <a:gd name="connsiteX4" fmla="*/ 918029 w 2132989"/>
              <a:gd name="connsiteY4" fmla="*/ 1940948 h 1958126"/>
              <a:gd name="connsiteX5" fmla="*/ 0 w 2132989"/>
              <a:gd name="connsiteY5" fmla="*/ 1022919 h 1958126"/>
              <a:gd name="connsiteX0" fmla="*/ 0 w 2132989"/>
              <a:gd name="connsiteY0" fmla="*/ 1022919 h 1952743"/>
              <a:gd name="connsiteX1" fmla="*/ 918029 w 2132989"/>
              <a:gd name="connsiteY1" fmla="*/ 104890 h 1952743"/>
              <a:gd name="connsiteX2" fmla="*/ 1962513 w 2132989"/>
              <a:gd name="connsiteY2" fmla="*/ 123033 h 1952743"/>
              <a:gd name="connsiteX3" fmla="*/ 2026558 w 2132989"/>
              <a:gd name="connsiteY3" fmla="*/ 1400109 h 1952743"/>
              <a:gd name="connsiteX4" fmla="*/ 918029 w 2132989"/>
              <a:gd name="connsiteY4" fmla="*/ 1940948 h 1952743"/>
              <a:gd name="connsiteX5" fmla="*/ 0 w 2132989"/>
              <a:gd name="connsiteY5" fmla="*/ 1022919 h 1952743"/>
              <a:gd name="connsiteX0" fmla="*/ 0 w 2132989"/>
              <a:gd name="connsiteY0" fmla="*/ 1019186 h 1949010"/>
              <a:gd name="connsiteX1" fmla="*/ 918029 w 2132989"/>
              <a:gd name="connsiteY1" fmla="*/ 101157 h 1949010"/>
              <a:gd name="connsiteX2" fmla="*/ 1962513 w 2132989"/>
              <a:gd name="connsiteY2" fmla="*/ 119300 h 1949010"/>
              <a:gd name="connsiteX3" fmla="*/ 2026558 w 2132989"/>
              <a:gd name="connsiteY3" fmla="*/ 1396376 h 1949010"/>
              <a:gd name="connsiteX4" fmla="*/ 918029 w 2132989"/>
              <a:gd name="connsiteY4" fmla="*/ 1937215 h 1949010"/>
              <a:gd name="connsiteX5" fmla="*/ 0 w 2132989"/>
              <a:gd name="connsiteY5" fmla="*/ 1019186 h 1949010"/>
              <a:gd name="connsiteX0" fmla="*/ 0 w 2100043"/>
              <a:gd name="connsiteY0" fmla="*/ 1019186 h 1949010"/>
              <a:gd name="connsiteX1" fmla="*/ 918029 w 2100043"/>
              <a:gd name="connsiteY1" fmla="*/ 101157 h 1949010"/>
              <a:gd name="connsiteX2" fmla="*/ 1962513 w 2100043"/>
              <a:gd name="connsiteY2" fmla="*/ 119300 h 1949010"/>
              <a:gd name="connsiteX3" fmla="*/ 2026558 w 2100043"/>
              <a:gd name="connsiteY3" fmla="*/ 1396376 h 1949010"/>
              <a:gd name="connsiteX4" fmla="*/ 918029 w 2100043"/>
              <a:gd name="connsiteY4" fmla="*/ 1937215 h 1949010"/>
              <a:gd name="connsiteX5" fmla="*/ 0 w 2100043"/>
              <a:gd name="connsiteY5" fmla="*/ 1019186 h 1949010"/>
              <a:gd name="connsiteX0" fmla="*/ 0 w 2116787"/>
              <a:gd name="connsiteY0" fmla="*/ 1019186 h 1963604"/>
              <a:gd name="connsiteX1" fmla="*/ 918029 w 2116787"/>
              <a:gd name="connsiteY1" fmla="*/ 101157 h 1963604"/>
              <a:gd name="connsiteX2" fmla="*/ 1962513 w 2116787"/>
              <a:gd name="connsiteY2" fmla="*/ 119300 h 1963604"/>
              <a:gd name="connsiteX3" fmla="*/ 2051958 w 2116787"/>
              <a:gd name="connsiteY3" fmla="*/ 1507501 h 1963604"/>
              <a:gd name="connsiteX4" fmla="*/ 918029 w 2116787"/>
              <a:gd name="connsiteY4" fmla="*/ 1937215 h 1963604"/>
              <a:gd name="connsiteX5" fmla="*/ 0 w 2116787"/>
              <a:gd name="connsiteY5" fmla="*/ 1019186 h 1963604"/>
              <a:gd name="connsiteX0" fmla="*/ 0 w 2219412"/>
              <a:gd name="connsiteY0" fmla="*/ 1019186 h 1963604"/>
              <a:gd name="connsiteX1" fmla="*/ 918029 w 2219412"/>
              <a:gd name="connsiteY1" fmla="*/ 101157 h 1963604"/>
              <a:gd name="connsiteX2" fmla="*/ 1962513 w 2219412"/>
              <a:gd name="connsiteY2" fmla="*/ 119300 h 1963604"/>
              <a:gd name="connsiteX3" fmla="*/ 2051958 w 2219412"/>
              <a:gd name="connsiteY3" fmla="*/ 1507501 h 1963604"/>
              <a:gd name="connsiteX4" fmla="*/ 918029 w 2219412"/>
              <a:gd name="connsiteY4" fmla="*/ 1937215 h 1963604"/>
              <a:gd name="connsiteX5" fmla="*/ 0 w 2219412"/>
              <a:gd name="connsiteY5" fmla="*/ 1019186 h 1963604"/>
              <a:gd name="connsiteX0" fmla="*/ 0 w 2184200"/>
              <a:gd name="connsiteY0" fmla="*/ 1019186 h 1963604"/>
              <a:gd name="connsiteX1" fmla="*/ 918029 w 2184200"/>
              <a:gd name="connsiteY1" fmla="*/ 101157 h 1963604"/>
              <a:gd name="connsiteX2" fmla="*/ 1962513 w 2184200"/>
              <a:gd name="connsiteY2" fmla="*/ 119300 h 1963604"/>
              <a:gd name="connsiteX3" fmla="*/ 2051958 w 2184200"/>
              <a:gd name="connsiteY3" fmla="*/ 1507501 h 1963604"/>
              <a:gd name="connsiteX4" fmla="*/ 918029 w 2184200"/>
              <a:gd name="connsiteY4" fmla="*/ 1937215 h 1963604"/>
              <a:gd name="connsiteX5" fmla="*/ 0 w 2184200"/>
              <a:gd name="connsiteY5" fmla="*/ 1019186 h 1963604"/>
              <a:gd name="connsiteX0" fmla="*/ 0 w 2174082"/>
              <a:gd name="connsiteY0" fmla="*/ 998967 h 1943385"/>
              <a:gd name="connsiteX1" fmla="*/ 918029 w 2174082"/>
              <a:gd name="connsiteY1" fmla="*/ 80938 h 1943385"/>
              <a:gd name="connsiteX2" fmla="*/ 1924413 w 2174082"/>
              <a:gd name="connsiteY2" fmla="*/ 149881 h 1943385"/>
              <a:gd name="connsiteX3" fmla="*/ 2051958 w 2174082"/>
              <a:gd name="connsiteY3" fmla="*/ 1487282 h 1943385"/>
              <a:gd name="connsiteX4" fmla="*/ 918029 w 2174082"/>
              <a:gd name="connsiteY4" fmla="*/ 1916996 h 1943385"/>
              <a:gd name="connsiteX5" fmla="*/ 0 w 2174082"/>
              <a:gd name="connsiteY5" fmla="*/ 998967 h 1943385"/>
              <a:gd name="connsiteX0" fmla="*/ 0 w 2174082"/>
              <a:gd name="connsiteY0" fmla="*/ 1017785 h 1962203"/>
              <a:gd name="connsiteX1" fmla="*/ 918029 w 2174082"/>
              <a:gd name="connsiteY1" fmla="*/ 99756 h 1962203"/>
              <a:gd name="connsiteX2" fmla="*/ 1924413 w 2174082"/>
              <a:gd name="connsiteY2" fmla="*/ 168699 h 1962203"/>
              <a:gd name="connsiteX3" fmla="*/ 2051958 w 2174082"/>
              <a:gd name="connsiteY3" fmla="*/ 1506100 h 1962203"/>
              <a:gd name="connsiteX4" fmla="*/ 918029 w 2174082"/>
              <a:gd name="connsiteY4" fmla="*/ 1935814 h 1962203"/>
              <a:gd name="connsiteX5" fmla="*/ 0 w 2174082"/>
              <a:gd name="connsiteY5" fmla="*/ 1017785 h 1962203"/>
              <a:gd name="connsiteX0" fmla="*/ 0 w 2251539"/>
              <a:gd name="connsiteY0" fmla="*/ 1017785 h 1962203"/>
              <a:gd name="connsiteX1" fmla="*/ 918029 w 2251539"/>
              <a:gd name="connsiteY1" fmla="*/ 99756 h 1962203"/>
              <a:gd name="connsiteX2" fmla="*/ 1924413 w 2251539"/>
              <a:gd name="connsiteY2" fmla="*/ 168699 h 1962203"/>
              <a:gd name="connsiteX3" fmla="*/ 2051958 w 2251539"/>
              <a:gd name="connsiteY3" fmla="*/ 1506100 h 1962203"/>
              <a:gd name="connsiteX4" fmla="*/ 918029 w 2251539"/>
              <a:gd name="connsiteY4" fmla="*/ 1935814 h 1962203"/>
              <a:gd name="connsiteX5" fmla="*/ 0 w 2251539"/>
              <a:gd name="connsiteY5" fmla="*/ 1017785 h 1962203"/>
              <a:gd name="connsiteX0" fmla="*/ 0 w 2216550"/>
              <a:gd name="connsiteY0" fmla="*/ 1017785 h 1962203"/>
              <a:gd name="connsiteX1" fmla="*/ 918029 w 2216550"/>
              <a:gd name="connsiteY1" fmla="*/ 99756 h 1962203"/>
              <a:gd name="connsiteX2" fmla="*/ 1924413 w 2216550"/>
              <a:gd name="connsiteY2" fmla="*/ 168699 h 1962203"/>
              <a:gd name="connsiteX3" fmla="*/ 2051958 w 2216550"/>
              <a:gd name="connsiteY3" fmla="*/ 1506100 h 1962203"/>
              <a:gd name="connsiteX4" fmla="*/ 918029 w 2216550"/>
              <a:gd name="connsiteY4" fmla="*/ 1935814 h 1962203"/>
              <a:gd name="connsiteX5" fmla="*/ 0 w 2216550"/>
              <a:gd name="connsiteY5" fmla="*/ 1017785 h 1962203"/>
              <a:gd name="connsiteX0" fmla="*/ 0 w 2195977"/>
              <a:gd name="connsiteY0" fmla="*/ 1017785 h 1962203"/>
              <a:gd name="connsiteX1" fmla="*/ 918029 w 2195977"/>
              <a:gd name="connsiteY1" fmla="*/ 99756 h 1962203"/>
              <a:gd name="connsiteX2" fmla="*/ 1924413 w 2195977"/>
              <a:gd name="connsiteY2" fmla="*/ 168699 h 1962203"/>
              <a:gd name="connsiteX3" fmla="*/ 2051958 w 2195977"/>
              <a:gd name="connsiteY3" fmla="*/ 1506100 h 1962203"/>
              <a:gd name="connsiteX4" fmla="*/ 918029 w 2195977"/>
              <a:gd name="connsiteY4" fmla="*/ 1935814 h 1962203"/>
              <a:gd name="connsiteX5" fmla="*/ 0 w 2195977"/>
              <a:gd name="connsiteY5" fmla="*/ 1017785 h 1962203"/>
              <a:gd name="connsiteX0" fmla="*/ 0 w 2218466"/>
              <a:gd name="connsiteY0" fmla="*/ 1017785 h 1962203"/>
              <a:gd name="connsiteX1" fmla="*/ 918029 w 2218466"/>
              <a:gd name="connsiteY1" fmla="*/ 99756 h 1962203"/>
              <a:gd name="connsiteX2" fmla="*/ 1924413 w 2218466"/>
              <a:gd name="connsiteY2" fmla="*/ 168699 h 1962203"/>
              <a:gd name="connsiteX3" fmla="*/ 2051958 w 2218466"/>
              <a:gd name="connsiteY3" fmla="*/ 1506100 h 1962203"/>
              <a:gd name="connsiteX4" fmla="*/ 918029 w 2218466"/>
              <a:gd name="connsiteY4" fmla="*/ 1935814 h 1962203"/>
              <a:gd name="connsiteX5" fmla="*/ 0 w 2218466"/>
              <a:gd name="connsiteY5" fmla="*/ 1017785 h 196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8466" h="1962203">
                <a:moveTo>
                  <a:pt x="0" y="1017785"/>
                </a:moveTo>
                <a:cubicBezTo>
                  <a:pt x="0" y="510772"/>
                  <a:pt x="597294" y="241270"/>
                  <a:pt x="918029" y="99756"/>
                </a:cubicBezTo>
                <a:cubicBezTo>
                  <a:pt x="1238764" y="-41758"/>
                  <a:pt x="1704733" y="-44631"/>
                  <a:pt x="1924413" y="168699"/>
                </a:cubicBezTo>
                <a:cubicBezTo>
                  <a:pt x="2248868" y="509029"/>
                  <a:pt x="2324464" y="906569"/>
                  <a:pt x="2051958" y="1506100"/>
                </a:cubicBezTo>
                <a:cubicBezTo>
                  <a:pt x="1863272" y="1920211"/>
                  <a:pt x="1260022" y="2017200"/>
                  <a:pt x="918029" y="1935814"/>
                </a:cubicBezTo>
                <a:cubicBezTo>
                  <a:pt x="576036" y="1854428"/>
                  <a:pt x="0" y="1524798"/>
                  <a:pt x="0" y="101778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 descr="블랙, 어둠, 달이(가) 표시된 사진&#10;&#10;자동 생성된 설명">
            <a:extLst>
              <a:ext uri="{FF2B5EF4-FFF2-40B4-BE49-F238E27FC236}">
                <a16:creationId xmlns:a16="http://schemas.microsoft.com/office/drawing/2014/main" id="{93DD45BD-9833-15DC-4696-3CDB9E2FB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7" t="88354" r="29669"/>
          <a:stretch/>
        </p:blipFill>
        <p:spPr>
          <a:xfrm>
            <a:off x="8837065" y="5396347"/>
            <a:ext cx="1323256" cy="100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24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데구르르</a:t>
            </a:r>
            <a:r>
              <a:rPr lang="en-US" altLang="ko-KR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~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3D32B759-CE44-35E9-BA13-9D898D8C8254}"/>
              </a:ext>
            </a:extLst>
          </p:cNvPr>
          <p:cNvGrpSpPr/>
          <p:nvPr/>
        </p:nvGrpSpPr>
        <p:grpSpPr>
          <a:xfrm>
            <a:off x="-3830166" y="2196224"/>
            <a:ext cx="3830166" cy="3879043"/>
            <a:chOff x="4266084" y="2162301"/>
            <a:chExt cx="3830166" cy="3879043"/>
          </a:xfrm>
        </p:grpSpPr>
        <p:pic>
          <p:nvPicPr>
            <p:cNvPr id="8" name="그림 7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0F7EFD0D-AA39-D47A-3231-983405876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6084" y="2162301"/>
              <a:ext cx="3830166" cy="3879043"/>
            </a:xfrm>
            <a:prstGeom prst="rect">
              <a:avLst/>
            </a:prstGeom>
          </p:spPr>
        </p:pic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AC82FA65-F13A-0B07-2F87-B0AB022429F3}"/>
                </a:ext>
              </a:extLst>
            </p:cNvPr>
            <p:cNvSpPr/>
            <p:nvPr/>
          </p:nvSpPr>
          <p:spPr>
            <a:xfrm>
              <a:off x="6505571" y="3118247"/>
              <a:ext cx="45719" cy="123825"/>
            </a:xfrm>
            <a:prstGeom prst="rect">
              <a:avLst/>
            </a:prstGeom>
            <a:solidFill>
              <a:srgbClr val="9FDC55"/>
            </a:solidFill>
            <a:ln>
              <a:solidFill>
                <a:srgbClr val="9FDC5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6D320A1B-671F-AE35-12EC-BA2131B622D9}"/>
              </a:ext>
            </a:extLst>
          </p:cNvPr>
          <p:cNvSpPr/>
          <p:nvPr/>
        </p:nvSpPr>
        <p:spPr>
          <a:xfrm>
            <a:off x="660400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여러분은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몽골을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생각하면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떠오르나요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4A573D55-482C-5D8B-CD07-30561FBFB3E8}"/>
              </a:ext>
            </a:extLst>
          </p:cNvPr>
          <p:cNvSpPr/>
          <p:nvPr/>
        </p:nvSpPr>
        <p:spPr>
          <a:xfrm>
            <a:off x="676353" y="802359"/>
            <a:ext cx="1090596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무엇이든 좋아요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말풍선에 적어봅시다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874FE94-91F8-8879-501F-9F8D1DEB67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9190" y="1929954"/>
            <a:ext cx="9613663" cy="426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2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7.40741E-7 L 0.65703 -0.001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52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F7D60-B926-C706-C49D-97F3A0ABB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B6EA83F4-7A3A-E554-7C43-9446482518E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95E6D541-DEB1-9423-D39E-8AE2B69D5F1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7B97EBD-F470-7171-469B-A4CAAD98FA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C98FF7BC-D329-05BC-80E1-51E8B4EBDDC8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것이 떠올랐나요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발표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봅시다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1EBF6EC-5E50-8FC0-9720-5B0A87E515B9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918CA45A-7F79-EF09-0D23-7E90989EBA92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A9257C4B-F423-386E-E092-63052F256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78588220-BC63-DEA3-76DF-CDB8C45601C3}"/>
              </a:ext>
            </a:extLst>
          </p:cNvPr>
          <p:cNvSpPr/>
          <p:nvPr/>
        </p:nvSpPr>
        <p:spPr>
          <a:xfrm>
            <a:off x="3488924" y="2508530"/>
            <a:ext cx="7528264" cy="2603513"/>
          </a:xfrm>
          <a:prstGeom prst="wedgeRoundRectCallout">
            <a:avLst>
              <a:gd name="adj1" fmla="val -54266"/>
              <a:gd name="adj2" fmla="val 24554"/>
              <a:gd name="adj3" fmla="val 16667"/>
            </a:avLst>
          </a:prstGeom>
          <a:solidFill>
            <a:srgbClr val="CCE9EA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 생각납니다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왜냐하면 </a:t>
            </a:r>
            <a:r>
              <a:rPr lang="ko-KR" altLang="en-US" sz="3200" u="sng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            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r>
              <a:rPr lang="ko-KR" altLang="en-US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 때문입니다</a:t>
            </a:r>
            <a:r>
              <a:rPr lang="en-US" altLang="ko-KR" sz="3200" dirty="0">
                <a:solidFill>
                  <a:srgbClr val="1D91B3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3200" dirty="0">
              <a:solidFill>
                <a:srgbClr val="1D91B3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0E9C038-F601-B93E-87E3-AD4257C270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3906" t="52200" r="43203" b="2335"/>
          <a:stretch/>
        </p:blipFill>
        <p:spPr>
          <a:xfrm>
            <a:off x="1514949" y="3338004"/>
            <a:ext cx="1402270" cy="210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83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0FF69-5BB5-D522-DE1F-7A8AB4AE2C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F672B-6846-5CF4-0B97-26E1423C1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C2A1F7E-86C2-DF5D-1111-AB6CC17FF8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133F3F63-F035-2468-41B4-AE99A6746372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D908D81-5F75-A933-4836-3F294E895D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F29F4F1C-E0CA-6049-24FA-43764D5B00D5}"/>
              </a:ext>
            </a:extLst>
          </p:cNvPr>
          <p:cNvSpPr/>
          <p:nvPr/>
        </p:nvSpPr>
        <p:spPr>
          <a:xfrm>
            <a:off x="673101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그렇군요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4000" dirty="0" err="1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지구랑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몽골을 떠올리면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44D3994A-1320-2660-8DD8-9410D7C5879C}"/>
              </a:ext>
            </a:extLst>
          </p:cNvPr>
          <p:cNvGrpSpPr/>
          <p:nvPr/>
        </p:nvGrpSpPr>
        <p:grpSpPr>
          <a:xfrm>
            <a:off x="4117334" y="2226288"/>
            <a:ext cx="3688342" cy="3929111"/>
            <a:chOff x="4117334" y="2226288"/>
            <a:chExt cx="3688342" cy="3929111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0DBF0E7-7449-70FA-1659-E20A382B845D}"/>
                </a:ext>
              </a:extLst>
            </p:cNvPr>
            <p:cNvSpPr/>
            <p:nvPr/>
          </p:nvSpPr>
          <p:spPr>
            <a:xfrm>
              <a:off x="4670425" y="5677819"/>
              <a:ext cx="2381250" cy="47758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 descr="클립아트, 원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568F1C51-2F9B-56CC-2659-DA56F7DFC3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7334" y="2226288"/>
              <a:ext cx="3688342" cy="3829353"/>
            </a:xfrm>
            <a:prstGeom prst="rect">
              <a:avLst/>
            </a:prstGeom>
          </p:spPr>
        </p:pic>
      </p:grpSp>
      <p:sp>
        <p:nvSpPr>
          <p:cNvPr id="14" name="말풍선: 모서리가 둥근 사각형 13">
            <a:extLst>
              <a:ext uri="{FF2B5EF4-FFF2-40B4-BE49-F238E27FC236}">
                <a16:creationId xmlns:a16="http://schemas.microsoft.com/office/drawing/2014/main" id="{B175E112-F693-FC51-0AD8-A3FA0B84291C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끝없이 펼쳐진 </a:t>
            </a:r>
            <a:r>
              <a:rPr lang="ko-KR" altLang="en-US" sz="4000" dirty="0">
                <a:solidFill>
                  <a:srgbClr val="40B4BC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푸른 초원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 생각나요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 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4E5D1F45-80E2-2ECA-479B-823B6335E379}"/>
              </a:ext>
            </a:extLst>
          </p:cNvPr>
          <p:cNvGrpSpPr/>
          <p:nvPr/>
        </p:nvGrpSpPr>
        <p:grpSpPr>
          <a:xfrm>
            <a:off x="3497431" y="2059300"/>
            <a:ext cx="4565591" cy="3989911"/>
            <a:chOff x="4591468" y="425183"/>
            <a:chExt cx="3142494" cy="2746254"/>
          </a:xfrm>
        </p:grpSpPr>
        <p:pic>
          <p:nvPicPr>
            <p:cNvPr id="24" name="그림 23" descr="원, 클립아트, 그래픽, 만화 영화이(가) 표시된 사진&#10;&#10;자동 생성된 설명">
              <a:extLst>
                <a:ext uri="{FF2B5EF4-FFF2-40B4-BE49-F238E27FC236}">
                  <a16:creationId xmlns:a16="http://schemas.microsoft.com/office/drawing/2014/main" id="{FF9242D2-5BF3-B063-0154-E2A63AC57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68" y="425183"/>
              <a:ext cx="3142494" cy="2746254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31C6FB8D-4FE1-F58D-1CB5-184B382B1AB0}"/>
                </a:ext>
              </a:extLst>
            </p:cNvPr>
            <p:cNvSpPr/>
            <p:nvPr/>
          </p:nvSpPr>
          <p:spPr>
            <a:xfrm>
              <a:off x="6514713" y="1159666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1F2D4F6F-438E-0004-440D-FF2F3C3340F7}"/>
              </a:ext>
            </a:extLst>
          </p:cNvPr>
          <p:cNvGrpSpPr/>
          <p:nvPr/>
        </p:nvGrpSpPr>
        <p:grpSpPr>
          <a:xfrm>
            <a:off x="4060896" y="2139230"/>
            <a:ext cx="3912893" cy="3877562"/>
            <a:chOff x="201835" y="529865"/>
            <a:chExt cx="2700533" cy="2676149"/>
          </a:xfrm>
        </p:grpSpPr>
        <p:pic>
          <p:nvPicPr>
            <p:cNvPr id="49" name="그림 48" descr="원, 클립아트, 그래픽, 아동 미술이(가) 표시된 사진&#10;&#10;자동 생성된 설명">
              <a:extLst>
                <a:ext uri="{FF2B5EF4-FFF2-40B4-BE49-F238E27FC236}">
                  <a16:creationId xmlns:a16="http://schemas.microsoft.com/office/drawing/2014/main" id="{19D9A4A8-DEE7-828F-3086-B3A1472E1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835" y="529865"/>
              <a:ext cx="2700533" cy="2676149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6C69BEDF-5D15-6677-1E41-1341A809B866}"/>
                </a:ext>
              </a:extLst>
            </p:cNvPr>
            <p:cNvSpPr/>
            <p:nvPr/>
          </p:nvSpPr>
          <p:spPr>
            <a:xfrm>
              <a:off x="1750634" y="1198560"/>
              <a:ext cx="45719" cy="117475"/>
            </a:xfrm>
            <a:prstGeom prst="rect">
              <a:avLst/>
            </a:prstGeom>
            <a:solidFill>
              <a:srgbClr val="9DDE59"/>
            </a:solidFill>
            <a:ln>
              <a:solidFill>
                <a:srgbClr val="9DDE5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1" name="말풍선: 모서리가 둥근 사각형 50">
            <a:extLst>
              <a:ext uri="{FF2B5EF4-FFF2-40B4-BE49-F238E27FC236}">
                <a16:creationId xmlns:a16="http://schemas.microsoft.com/office/drawing/2014/main" id="{F8386AC0-A436-3FBF-A78B-0AA4AC15C070}"/>
              </a:ext>
            </a:extLst>
          </p:cNvPr>
          <p:cNvSpPr/>
          <p:nvPr/>
        </p:nvSpPr>
        <p:spPr>
          <a:xfrm>
            <a:off x="682704" y="802359"/>
            <a:ext cx="10893266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이게 무슨 소리지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FCF4A1F0-7902-53DF-D927-707AC2C45A0B}"/>
              </a:ext>
            </a:extLst>
          </p:cNvPr>
          <p:cNvGrpSpPr/>
          <p:nvPr/>
        </p:nvGrpSpPr>
        <p:grpSpPr>
          <a:xfrm>
            <a:off x="526613" y="2733648"/>
            <a:ext cx="2363233" cy="1424433"/>
            <a:chOff x="526613" y="2733648"/>
            <a:chExt cx="2363233" cy="1424433"/>
          </a:xfrm>
        </p:grpSpPr>
        <p:pic>
          <p:nvPicPr>
            <p:cNvPr id="11" name="그림 10" descr="스케치, 헤드폰, 이어폰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4AE0B7C2-6382-13AB-D365-D6428947C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613" y="3152173"/>
              <a:ext cx="1609278" cy="1005908"/>
            </a:xfrm>
            <a:prstGeom prst="rect">
              <a:avLst/>
            </a:prstGeom>
          </p:spPr>
        </p:pic>
        <p:pic>
          <p:nvPicPr>
            <p:cNvPr id="12" name="그림 11" descr="스케치, 헤드폰, 이어폰, 일러스트레이션이(가) 표시된 사진&#10;&#10;자동 생성된 설명">
              <a:extLst>
                <a:ext uri="{FF2B5EF4-FFF2-40B4-BE49-F238E27FC236}">
                  <a16:creationId xmlns:a16="http://schemas.microsoft.com/office/drawing/2014/main" id="{5327B4CB-167D-6707-514D-52120C77079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26690">
              <a:off x="1832051" y="2733648"/>
              <a:ext cx="1057795" cy="661194"/>
            </a:xfrm>
            <a:prstGeom prst="rect">
              <a:avLst/>
            </a:prstGeom>
          </p:spPr>
        </p:pic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042B31F8-021A-C0DE-80C5-ABF554DCEB8F}"/>
              </a:ext>
            </a:extLst>
          </p:cNvPr>
          <p:cNvGrpSpPr/>
          <p:nvPr/>
        </p:nvGrpSpPr>
        <p:grpSpPr>
          <a:xfrm>
            <a:off x="454121" y="2524650"/>
            <a:ext cx="2381608" cy="2556212"/>
            <a:chOff x="454121" y="2524650"/>
            <a:chExt cx="2381608" cy="2556212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A877FDE4-072D-DBC7-A1CC-1570DAA6DD6B}"/>
                </a:ext>
              </a:extLst>
            </p:cNvPr>
            <p:cNvSpPr/>
            <p:nvPr/>
          </p:nvSpPr>
          <p:spPr>
            <a:xfrm>
              <a:off x="524107" y="2649381"/>
              <a:ext cx="2311622" cy="165602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6" name="그림 35">
              <a:extLst>
                <a:ext uri="{FF2B5EF4-FFF2-40B4-BE49-F238E27FC236}">
                  <a16:creationId xmlns:a16="http://schemas.microsoft.com/office/drawing/2014/main" id="{3AC22899-A1B2-9D2B-6EEC-B54921B83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67966" y="3021475"/>
              <a:ext cx="1067925" cy="555834"/>
            </a:xfrm>
            <a:prstGeom prst="rect">
              <a:avLst/>
            </a:prstGeom>
          </p:spPr>
        </p:pic>
        <p:pic>
          <p:nvPicPr>
            <p:cNvPr id="37" name="그림 36">
              <a:extLst>
                <a:ext uri="{FF2B5EF4-FFF2-40B4-BE49-F238E27FC236}">
                  <a16:creationId xmlns:a16="http://schemas.microsoft.com/office/drawing/2014/main" id="{9BA0AB83-67E9-5A2A-B30F-10FA1541A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1118" y="3782502"/>
              <a:ext cx="1067925" cy="555834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38" name="잉크 37">
                  <a:extLst>
                    <a:ext uri="{FF2B5EF4-FFF2-40B4-BE49-F238E27FC236}">
                      <a16:creationId xmlns:a16="http://schemas.microsoft.com/office/drawing/2014/main" id="{26B5BC1A-4B21-2CB1-97D0-4E4630DDB50D}"/>
                    </a:ext>
                  </a:extLst>
                </p14:cNvPr>
                <p14:cNvContentPartPr/>
                <p14:nvPr/>
              </p14:nvContentPartPr>
              <p14:xfrm>
                <a:off x="455259" y="2524650"/>
                <a:ext cx="1031547" cy="496045"/>
              </p14:xfrm>
            </p:contentPart>
          </mc:Choice>
          <mc:Fallback xmlns="">
            <p:pic>
              <p:nvPicPr>
                <p:cNvPr id="38" name="잉크 37">
                  <a:extLst>
                    <a:ext uri="{FF2B5EF4-FFF2-40B4-BE49-F238E27FC236}">
                      <a16:creationId xmlns:a16="http://schemas.microsoft.com/office/drawing/2014/main" id="{26B5BC1A-4B21-2CB1-97D0-4E4630DDB50D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46255" y="2515644"/>
                  <a:ext cx="1049196" cy="51369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39" name="잉크 38">
                  <a:extLst>
                    <a:ext uri="{FF2B5EF4-FFF2-40B4-BE49-F238E27FC236}">
                      <a16:creationId xmlns:a16="http://schemas.microsoft.com/office/drawing/2014/main" id="{0C2756BC-AACA-3E9F-2F41-A1DF6C681B05}"/>
                    </a:ext>
                  </a:extLst>
                </p14:cNvPr>
                <p14:cNvContentPartPr/>
                <p14:nvPr/>
              </p14:nvContentPartPr>
              <p14:xfrm>
                <a:off x="454121" y="4538917"/>
                <a:ext cx="990479" cy="541945"/>
              </p14:xfrm>
            </p:contentPart>
          </mc:Choice>
          <mc:Fallback xmlns="">
            <p:pic>
              <p:nvPicPr>
                <p:cNvPr id="39" name="잉크 38">
                  <a:extLst>
                    <a:ext uri="{FF2B5EF4-FFF2-40B4-BE49-F238E27FC236}">
                      <a16:creationId xmlns:a16="http://schemas.microsoft.com/office/drawing/2014/main" id="{0C2756BC-AACA-3E9F-2F41-A1DF6C681B05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45113" y="4529909"/>
                  <a:ext cx="1008134" cy="559601"/>
                </a:xfrm>
                <a:prstGeom prst="rect">
                  <a:avLst/>
                </a:prstGeom>
              </p:spPr>
            </p:pic>
          </mc:Fallback>
        </mc:AlternateContent>
      </p:grpSp>
      <p:pic>
        <p:nvPicPr>
          <p:cNvPr id="42" name="그림 41" descr="잔디, 야외, 산, 목초지이(가) 표시된 사진&#10;&#10;자동 생성된 설명">
            <a:extLst>
              <a:ext uri="{FF2B5EF4-FFF2-40B4-BE49-F238E27FC236}">
                <a16:creationId xmlns:a16="http://schemas.microsoft.com/office/drawing/2014/main" id="{DA11B826-7C49-6D08-A063-FDC82D786F8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90" y="-6730"/>
            <a:ext cx="12296854" cy="694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4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917209-4DE4-E0AC-7960-1FFD3AFEB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>
            <a:extLst>
              <a:ext uri="{FF2B5EF4-FFF2-40B4-BE49-F238E27FC236}">
                <a16:creationId xmlns:a16="http://schemas.microsoft.com/office/drawing/2014/main" id="{46FD0BEA-A1CA-FA00-B456-5FAF259BF52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14288" y="-6730"/>
            <a:ext cx="12287250" cy="6940929"/>
            <a:chOff x="-14288" y="-6730"/>
            <a:chExt cx="12287250" cy="69409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" name="내용 개체 틀 4" descr="스크린샷, 아쿠아, 터쿼이즈색, 청록색이(가) 표시된 사진&#10;&#10;자동 생성된 설명">
              <a:extLst>
                <a:ext uri="{FF2B5EF4-FFF2-40B4-BE49-F238E27FC236}">
                  <a16:creationId xmlns:a16="http://schemas.microsoft.com/office/drawing/2014/main" id="{DAC2BB27-82F8-879A-5682-6285C08BE63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88" y="-6730"/>
              <a:ext cx="12287250" cy="694092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53D6614A-2BD0-7242-CFC6-8E396EF31C1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35825" y="464883"/>
              <a:ext cx="11387024" cy="60279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01600">
                <a:schemeClr val="bg2">
                  <a:lumMod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말풍선: 모서리가 둥근 사각형 6">
            <a:extLst>
              <a:ext uri="{FF2B5EF4-FFF2-40B4-BE49-F238E27FC236}">
                <a16:creationId xmlns:a16="http://schemas.microsoft.com/office/drawing/2014/main" id="{1F854232-6D88-5667-4E35-5E88DE0ECC0D}"/>
              </a:ext>
            </a:extLst>
          </p:cNvPr>
          <p:cNvSpPr/>
          <p:nvPr/>
        </p:nvSpPr>
        <p:spPr>
          <a:xfrm>
            <a:off x="1819749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뭐지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A1FED5A8-E75E-4F35-1D98-4BC682B266F2}"/>
              </a:ext>
            </a:extLst>
          </p:cNvPr>
          <p:cNvGrpSpPr/>
          <p:nvPr/>
        </p:nvGrpSpPr>
        <p:grpSpPr>
          <a:xfrm>
            <a:off x="625633" y="685680"/>
            <a:ext cx="1060767" cy="1066551"/>
            <a:chOff x="625633" y="685680"/>
            <a:chExt cx="1060767" cy="1066551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DC76B696-1C6E-23DA-72B7-D6C71A16A8DA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" name="그림 7" descr="스마일리, 클립아트, 이모티콘, 원이(가) 표시된 사진&#10;&#10;자동 생성된 설명">
              <a:extLst>
                <a:ext uri="{FF2B5EF4-FFF2-40B4-BE49-F238E27FC236}">
                  <a16:creationId xmlns:a16="http://schemas.microsoft.com/office/drawing/2014/main" id="{F8118657-F027-5868-1BC4-CC890BB89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40" y="685680"/>
              <a:ext cx="925789" cy="1005008"/>
            </a:xfrm>
            <a:prstGeom prst="rect">
              <a:avLst/>
            </a:prstGeom>
          </p:spPr>
        </p:pic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1C7C6AC4-59AF-4C74-370A-75740E259FC9}"/>
              </a:ext>
            </a:extLst>
          </p:cNvPr>
          <p:cNvGrpSpPr/>
          <p:nvPr/>
        </p:nvGrpSpPr>
        <p:grpSpPr>
          <a:xfrm>
            <a:off x="8996577" y="2354749"/>
            <a:ext cx="2093145" cy="1706816"/>
            <a:chOff x="8882277" y="2230585"/>
            <a:chExt cx="2093145" cy="1706816"/>
          </a:xfrm>
        </p:grpSpPr>
        <p:pic>
          <p:nvPicPr>
            <p:cNvPr id="24" name="그림 23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9EA04B7D-9180-88D5-B52A-14C46E5E0F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21219366">
              <a:off x="8882277" y="2230585"/>
              <a:ext cx="2093145" cy="1706816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D0D4C29-B6BA-53AD-3A04-4E8EEC92CD33}"/>
                </a:ext>
              </a:extLst>
            </p:cNvPr>
            <p:cNvSpPr txBox="1"/>
            <p:nvPr/>
          </p:nvSpPr>
          <p:spPr>
            <a:xfrm>
              <a:off x="9236996" y="2832548"/>
              <a:ext cx="14702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3600" dirty="0" err="1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센베노</a:t>
              </a:r>
              <a:r>
                <a:rPr lang="en-US" altLang="ko-KR" sz="3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!</a:t>
              </a:r>
              <a:endParaRPr lang="ko-KR" altLang="en-US" sz="36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28" name="말풍선: 모서리가 둥근 사각형 27">
            <a:extLst>
              <a:ext uri="{FF2B5EF4-FFF2-40B4-BE49-F238E27FC236}">
                <a16:creationId xmlns:a16="http://schemas.microsoft.com/office/drawing/2014/main" id="{47319C32-17A3-2F0F-6D60-C73A303617D0}"/>
              </a:ext>
            </a:extLst>
          </p:cNvPr>
          <p:cNvSpPr/>
          <p:nvPr/>
        </p:nvSpPr>
        <p:spPr>
          <a:xfrm>
            <a:off x="1818244" y="802359"/>
            <a:ext cx="9746617" cy="800400"/>
          </a:xfrm>
          <a:prstGeom prst="wedgeRoundRectCallout">
            <a:avLst>
              <a:gd name="adj1" fmla="val 21369"/>
              <a:gd name="adj2" fmla="val 51663"/>
              <a:gd name="adj3" fmla="val 16667"/>
            </a:avLst>
          </a:prstGeom>
          <a:solidFill>
            <a:schemeClr val="bg1"/>
          </a:solidFill>
          <a:ln w="57150">
            <a:solidFill>
              <a:srgbClr val="8CCD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너희는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 </a:t>
            </a:r>
            <a:r>
              <a:rPr lang="ko-KR" altLang="en-US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 몽골 </a:t>
            </a:r>
            <a:r>
              <a:rPr lang="ko-KR" altLang="en-US" sz="4000" dirty="0" err="1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친구들이잖아</a:t>
            </a:r>
            <a:r>
              <a:rPr lang="en-US" altLang="ko-KR" sz="40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?!</a:t>
            </a:r>
            <a:endParaRPr lang="ko-KR" altLang="en-US" sz="4000" dirty="0">
              <a:solidFill>
                <a:srgbClr val="40B4BC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AB9152BD-75F5-1936-23BD-31B032469EC3}"/>
              </a:ext>
            </a:extLst>
          </p:cNvPr>
          <p:cNvGrpSpPr/>
          <p:nvPr/>
        </p:nvGrpSpPr>
        <p:grpSpPr>
          <a:xfrm>
            <a:off x="625633" y="691464"/>
            <a:ext cx="1060767" cy="1060767"/>
            <a:chOff x="625633" y="691464"/>
            <a:chExt cx="1060767" cy="1060767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74F68333-708D-B18C-5EF3-8C3C9D4B740A}"/>
                </a:ext>
              </a:extLst>
            </p:cNvPr>
            <p:cNvSpPr/>
            <p:nvPr/>
          </p:nvSpPr>
          <p:spPr>
            <a:xfrm>
              <a:off x="625633" y="691464"/>
              <a:ext cx="1060767" cy="1060767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8CCDD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" name="그림 28" descr="만화 영화, 원, 아동 미술, 예술이(가) 표시된 사진&#10;&#10;자동 생성된 설명">
              <a:extLst>
                <a:ext uri="{FF2B5EF4-FFF2-40B4-BE49-F238E27FC236}">
                  <a16:creationId xmlns:a16="http://schemas.microsoft.com/office/drawing/2014/main" id="{9AB7227E-25CB-E5AC-0280-05C88BE47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817" y="787400"/>
              <a:ext cx="792768" cy="851620"/>
            </a:xfrm>
            <a:prstGeom prst="rect">
              <a:avLst/>
            </a:prstGeom>
          </p:spPr>
        </p:pic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7E39BECF-2B7B-1069-D796-1BBEFE07E959}"/>
              </a:ext>
            </a:extLst>
          </p:cNvPr>
          <p:cNvGrpSpPr/>
          <p:nvPr/>
        </p:nvGrpSpPr>
        <p:grpSpPr>
          <a:xfrm>
            <a:off x="1258069" y="2415107"/>
            <a:ext cx="2408133" cy="2084582"/>
            <a:chOff x="995984" y="2151439"/>
            <a:chExt cx="2408133" cy="2084582"/>
          </a:xfrm>
        </p:grpSpPr>
        <p:pic>
          <p:nvPicPr>
            <p:cNvPr id="23" name="그림 22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E8A259FC-C391-88FF-A582-61F916F4A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355" t="2503" r="10996" b="59186"/>
            <a:stretch/>
          </p:blipFill>
          <p:spPr>
            <a:xfrm rot="380634" flipH="1">
              <a:off x="995984" y="2151439"/>
              <a:ext cx="2408133" cy="2084582"/>
            </a:xfrm>
            <a:prstGeom prst="rect">
              <a:avLst/>
            </a:prstGeom>
          </p:spPr>
        </p:pic>
        <p:pic>
          <p:nvPicPr>
            <p:cNvPr id="2" name="내용 개체 틀 5" descr="텍스트, 지도이(가) 표시된 사진&#10;&#10;자동 생성된 설명">
              <a:extLst>
                <a:ext uri="{FF2B5EF4-FFF2-40B4-BE49-F238E27FC236}">
                  <a16:creationId xmlns:a16="http://schemas.microsoft.com/office/drawing/2014/main" id="{A8E4518D-9495-9727-78F4-33DC211C45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532" t="6680" r="41668" b="75516"/>
            <a:stretch/>
          </p:blipFill>
          <p:spPr>
            <a:xfrm>
              <a:off x="1306930" y="2656737"/>
              <a:ext cx="1832906" cy="1011831"/>
            </a:xfrm>
            <a:prstGeom prst="rect">
              <a:avLst/>
            </a:prstGeom>
          </p:spPr>
        </p:pic>
      </p:grpSp>
      <p:pic>
        <p:nvPicPr>
          <p:cNvPr id="13" name="그림 12" descr="미소, 의류, 만화 영화, 인형이(가) 표시된 사진&#10;&#10;자동 생성된 설명">
            <a:extLst>
              <a:ext uri="{FF2B5EF4-FFF2-40B4-BE49-F238E27FC236}">
                <a16:creationId xmlns:a16="http://schemas.microsoft.com/office/drawing/2014/main" id="{EDDCFCBC-7616-19F4-ECB5-A1441CE553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4" t="9025" r="56248" b="5931"/>
          <a:stretch/>
        </p:blipFill>
        <p:spPr>
          <a:xfrm>
            <a:off x="3957501" y="2120168"/>
            <a:ext cx="2030490" cy="4050622"/>
          </a:xfrm>
          <a:prstGeom prst="rect">
            <a:avLst/>
          </a:prstGeom>
        </p:spPr>
      </p:pic>
      <p:pic>
        <p:nvPicPr>
          <p:cNvPr id="17" name="그림 16" descr="미소, 의류, 만화 영화, 인형이(가) 표시된 사진&#10;&#10;자동 생성된 설명">
            <a:extLst>
              <a:ext uri="{FF2B5EF4-FFF2-40B4-BE49-F238E27FC236}">
                <a16:creationId xmlns:a16="http://schemas.microsoft.com/office/drawing/2014/main" id="{8A9C09C9-D863-6C3A-BA0D-989A9485D9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54" t="7786" r="15898" b="2995"/>
          <a:stretch/>
        </p:blipFill>
        <p:spPr>
          <a:xfrm>
            <a:off x="6570589" y="1936848"/>
            <a:ext cx="2159144" cy="4249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20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6741</TotalTime>
  <Words>695</Words>
  <Application>Microsoft Office PowerPoint</Application>
  <PresentationFormat>와이드스크린</PresentationFormat>
  <Paragraphs>158</Paragraphs>
  <Slides>40</Slides>
  <Notes>10</Notes>
  <HiddenSlides>0</HiddenSlides>
  <MMClips>3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40</vt:i4>
      </vt:variant>
    </vt:vector>
  </HeadingPairs>
  <TitlesOfParts>
    <vt:vector size="48" baseType="lpstr">
      <vt:lpstr>ui-monospace</vt:lpstr>
      <vt:lpstr>돋움</vt:lpstr>
      <vt:lpstr>맑은 고딕</vt:lpstr>
      <vt:lpstr>배달의민족 도현</vt:lpstr>
      <vt:lpstr>배달의민족 주아</vt:lpstr>
      <vt:lpstr>Arial</vt:lpstr>
      <vt:lpstr>Calibri</vt:lpstr>
      <vt:lpstr>Office 테마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 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 </vt:lpstr>
      <vt:lpstr> </vt:lpstr>
      <vt:lpstr> </vt:lpstr>
      <vt:lpstr> </vt:lpstr>
      <vt:lpstr> 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예진 장</dc:creator>
  <cp:lastModifiedBy>예진 장</cp:lastModifiedBy>
  <cp:revision>44</cp:revision>
  <dcterms:created xsi:type="dcterms:W3CDTF">2024-11-25T06:35:37Z</dcterms:created>
  <dcterms:modified xsi:type="dcterms:W3CDTF">2025-05-21T04:36:09Z</dcterms:modified>
</cp:coreProperties>
</file>