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64" r:id="rId2"/>
    <p:sldId id="257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289" r:id="rId11"/>
    <p:sldId id="318" r:id="rId12"/>
    <p:sldId id="277" r:id="rId13"/>
    <p:sldId id="282" r:id="rId14"/>
    <p:sldId id="290" r:id="rId15"/>
    <p:sldId id="278" r:id="rId16"/>
    <p:sldId id="288" r:id="rId17"/>
    <p:sldId id="279" r:id="rId18"/>
    <p:sldId id="292" r:id="rId19"/>
    <p:sldId id="295" r:id="rId20"/>
    <p:sldId id="291" r:id="rId21"/>
    <p:sldId id="322" r:id="rId22"/>
    <p:sldId id="323" r:id="rId23"/>
    <p:sldId id="324" r:id="rId24"/>
    <p:sldId id="325" r:id="rId25"/>
    <p:sldId id="326" r:id="rId26"/>
    <p:sldId id="327" r:id="rId27"/>
    <p:sldId id="293" r:id="rId28"/>
    <p:sldId id="305" r:id="rId29"/>
    <p:sldId id="304" r:id="rId30"/>
    <p:sldId id="307" r:id="rId31"/>
    <p:sldId id="309" r:id="rId32"/>
    <p:sldId id="319" r:id="rId33"/>
    <p:sldId id="343" r:id="rId34"/>
    <p:sldId id="344" r:id="rId35"/>
    <p:sldId id="320" r:id="rId36"/>
    <p:sldId id="321" r:id="rId37"/>
    <p:sldId id="294" r:id="rId38"/>
    <p:sldId id="308" r:id="rId39"/>
    <p:sldId id="315" r:id="rId4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FF"/>
    <a:srgbClr val="40B4BC"/>
    <a:srgbClr val="7CCCD2"/>
    <a:srgbClr val="F4C86C"/>
    <a:srgbClr val="7ACFEA"/>
    <a:srgbClr val="99DBEF"/>
    <a:srgbClr val="1D91B3"/>
    <a:srgbClr val="C5D0FF"/>
    <a:srgbClr val="8CCDD1"/>
    <a:srgbClr val="FCE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9" autoAdjust="0"/>
    <p:restoredTop sz="93091" autoAdjust="0"/>
  </p:normalViewPr>
  <p:slideViewPr>
    <p:cSldViewPr snapToGrid="0">
      <p:cViewPr varScale="1">
        <p:scale>
          <a:sx n="74" d="100"/>
          <a:sy n="74" d="100"/>
        </p:scale>
        <p:origin x="72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C0B6EBE0-8125-4DA5-8340-5848ACD36EBF}"/>
    <pc:docChg chg="undo custSel modSld">
      <pc:chgData name="예진 장" userId="abcb4db8576222d5" providerId="LiveId" clId="{C0B6EBE0-8125-4DA5-8340-5848ACD36EBF}" dt="2025-05-21T04:37:10.576" v="52" actId="1076"/>
      <pc:docMkLst>
        <pc:docMk/>
      </pc:docMkLst>
      <pc:sldChg chg="addSp delSp modSp mod">
        <pc:chgData name="예진 장" userId="abcb4db8576222d5" providerId="LiveId" clId="{C0B6EBE0-8125-4DA5-8340-5848ACD36EBF}" dt="2025-05-21T04:28:54.780" v="18" actId="478"/>
        <pc:sldMkLst>
          <pc:docMk/>
          <pc:sldMk cId="4192519564" sldId="257"/>
        </pc:sldMkLst>
        <pc:picChg chg="mod">
          <ac:chgData name="예진 장" userId="abcb4db8576222d5" providerId="LiveId" clId="{C0B6EBE0-8125-4DA5-8340-5848ACD36EBF}" dt="2025-05-21T04:28:53.194" v="17" actId="14826"/>
          <ac:picMkLst>
            <pc:docMk/>
            <pc:sldMk cId="4192519564" sldId="257"/>
            <ac:picMk id="3" creationId="{1B22B714-391D-1DB3-33EC-067553A4F89E}"/>
          </ac:picMkLst>
        </pc:picChg>
        <pc:picChg chg="add del mod modCrop">
          <ac:chgData name="예진 장" userId="abcb4db8576222d5" providerId="LiveId" clId="{C0B6EBE0-8125-4DA5-8340-5848ACD36EBF}" dt="2025-05-21T04:28:54.780" v="18" actId="478"/>
          <ac:picMkLst>
            <pc:docMk/>
            <pc:sldMk cId="4192519564" sldId="257"/>
            <ac:picMk id="5" creationId="{498868A0-EBEC-466C-BC49-303FD60ED9A0}"/>
          </ac:picMkLst>
        </pc:picChg>
      </pc:sldChg>
      <pc:sldChg chg="addSp modSp mod">
        <pc:chgData name="예진 장" userId="abcb4db8576222d5" providerId="LiveId" clId="{C0B6EBE0-8125-4DA5-8340-5848ACD36EBF}" dt="2025-05-21T04:37:10.576" v="52" actId="1076"/>
        <pc:sldMkLst>
          <pc:docMk/>
          <pc:sldMk cId="3585689381" sldId="292"/>
        </pc:sldMkLst>
        <pc:spChg chg="add mod">
          <ac:chgData name="예진 장" userId="abcb4db8576222d5" providerId="LiveId" clId="{C0B6EBE0-8125-4DA5-8340-5848ACD36EBF}" dt="2025-05-21T04:37:10.576" v="52" actId="1076"/>
          <ac:spMkLst>
            <pc:docMk/>
            <pc:sldMk cId="3585689381" sldId="292"/>
            <ac:spMk id="35" creationId="{DFFDC466-1E59-4715-94D5-CF72F48F3638}"/>
          </ac:spMkLst>
        </pc:spChg>
      </pc:sldChg>
      <pc:sldChg chg="modNotesTx">
        <pc:chgData name="예진 장" userId="abcb4db8576222d5" providerId="LiveId" clId="{C0B6EBE0-8125-4DA5-8340-5848ACD36EBF}" dt="2025-05-21T04:30:04.086" v="21" actId="20577"/>
        <pc:sldMkLst>
          <pc:docMk/>
          <pc:sldMk cId="3311386819" sldId="293"/>
        </pc:sldMkLst>
      </pc:sldChg>
      <pc:sldChg chg="modSp">
        <pc:chgData name="예진 장" userId="abcb4db8576222d5" providerId="LiveId" clId="{C0B6EBE0-8125-4DA5-8340-5848ACD36EBF}" dt="2025-05-21T04:30:59.396" v="50" actId="20577"/>
        <pc:sldMkLst>
          <pc:docMk/>
          <pc:sldMk cId="4025314934" sldId="321"/>
        </pc:sldMkLst>
        <pc:spChg chg="mod">
          <ac:chgData name="예진 장" userId="abcb4db8576222d5" providerId="LiveId" clId="{C0B6EBE0-8125-4DA5-8340-5848ACD36EBF}" dt="2025-05-21T04:30:59.396" v="50" actId="20577"/>
          <ac:spMkLst>
            <pc:docMk/>
            <pc:sldMk cId="4025314934" sldId="321"/>
            <ac:spMk id="27" creationId="{436B4130-A04F-3FCC-67BE-293241510CA9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653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https://youtu.be/HHUl1_LOI0M</a:t>
            </a:r>
          </a:p>
          <a:p>
            <a:r>
              <a:rPr lang="ko-KR" altLang="en-US" dirty="0"/>
              <a:t>처음</a:t>
            </a:r>
            <a:r>
              <a:rPr lang="en-US" altLang="ko-KR" dirty="0"/>
              <a:t>~</a:t>
            </a:r>
            <a:r>
              <a:rPr lang="ko-KR" altLang="en-US" dirty="0"/>
              <a:t>끝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7663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ED870-B93C-040D-AF33-EC5E2E787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6EC7F31-4533-179A-E237-839A21F03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C2E1C10-064F-680A-1167-962A293CD9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0FE51A3-0618-6282-1DE8-EF5E044B9F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324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A4A8F-E9D3-9B8D-0BFE-C15D5F496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79469E2-9C20-7505-DBDB-32F758E02D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286D3E8-4A70-0EA0-3241-79125A80EE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15DD7E8-DD4A-60BA-2281-C246D4750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8208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ADC68-02B0-D6F4-F1C9-3ECD3DCC0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C61E7A2-6481-FC52-7502-C51A1EFD72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A4C877F-B1D6-FE2B-AD8A-77F4306715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01:35-04:15</a:t>
            </a:r>
          </a:p>
          <a:p>
            <a:r>
              <a:rPr lang="en-US" altLang="ko-KR" dirty="0"/>
              <a:t>https://youtu.be/I841pnPXMlI?t=95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439CC8E-DB7F-4254-B0C0-24ABDEA0C7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306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11" Type="http://schemas.openxmlformats.org/officeDocument/2006/relationships/image" Target="../media/image26.pn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2.png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4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HUl1_LOI0M?feature=oembed" TargetMode="External"/><Relationship Id="rId5" Type="http://schemas.openxmlformats.org/officeDocument/2006/relationships/image" Target="../media/image51.jpe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image" Target="../media/image20.png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53.png"/><Relationship Id="rId4" Type="http://schemas.openxmlformats.org/officeDocument/2006/relationships/image" Target="../media/image9.png"/><Relationship Id="rId9" Type="http://schemas.openxmlformats.org/officeDocument/2006/relationships/customXml" Target="../ink/ink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841pnPXMlI?start=95&amp;feature=oembed" TargetMode="External"/><Relationship Id="rId5" Type="http://schemas.openxmlformats.org/officeDocument/2006/relationships/image" Target="../media/image58.jpeg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hyperlink" Target="https://www.amsterdam.nl/kunst-cultuur/monumente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DCC4D-EAAE-7D8C-3DED-146F19102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E525F5-C205-6A90-5F9A-D0EAE19802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7BD0F5-F1DE-20DE-A4B5-02D26D2E8AF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3C9C95-68B1-8525-8040-F65D62EE12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537BB2C2-5154-578C-08BA-8AD1272F878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딸깍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딸깍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소리가 나던데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E455BE6-7B01-C016-BC93-AA69ECAD3B52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만든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나막신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49DF02B-A9C5-2948-C77B-93F53EA013D5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옛날에 농부들이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질척이던 땅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에서 신던 신발이야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55AAA18E-5369-4E9C-2E78-0F104E5EF69D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겨울엔 운하가 얼어서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스케이트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타기도 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5792896-9199-BB0E-D695-CE6A3E7F46BC}"/>
              </a:ext>
            </a:extLst>
          </p:cNvPr>
          <p:cNvGrpSpPr/>
          <p:nvPr/>
        </p:nvGrpSpPr>
        <p:grpSpPr>
          <a:xfrm>
            <a:off x="629361" y="685680"/>
            <a:ext cx="1060767" cy="1066551"/>
            <a:chOff x="625633" y="685680"/>
            <a:chExt cx="1060767" cy="1066551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69628F33-2458-F53B-5129-87ACE1B5A068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78271B8-FB1C-3FA5-A965-9FECA443A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354AAA71-6AF5-54CB-9292-10884DE8DAAA}"/>
              </a:ext>
            </a:extLst>
          </p:cNvPr>
          <p:cNvGrpSpPr/>
          <p:nvPr/>
        </p:nvGrpSpPr>
        <p:grpSpPr>
          <a:xfrm>
            <a:off x="629361" y="2056987"/>
            <a:ext cx="1060767" cy="1060767"/>
            <a:chOff x="2583020" y="1698370"/>
            <a:chExt cx="1060767" cy="1060767"/>
          </a:xfrm>
        </p:grpSpPr>
        <p:pic>
          <p:nvPicPr>
            <p:cNvPr id="14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E520C2B9-B6E6-B83D-DD03-E14267C62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18F0D3F7-DECF-4DB5-C658-8F6026ABF44C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550EC72-1199-1AA5-77D9-812D35767EAD}"/>
              </a:ext>
            </a:extLst>
          </p:cNvPr>
          <p:cNvGrpSpPr/>
          <p:nvPr/>
        </p:nvGrpSpPr>
        <p:grpSpPr>
          <a:xfrm>
            <a:off x="629361" y="3460364"/>
            <a:ext cx="1060767" cy="1060767"/>
            <a:chOff x="4149643" y="1698369"/>
            <a:chExt cx="1060767" cy="1060767"/>
          </a:xfrm>
        </p:grpSpPr>
        <p:pic>
          <p:nvPicPr>
            <p:cNvPr id="16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AE215C62-C4D8-81C5-4913-B310DF750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9F92D9F3-13C0-E58D-26C6-3C7D21E47D80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FC6872E0-03A5-7916-C22D-8B377C7E5C07}"/>
              </a:ext>
            </a:extLst>
          </p:cNvPr>
          <p:cNvGrpSpPr/>
          <p:nvPr/>
        </p:nvGrpSpPr>
        <p:grpSpPr>
          <a:xfrm>
            <a:off x="629361" y="4802336"/>
            <a:ext cx="1060767" cy="1060767"/>
            <a:chOff x="2583020" y="1698370"/>
            <a:chExt cx="1060767" cy="1060767"/>
          </a:xfrm>
        </p:grpSpPr>
        <p:pic>
          <p:nvPicPr>
            <p:cNvPr id="29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5B051CDF-191B-9380-B89C-89803FEFEF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9C797EFC-8F06-A0F7-547E-5C8D768BFAEF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78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04EC4-2B02-BC36-7E39-1F308A632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BA67F1E-BEC5-9718-8CBE-ACB970F3D85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93D6625-8898-D91B-70BA-7B977C9481C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90D5E4B-BB2B-8581-7272-5E0EA50634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436BC5F2-7B42-8782-7909-8AB04A1F153A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재미있겠다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FAB2725C-21A3-467A-326C-E2C9CE081AF0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웃음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친구들에게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C8C76D5-DDD6-284A-52BB-0F5AA352A77A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E940B94F-E542-1B1A-D19E-1CE7262E4771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C44601E7-0A05-7AAD-0717-DD55597ED6F9}"/>
              </a:ext>
            </a:extLst>
          </p:cNvPr>
          <p:cNvGrpSpPr/>
          <p:nvPr/>
        </p:nvGrpSpPr>
        <p:grpSpPr>
          <a:xfrm>
            <a:off x="629361" y="2056987"/>
            <a:ext cx="1060767" cy="1060767"/>
            <a:chOff x="2583020" y="1698370"/>
            <a:chExt cx="1060767" cy="1060767"/>
          </a:xfrm>
        </p:grpSpPr>
        <p:pic>
          <p:nvPicPr>
            <p:cNvPr id="14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43927F75-AB9A-406C-2530-245DC6C460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3180E090-1401-F0F3-846C-DF9C3D605DE0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7F4E2F2-BF07-5CF8-3649-A7521634FAA0}"/>
              </a:ext>
            </a:extLst>
          </p:cNvPr>
          <p:cNvGrpSpPr/>
          <p:nvPr/>
        </p:nvGrpSpPr>
        <p:grpSpPr>
          <a:xfrm>
            <a:off x="629361" y="3460364"/>
            <a:ext cx="1060767" cy="1060767"/>
            <a:chOff x="4149643" y="1698369"/>
            <a:chExt cx="1060767" cy="1060767"/>
          </a:xfrm>
        </p:grpSpPr>
        <p:pic>
          <p:nvPicPr>
            <p:cNvPr id="16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EAEB22EC-1EA2-9F23-8652-9D971A94C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9E9CF8FE-2BDA-5FF8-2D13-DDD8E39810A1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6EEBA1-3A85-1B13-D6CB-CD415EAA214C}"/>
              </a:ext>
            </a:extLst>
          </p:cNvPr>
          <p:cNvGrpSpPr/>
          <p:nvPr/>
        </p:nvGrpSpPr>
        <p:grpSpPr>
          <a:xfrm>
            <a:off x="631965" y="684601"/>
            <a:ext cx="1060767" cy="1074491"/>
            <a:chOff x="-2508092" y="6934199"/>
            <a:chExt cx="1060767" cy="107449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25370ED5-76B4-BF48-7400-4D3275E37FAD}"/>
                </a:ext>
              </a:extLst>
            </p:cNvPr>
            <p:cNvSpPr/>
            <p:nvPr/>
          </p:nvSpPr>
          <p:spPr>
            <a:xfrm>
              <a:off x="-2508092" y="694792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684A452A-EF94-8D55-F263-FFFB81AC9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40604" y="6934199"/>
              <a:ext cx="925789" cy="947243"/>
            </a:xfrm>
            <a:prstGeom prst="rect">
              <a:avLst/>
            </a:prstGeom>
          </p:spPr>
        </p:pic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8B495FAE-A3EE-5A36-891D-2DCD443A8409}"/>
              </a:ext>
            </a:extLst>
          </p:cNvPr>
          <p:cNvGrpSpPr/>
          <p:nvPr/>
        </p:nvGrpSpPr>
        <p:grpSpPr>
          <a:xfrm>
            <a:off x="625633" y="4802336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5DADA79-B5A8-ECBC-FAC3-14D6B551588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DB1A1005-17BA-3807-24A0-E26A07CA8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128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2E1D93F8-89DD-C6D7-9B4A-0B0F596C2C94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8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DFA66B4F-9B99-008F-5A61-C0082296E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491AA68-915C-AE17-59BC-8DDEE7802C8A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9" name="그림 8" descr="지구, 세계, 지도이(가) 표시된 사진&#10;&#10;자동 생성된 설명">
            <a:extLst>
              <a:ext uri="{FF2B5EF4-FFF2-40B4-BE49-F238E27FC236}">
                <a16:creationId xmlns:a16="http://schemas.microsoft.com/office/drawing/2014/main" id="{EAAE9537-8DFF-3BA4-67BA-1910F0E70F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3" b="21169"/>
          <a:stretch/>
        </p:blipFill>
        <p:spPr>
          <a:xfrm>
            <a:off x="1560256" y="1702515"/>
            <a:ext cx="9372842" cy="4790359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05894" y="3465434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네덜란드까지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A82DA69-83D3-EC6A-AA15-6BF756C48FD6}"/>
              </a:ext>
            </a:extLst>
          </p:cNvPr>
          <p:cNvSpPr/>
          <p:nvPr/>
        </p:nvSpPr>
        <p:spPr>
          <a:xfrm>
            <a:off x="6164074" y="926333"/>
            <a:ext cx="5161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유럽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대륙에 위치하고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3843EB0-50D0-4C6B-E896-D5B6B17044C8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5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317A10D5-1171-DE04-885A-A11FD8213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7933E735-55B9-59C6-8C0A-2E2CF7EAB5B2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CF654FD-2131-62E2-4411-3F1CB614115C}"/>
              </a:ext>
            </a:extLst>
          </p:cNvPr>
          <p:cNvSpPr/>
          <p:nvPr/>
        </p:nvSpPr>
        <p:spPr>
          <a:xfrm>
            <a:off x="5029200" y="926333"/>
            <a:ext cx="8768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ㅇㄹ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0.05533 -0.10393 C -0.06614 -0.12615 -0.08593 -0.13912 -0.10429 -0.14421 C -0.1276 -0.14953 -0.14544 -0.14606 -0.15924 -0.12963 L -0.22513 -0.05625 " pathEditMode="relative" rAng="480000" ptsTypes="AAA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4" y="-8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6" grpId="0" animBg="1"/>
      <p:bldP spid="8" grpId="0" animBg="1"/>
      <p:bldP spid="8" grpId="1" animBg="1"/>
      <p:bldP spid="35" grpId="0" animBg="1"/>
      <p:bldP spid="10" grpId="0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암스테르담이예요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6747327" y="926334"/>
            <a:ext cx="206284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ㅇㅅㅌㄹㄷ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1BFE76D-B034-1917-8558-1A7B53374456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5F919FFC-9B2C-8177-7E03-2D591E2F0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52F892B8-654F-BF25-F362-E015AD0D6169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A0B8FB0C-ABFB-6BF4-2FD8-82C9EC6198CF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네덜란드어를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2" name="그림 11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323573B1-8530-ADB0-1E87-46C554B25F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82" t="5960" r="763" b="39981"/>
          <a:stretch/>
        </p:blipFill>
        <p:spPr>
          <a:xfrm>
            <a:off x="3397250" y="2028164"/>
            <a:ext cx="5822950" cy="4097318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3790950" y="2276748"/>
            <a:ext cx="242116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4A91B55-C613-AE48-4822-205AAC77940C}"/>
              </a:ext>
            </a:extLst>
          </p:cNvPr>
          <p:cNvSpPr/>
          <p:nvPr/>
        </p:nvSpPr>
        <p:spPr>
          <a:xfrm>
            <a:off x="5631542" y="924001"/>
            <a:ext cx="197394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  <p:bldP spid="9" grpId="0" animBg="1"/>
      <p:bldP spid="9" grpId="1" animBg="1"/>
      <p:bldP spid="11" grpId="0" animBg="1"/>
      <p:bldP spid="8" grpId="0" animBg="1"/>
      <p:bldP spid="8" grpId="1" animBg="1"/>
      <p:bldP spid="14" grpId="0" animBg="1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546D531-4D54-12E4-9FDC-0D7742846ED0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10D00B42-3F01-6710-BFA5-FA77D1F39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E0DB90C8-D9B8-DAE5-DF74-F841F03043FD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네덜란드와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 땅은 한국보다 얼마나 작을까요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40%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더 작습니다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7139987" y="905978"/>
            <a:ext cx="59431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778A4941-FBC5-C121-55E3-4D4339B60651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8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1E4D6445-8712-E6BA-FB0B-0587B9FE0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2922672A-2354-CE65-5D2C-7E9D869D4C24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그림 9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50FD7F48-7555-43E9-10F1-F39AF2EFD7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2" t="6323" r="1011" b="39508"/>
          <a:stretch/>
        </p:blipFill>
        <p:spPr>
          <a:xfrm>
            <a:off x="6375004" y="2577539"/>
            <a:ext cx="4343400" cy="3066924"/>
          </a:xfrm>
          <a:prstGeom prst="rect">
            <a:avLst/>
          </a:prstGeom>
          <a:ln>
            <a:noFill/>
          </a:ln>
          <a:effectLst>
            <a:softEdge rad="215900"/>
          </a:effectLst>
        </p:spPr>
      </p:pic>
      <p:pic>
        <p:nvPicPr>
          <p:cNvPr id="43" name="그림 4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97BA96A-C6C6-56D2-8976-75EAC5D228F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62" y="1790446"/>
            <a:ext cx="2571199" cy="404365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CAD34D6E-72FD-7448-4164-815E44CDD8C5}"/>
              </a:ext>
            </a:extLst>
          </p:cNvPr>
          <p:cNvGrpSpPr/>
          <p:nvPr/>
        </p:nvGrpSpPr>
        <p:grpSpPr>
          <a:xfrm>
            <a:off x="838200" y="2381317"/>
            <a:ext cx="4241800" cy="1417497"/>
            <a:chOff x="838200" y="2381317"/>
            <a:chExt cx="4241800" cy="1417497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D21E5AF-CBE0-8AE7-51B5-3982A3985B49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7365EF5-AA02-2D9E-8BF3-E3D667B7C88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54E3DB03-522F-17F6-C02F-93F31F19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6438" y="2907148"/>
                <a:ext cx="3103562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36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41,850 km2</a:t>
                </a:r>
                <a:endParaRPr lang="ko-KR" altLang="en-US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endParaRPr>
              </a:p>
            </p:txBody>
          </p:sp>
        </p:grpSp>
        <p:pic>
          <p:nvPicPr>
            <p:cNvPr id="11" name="그림 10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DF539855-05F5-4032-E1F0-CE29B1DF8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" t="38913" r="57198" b="22250"/>
            <a:stretch/>
          </p:blipFill>
          <p:spPr>
            <a:xfrm>
              <a:off x="1020943" y="2381317"/>
              <a:ext cx="650695" cy="43332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3223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4C71C79-6902-9CDE-2961-0C043399BCC0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5257B28B-847D-0E4F-B413-B24BE204E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9CC65DE9-9710-2907-6625-E52985190629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37888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그래픽 7" descr="남자 단색으로 채워진">
            <a:extLst>
              <a:ext uri="{FF2B5EF4-FFF2-40B4-BE49-F238E27FC236}">
                <a16:creationId xmlns:a16="http://schemas.microsoft.com/office/drawing/2014/main" id="{D68D9783-B25B-AE3E-8434-BC70AB2B0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91198" y="2907148"/>
            <a:ext cx="710182" cy="710182"/>
          </a:xfrm>
          <a:prstGeom prst="rect">
            <a:avLst/>
          </a:prstGeom>
        </p:spPr>
      </p:pic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7366000" y="926334"/>
            <a:ext cx="116114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62389" y="2907148"/>
            <a:ext cx="710182" cy="710182"/>
          </a:xfrm>
          <a:prstGeom prst="rect">
            <a:avLst/>
          </a:prstGeom>
        </p:spPr>
      </p:pic>
      <p:pic>
        <p:nvPicPr>
          <p:cNvPr id="1411" name="그래픽 1410" descr="남자 단색으로 채워진">
            <a:extLst>
              <a:ext uri="{FF2B5EF4-FFF2-40B4-BE49-F238E27FC236}">
                <a16:creationId xmlns:a16="http://schemas.microsoft.com/office/drawing/2014/main" id="{2D63CDB2-7DD6-BDEA-E742-6F1FBD611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91198" y="4915680"/>
            <a:ext cx="710182" cy="710182"/>
          </a:xfrm>
          <a:prstGeom prst="rect">
            <a:avLst/>
          </a:prstGeom>
        </p:spPr>
      </p:pic>
      <p:pic>
        <p:nvPicPr>
          <p:cNvPr id="1412" name="그래픽 1411" descr="남자 단색으로 채워진">
            <a:extLst>
              <a:ext uri="{FF2B5EF4-FFF2-40B4-BE49-F238E27FC236}">
                <a16:creationId xmlns:a16="http://schemas.microsoft.com/office/drawing/2014/main" id="{0D5CE7CF-36DA-C6B4-EBE0-5BC4DB7A5A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62389" y="4915680"/>
            <a:ext cx="710182" cy="710182"/>
          </a:xfrm>
          <a:prstGeom prst="rect">
            <a:avLst/>
          </a:prstGeom>
        </p:spPr>
      </p:pic>
      <p:pic>
        <p:nvPicPr>
          <p:cNvPr id="1413" name="그래픽 1412" descr="남자 단색으로 채워진">
            <a:extLst>
              <a:ext uri="{FF2B5EF4-FFF2-40B4-BE49-F238E27FC236}">
                <a16:creationId xmlns:a16="http://schemas.microsoft.com/office/drawing/2014/main" id="{BF04BB9A-8971-7DFE-BF79-818BE6F66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8947" y="4915680"/>
            <a:ext cx="710182" cy="710182"/>
          </a:xfrm>
          <a:prstGeom prst="rect">
            <a:avLst/>
          </a:prstGeom>
        </p:spPr>
      </p:pic>
      <p:pic>
        <p:nvPicPr>
          <p:cNvPr id="1414" name="그래픽 1413" descr="남자 단색으로 채워진">
            <a:extLst>
              <a:ext uri="{FF2B5EF4-FFF2-40B4-BE49-F238E27FC236}">
                <a16:creationId xmlns:a16="http://schemas.microsoft.com/office/drawing/2014/main" id="{C2BF6ABD-5670-1F3F-2B52-F1B8683E4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32328" y="4915680"/>
            <a:ext cx="710182" cy="710182"/>
          </a:xfrm>
          <a:prstGeom prst="rect">
            <a:avLst/>
          </a:prstGeom>
        </p:spPr>
      </p:pic>
      <p:pic>
        <p:nvPicPr>
          <p:cNvPr id="1415" name="그래픽 1414" descr="남자 단색으로 채워진">
            <a:extLst>
              <a:ext uri="{FF2B5EF4-FFF2-40B4-BE49-F238E27FC236}">
                <a16:creationId xmlns:a16="http://schemas.microsoft.com/office/drawing/2014/main" id="{75ECB9AD-7FA5-B307-A421-6AC0FDC07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06696" y="4915680"/>
            <a:ext cx="710182" cy="710182"/>
          </a:xfrm>
          <a:prstGeom prst="rect">
            <a:avLst/>
          </a:prstGeom>
        </p:spPr>
      </p:pic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334170" y="5981989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322A9DFD-2838-F9E4-76C6-0C819F59A256}"/>
              </a:ext>
            </a:extLst>
          </p:cNvPr>
          <p:cNvGrpSpPr/>
          <p:nvPr/>
        </p:nvGrpSpPr>
        <p:grpSpPr>
          <a:xfrm>
            <a:off x="625632" y="687858"/>
            <a:ext cx="1060767" cy="1060767"/>
            <a:chOff x="2583020" y="1698370"/>
            <a:chExt cx="1060767" cy="1060767"/>
          </a:xfrm>
        </p:grpSpPr>
        <p:pic>
          <p:nvPicPr>
            <p:cNvPr id="3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DB4698F5-EEE1-D19F-F693-6DA50521C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36" t="28547" r="43420" b="47112"/>
            <a:stretch/>
          </p:blipFill>
          <p:spPr>
            <a:xfrm>
              <a:off x="2595011" y="1827609"/>
              <a:ext cx="970514" cy="931528"/>
            </a:xfrm>
            <a:prstGeom prst="ellipse">
              <a:avLst/>
            </a:prstGeom>
          </p:spPr>
        </p:pic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D85FDF42-C455-876D-F499-535626C8E54B}"/>
                </a:ext>
              </a:extLst>
            </p:cNvPr>
            <p:cNvSpPr/>
            <p:nvPr/>
          </p:nvSpPr>
          <p:spPr>
            <a:xfrm>
              <a:off x="2583020" y="169837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8FDB81AA-A5DE-6428-BDC4-EDA1167CE8B8}"/>
              </a:ext>
            </a:extLst>
          </p:cNvPr>
          <p:cNvGrpSpPr/>
          <p:nvPr/>
        </p:nvGrpSpPr>
        <p:grpSpPr>
          <a:xfrm>
            <a:off x="838200" y="2367691"/>
            <a:ext cx="4241800" cy="1431123"/>
            <a:chOff x="838200" y="2367691"/>
            <a:chExt cx="4241800" cy="1431123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04571" y="2907148"/>
                <a:ext cx="2975429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1,767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1,125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45" name="그림 44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4C92F7EB-5612-D928-7498-B0B0AD55F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0" t="38913" r="57198" b="22250"/>
            <a:stretch/>
          </p:blipFill>
          <p:spPr>
            <a:xfrm>
              <a:off x="1064441" y="2367691"/>
              <a:ext cx="650695" cy="43332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2213429" y="3005162"/>
            <a:ext cx="22206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말풍선: 모서리가 둥근 사각형 4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네덜란드의 인구수는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분의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95B6C8B9-22F6-13D5-E2AD-60FDD87778BD}"/>
              </a:ext>
            </a:extLst>
          </p:cNvPr>
          <p:cNvSpPr/>
          <p:nvPr/>
        </p:nvSpPr>
        <p:spPr>
          <a:xfrm>
            <a:off x="8253480" y="926334"/>
            <a:ext cx="141757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187">
            <a:extLst>
              <a:ext uri="{FF2B5EF4-FFF2-40B4-BE49-F238E27FC236}">
                <a16:creationId xmlns:a16="http://schemas.microsoft.com/office/drawing/2014/main" id="{DFFDC466-1E59-4715-94D5-CF72F48F3638}"/>
              </a:ext>
            </a:extLst>
          </p:cNvPr>
          <p:cNvSpPr txBox="1"/>
          <p:nvPr/>
        </p:nvSpPr>
        <p:spPr>
          <a:xfrm>
            <a:off x="452001" y="6170142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35856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239" grpId="0" animBg="1"/>
      <p:bldP spid="1239" grpId="1" animBg="1"/>
      <p:bldP spid="40" grpId="0" animBg="1"/>
      <p:bldP spid="40" grpId="1" animBg="1"/>
      <p:bldP spid="47" grpId="0" animBg="1"/>
      <p:bldP spid="48" grpId="0" animBg="1"/>
      <p:bldP spid="4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네덜란드의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텍스트, 스크린샷, 지도이(가) 표시된 사진&#10;&#10;자동 생성된 설명">
            <a:extLst>
              <a:ext uri="{FF2B5EF4-FFF2-40B4-BE49-F238E27FC236}">
                <a16:creationId xmlns:a16="http://schemas.microsoft.com/office/drawing/2014/main" id="{AAEE7BFB-96C7-19FF-6392-5B0DAF774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" t="38913" r="57198" b="22250"/>
          <a:stretch/>
        </p:blipFill>
        <p:spPr>
          <a:xfrm>
            <a:off x="7276917" y="-68844"/>
            <a:ext cx="4999227" cy="3329154"/>
          </a:xfrm>
          <a:prstGeom prst="rect">
            <a:avLst/>
          </a:prstGeom>
        </p:spPr>
      </p:pic>
      <p:grpSp>
        <p:nvGrpSpPr>
          <p:cNvPr id="1054" name="비행기">
            <a:extLst>
              <a:ext uri="{FF2B5EF4-FFF2-40B4-BE49-F238E27FC236}">
                <a16:creationId xmlns:a16="http://schemas.microsoft.com/office/drawing/2014/main" id="{3AFF516E-90A4-461C-5D52-40AD0468EA8B}"/>
              </a:ext>
            </a:extLst>
          </p:cNvPr>
          <p:cNvGrpSpPr/>
          <p:nvPr/>
        </p:nvGrpSpPr>
        <p:grpSpPr>
          <a:xfrm>
            <a:off x="7268462" y="-3774614"/>
            <a:ext cx="10254020" cy="7034475"/>
            <a:chOff x="7268462" y="-3774614"/>
            <a:chExt cx="10254020" cy="7034475"/>
          </a:xfrm>
        </p:grpSpPr>
        <p:grpSp>
          <p:nvGrpSpPr>
            <p:cNvPr id="1055" name="그룹 1054">
              <a:extLst>
                <a:ext uri="{FF2B5EF4-FFF2-40B4-BE49-F238E27FC236}">
                  <a16:creationId xmlns:a16="http://schemas.microsoft.com/office/drawing/2014/main" id="{4F5DD095-97C9-CFAD-F8B2-50D1EBEDBAEA}"/>
                </a:ext>
              </a:extLst>
            </p:cNvPr>
            <p:cNvGrpSpPr/>
            <p:nvPr/>
          </p:nvGrpSpPr>
          <p:grpSpPr>
            <a:xfrm>
              <a:off x="12172950" y="-3774614"/>
              <a:ext cx="5349532" cy="3793664"/>
              <a:chOff x="12495913" y="-533802"/>
              <a:chExt cx="5349532" cy="3793664"/>
            </a:xfrm>
          </p:grpSpPr>
          <p:sp>
            <p:nvSpPr>
              <p:cNvPr id="1058" name="직사각형 46">
                <a:extLst>
                  <a:ext uri="{FF2B5EF4-FFF2-40B4-BE49-F238E27FC236}">
                    <a16:creationId xmlns:a16="http://schemas.microsoft.com/office/drawing/2014/main" id="{C945E228-5FB6-8FF3-936D-30565DE9059A}"/>
                  </a:ext>
                </a:extLst>
              </p:cNvPr>
              <p:cNvSpPr/>
              <p:nvPr/>
            </p:nvSpPr>
            <p:spPr>
              <a:xfrm>
                <a:off x="12495913" y="-533802"/>
                <a:ext cx="987676" cy="3793662"/>
              </a:xfrm>
              <a:custGeom>
                <a:avLst/>
                <a:gdLst>
                  <a:gd name="connsiteX0" fmla="*/ 0 w 915287"/>
                  <a:gd name="connsiteY0" fmla="*/ 0 h 3793662"/>
                  <a:gd name="connsiteX1" fmla="*/ 915287 w 915287"/>
                  <a:gd name="connsiteY1" fmla="*/ 0 h 3793662"/>
                  <a:gd name="connsiteX2" fmla="*/ 915287 w 915287"/>
                  <a:gd name="connsiteY2" fmla="*/ 3793662 h 3793662"/>
                  <a:gd name="connsiteX3" fmla="*/ 0 w 915287"/>
                  <a:gd name="connsiteY3" fmla="*/ 3793662 h 3793662"/>
                  <a:gd name="connsiteX4" fmla="*/ 0 w 915287"/>
                  <a:gd name="connsiteY4" fmla="*/ 0 h 3793662"/>
                  <a:gd name="connsiteX0" fmla="*/ 0 w 915287"/>
                  <a:gd name="connsiteY0" fmla="*/ 0 h 3793662"/>
                  <a:gd name="connsiteX1" fmla="*/ 915287 w 915287"/>
                  <a:gd name="connsiteY1" fmla="*/ 0 h 3793662"/>
                  <a:gd name="connsiteX2" fmla="*/ 620012 w 915287"/>
                  <a:gd name="connsiteY2" fmla="*/ 3374562 h 3793662"/>
                  <a:gd name="connsiteX3" fmla="*/ 0 w 915287"/>
                  <a:gd name="connsiteY3" fmla="*/ 3793662 h 3793662"/>
                  <a:gd name="connsiteX4" fmla="*/ 0 w 915287"/>
                  <a:gd name="connsiteY4" fmla="*/ 0 h 3793662"/>
                  <a:gd name="connsiteX0" fmla="*/ 0 w 1027414"/>
                  <a:gd name="connsiteY0" fmla="*/ 0 h 3793662"/>
                  <a:gd name="connsiteX1" fmla="*/ 915287 w 1027414"/>
                  <a:gd name="connsiteY1" fmla="*/ 0 h 3793662"/>
                  <a:gd name="connsiteX2" fmla="*/ 1015300 w 1027414"/>
                  <a:gd name="connsiteY2" fmla="*/ 2472140 h 3793662"/>
                  <a:gd name="connsiteX3" fmla="*/ 620012 w 1027414"/>
                  <a:gd name="connsiteY3" fmla="*/ 3374562 h 3793662"/>
                  <a:gd name="connsiteX4" fmla="*/ 0 w 1027414"/>
                  <a:gd name="connsiteY4" fmla="*/ 3793662 h 3793662"/>
                  <a:gd name="connsiteX5" fmla="*/ 0 w 1027414"/>
                  <a:gd name="connsiteY5" fmla="*/ 0 h 3793662"/>
                  <a:gd name="connsiteX0" fmla="*/ 0 w 1016107"/>
                  <a:gd name="connsiteY0" fmla="*/ 0 h 3793662"/>
                  <a:gd name="connsiteX1" fmla="*/ 915287 w 1016107"/>
                  <a:gd name="connsiteY1" fmla="*/ 0 h 3793662"/>
                  <a:gd name="connsiteX2" fmla="*/ 1015300 w 1016107"/>
                  <a:gd name="connsiteY2" fmla="*/ 2472140 h 3793662"/>
                  <a:gd name="connsiteX3" fmla="*/ 620012 w 1016107"/>
                  <a:gd name="connsiteY3" fmla="*/ 3374562 h 3793662"/>
                  <a:gd name="connsiteX4" fmla="*/ 0 w 1016107"/>
                  <a:gd name="connsiteY4" fmla="*/ 3793662 h 3793662"/>
                  <a:gd name="connsiteX5" fmla="*/ 0 w 1016107"/>
                  <a:gd name="connsiteY5" fmla="*/ 0 h 3793662"/>
                  <a:gd name="connsiteX0" fmla="*/ 0 w 987676"/>
                  <a:gd name="connsiteY0" fmla="*/ 0 h 3793662"/>
                  <a:gd name="connsiteX1" fmla="*/ 915287 w 987676"/>
                  <a:gd name="connsiteY1" fmla="*/ 0 h 3793662"/>
                  <a:gd name="connsiteX2" fmla="*/ 986725 w 987676"/>
                  <a:gd name="connsiteY2" fmla="*/ 2472140 h 3793662"/>
                  <a:gd name="connsiteX3" fmla="*/ 620012 w 987676"/>
                  <a:gd name="connsiteY3" fmla="*/ 3374562 h 3793662"/>
                  <a:gd name="connsiteX4" fmla="*/ 0 w 987676"/>
                  <a:gd name="connsiteY4" fmla="*/ 3793662 h 3793662"/>
                  <a:gd name="connsiteX5" fmla="*/ 0 w 987676"/>
                  <a:gd name="connsiteY5" fmla="*/ 0 h 3793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7676" h="3793662">
                    <a:moveTo>
                      <a:pt x="0" y="0"/>
                    </a:moveTo>
                    <a:lnTo>
                      <a:pt x="915287" y="0"/>
                    </a:lnTo>
                    <a:cubicBezTo>
                      <a:pt x="848612" y="714509"/>
                      <a:pt x="1001013" y="1671906"/>
                      <a:pt x="986725" y="2472140"/>
                    </a:cubicBezTo>
                    <a:lnTo>
                      <a:pt x="620012" y="3374562"/>
                    </a:lnTo>
                    <a:lnTo>
                      <a:pt x="0" y="37936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D0D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9" name="직사각형 47">
                <a:extLst>
                  <a:ext uri="{FF2B5EF4-FFF2-40B4-BE49-F238E27FC236}">
                    <a16:creationId xmlns:a16="http://schemas.microsoft.com/office/drawing/2014/main" id="{6E3676EA-99A1-B901-3755-6B94F2414E17}"/>
                  </a:ext>
                </a:extLst>
              </p:cNvPr>
              <p:cNvSpPr/>
              <p:nvPr/>
            </p:nvSpPr>
            <p:spPr>
              <a:xfrm rot="5400000">
                <a:off x="14786816" y="201233"/>
                <a:ext cx="767726" cy="5349532"/>
              </a:xfrm>
              <a:custGeom>
                <a:avLst/>
                <a:gdLst>
                  <a:gd name="connsiteX0" fmla="*/ 0 w 698081"/>
                  <a:gd name="connsiteY0" fmla="*/ 0 h 5349532"/>
                  <a:gd name="connsiteX1" fmla="*/ 698081 w 698081"/>
                  <a:gd name="connsiteY1" fmla="*/ 0 h 5349532"/>
                  <a:gd name="connsiteX2" fmla="*/ 698081 w 698081"/>
                  <a:gd name="connsiteY2" fmla="*/ 5349532 h 5349532"/>
                  <a:gd name="connsiteX3" fmla="*/ 0 w 698081"/>
                  <a:gd name="connsiteY3" fmla="*/ 5349532 h 5349532"/>
                  <a:gd name="connsiteX4" fmla="*/ 0 w 698081"/>
                  <a:gd name="connsiteY4" fmla="*/ 0 h 5349532"/>
                  <a:gd name="connsiteX0" fmla="*/ 0 w 698081"/>
                  <a:gd name="connsiteY0" fmla="*/ 0 h 5349532"/>
                  <a:gd name="connsiteX1" fmla="*/ 698081 w 698081"/>
                  <a:gd name="connsiteY1" fmla="*/ 0 h 5349532"/>
                  <a:gd name="connsiteX2" fmla="*/ 698081 w 698081"/>
                  <a:gd name="connsiteY2" fmla="*/ 5349532 h 5349532"/>
                  <a:gd name="connsiteX3" fmla="*/ 166691 w 698081"/>
                  <a:gd name="connsiteY3" fmla="*/ 4935194 h 5349532"/>
                  <a:gd name="connsiteX4" fmla="*/ 0 w 698081"/>
                  <a:gd name="connsiteY4" fmla="*/ 0 h 5349532"/>
                  <a:gd name="connsiteX0" fmla="*/ 4213 w 702294"/>
                  <a:gd name="connsiteY0" fmla="*/ 0 h 5349532"/>
                  <a:gd name="connsiteX1" fmla="*/ 702294 w 702294"/>
                  <a:gd name="connsiteY1" fmla="*/ 0 h 5349532"/>
                  <a:gd name="connsiteX2" fmla="*/ 702294 w 702294"/>
                  <a:gd name="connsiteY2" fmla="*/ 5349532 h 5349532"/>
                  <a:gd name="connsiteX3" fmla="*/ 170904 w 702294"/>
                  <a:gd name="connsiteY3" fmla="*/ 4935194 h 5349532"/>
                  <a:gd name="connsiteX4" fmla="*/ 4213 w 702294"/>
                  <a:gd name="connsiteY4" fmla="*/ 0 h 5349532"/>
                  <a:gd name="connsiteX0" fmla="*/ 20101 w 689607"/>
                  <a:gd name="connsiteY0" fmla="*/ 0 h 5359057"/>
                  <a:gd name="connsiteX1" fmla="*/ 689607 w 689607"/>
                  <a:gd name="connsiteY1" fmla="*/ 9525 h 5359057"/>
                  <a:gd name="connsiteX2" fmla="*/ 689607 w 689607"/>
                  <a:gd name="connsiteY2" fmla="*/ 5359057 h 5359057"/>
                  <a:gd name="connsiteX3" fmla="*/ 158217 w 689607"/>
                  <a:gd name="connsiteY3" fmla="*/ 4944719 h 5359057"/>
                  <a:gd name="connsiteX4" fmla="*/ 20101 w 689607"/>
                  <a:gd name="connsiteY4" fmla="*/ 0 h 5359057"/>
                  <a:gd name="connsiteX0" fmla="*/ 17311 w 691580"/>
                  <a:gd name="connsiteY0" fmla="*/ 42862 h 5349532"/>
                  <a:gd name="connsiteX1" fmla="*/ 691580 w 691580"/>
                  <a:gd name="connsiteY1" fmla="*/ 0 h 5349532"/>
                  <a:gd name="connsiteX2" fmla="*/ 691580 w 691580"/>
                  <a:gd name="connsiteY2" fmla="*/ 5349532 h 5349532"/>
                  <a:gd name="connsiteX3" fmla="*/ 160190 w 691580"/>
                  <a:gd name="connsiteY3" fmla="*/ 4935194 h 5349532"/>
                  <a:gd name="connsiteX4" fmla="*/ 17311 w 691580"/>
                  <a:gd name="connsiteY4" fmla="*/ 42862 h 5349532"/>
                  <a:gd name="connsiteX0" fmla="*/ 93457 w 767726"/>
                  <a:gd name="connsiteY0" fmla="*/ 42862 h 5349532"/>
                  <a:gd name="connsiteX1" fmla="*/ 767726 w 767726"/>
                  <a:gd name="connsiteY1" fmla="*/ 0 h 5349532"/>
                  <a:gd name="connsiteX2" fmla="*/ 767726 w 767726"/>
                  <a:gd name="connsiteY2" fmla="*/ 5349532 h 5349532"/>
                  <a:gd name="connsiteX3" fmla="*/ 236336 w 767726"/>
                  <a:gd name="connsiteY3" fmla="*/ 4935194 h 5349532"/>
                  <a:gd name="connsiteX4" fmla="*/ 93457 w 767726"/>
                  <a:gd name="connsiteY4" fmla="*/ 42862 h 534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726" h="5349532">
                    <a:moveTo>
                      <a:pt x="93457" y="42862"/>
                    </a:moveTo>
                    <a:lnTo>
                      <a:pt x="767726" y="0"/>
                    </a:lnTo>
                    <a:lnTo>
                      <a:pt x="767726" y="5349532"/>
                    </a:lnTo>
                    <a:lnTo>
                      <a:pt x="236336" y="4935194"/>
                    </a:lnTo>
                    <a:cubicBezTo>
                      <a:pt x="-52589" y="2875792"/>
                      <a:pt x="-46242" y="1973677"/>
                      <a:pt x="93457" y="42862"/>
                    </a:cubicBezTo>
                    <a:close/>
                  </a:path>
                </a:pathLst>
              </a:custGeom>
              <a:solidFill>
                <a:srgbClr val="82D0D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60" name="그룹 1059">
                <a:extLst>
                  <a:ext uri="{FF2B5EF4-FFF2-40B4-BE49-F238E27FC236}">
                    <a16:creationId xmlns:a16="http://schemas.microsoft.com/office/drawing/2014/main" id="{7417FB74-914B-777A-FE00-475E68BD9327}"/>
                  </a:ext>
                </a:extLst>
              </p:cNvPr>
              <p:cNvGrpSpPr/>
              <p:nvPr/>
            </p:nvGrpSpPr>
            <p:grpSpPr>
              <a:xfrm>
                <a:off x="12674164" y="-533802"/>
                <a:ext cx="5171281" cy="3793662"/>
                <a:chOff x="13283688" y="1254930"/>
                <a:chExt cx="5171281" cy="3793662"/>
              </a:xfrm>
            </p:grpSpPr>
            <p:pic>
              <p:nvPicPr>
                <p:cNvPr id="1061" name="그림 1060" descr="블랙, 예술이(가) 표시된 사진&#10;&#10;자동 생성된 설명">
                  <a:extLst>
                    <a:ext uri="{FF2B5EF4-FFF2-40B4-BE49-F238E27FC236}">
                      <a16:creationId xmlns:a16="http://schemas.microsoft.com/office/drawing/2014/main" id="{E456FAC6-DEE8-385A-0AF5-CD88D9818B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07" b="3094"/>
                <a:stretch/>
              </p:blipFill>
              <p:spPr>
                <a:xfrm flipH="1" flipV="1">
                  <a:off x="13309736" y="1254930"/>
                  <a:ext cx="5145233" cy="3793662"/>
                </a:xfrm>
                <a:prstGeom prst="rect">
                  <a:avLst/>
                </a:prstGeom>
              </p:spPr>
            </p:pic>
            <p:pic>
              <p:nvPicPr>
                <p:cNvPr id="1062" name="그림 1061" descr="클립아트, 창의성, 예술, 일러스트레이션이(가) 표시된 사진&#10;&#10;자동 생성된 설명">
                  <a:extLst>
                    <a:ext uri="{FF2B5EF4-FFF2-40B4-BE49-F238E27FC236}">
                      <a16:creationId xmlns:a16="http://schemas.microsoft.com/office/drawing/2014/main" id="{BEDDB7AC-CA68-02A8-005D-18A8AA0497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956649" flipH="1">
                  <a:off x="13263191" y="4087757"/>
                  <a:ext cx="964059" cy="923065"/>
                </a:xfrm>
                <a:prstGeom prst="rect">
                  <a:avLst/>
                </a:prstGeom>
              </p:spPr>
            </p:pic>
          </p:grpSp>
        </p:grpSp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7287190" y="-3774614"/>
              <a:ext cx="4904810" cy="7034475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268462" y="0"/>
              <a:ext cx="10254020" cy="3259860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1B22B714-391D-1DB3-33EC-067553A4F8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874" y="373617"/>
            <a:ext cx="4568582" cy="6124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5366921" y="4803585"/>
            <a:ext cx="6682988" cy="1569660"/>
            <a:chOff x="5959173" y="4803585"/>
            <a:chExt cx="6682988" cy="156966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59173" y="4803585"/>
              <a:ext cx="283442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905241" y="5057500"/>
              <a:ext cx="373692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72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네</a:t>
              </a:r>
              <a:r>
                <a:rPr lang="ko-KR" altLang="en-US" sz="72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덜</a:t>
              </a:r>
              <a:r>
                <a:rPr lang="ko-KR" altLang="en-US" sz="72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0033FF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란</a:t>
              </a:r>
              <a:r>
                <a:rPr lang="ko-KR" altLang="en-US" sz="72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드</a:t>
              </a:r>
              <a:endParaRPr lang="ko-KR" altLang="en-US" sz="7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pic>
        <p:nvPicPr>
          <p:cNvPr id="1063" name="표지 배경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BC88E55-85F8-8ABB-FDC1-106D1F495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48" y="15325"/>
            <a:ext cx="12287250" cy="6940929"/>
          </a:xfrm>
        </p:spPr>
      </p:pic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25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93889E-18 L -0.43438 0.54583 " pathEditMode="relative" rAng="0" ptsTypes="AA">
                                      <p:cBhvr>
                                        <p:cTn id="13" dur="16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27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1829802D-F5B1-29FA-3F2C-CA4D96C8E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30" y="1701731"/>
            <a:ext cx="6061329" cy="4711838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네덜란드의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3309730" y="1701731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4831774" y="1701731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351219" y="1701731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870664" y="1701731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3309730" y="28765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4831774" y="28765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351219" y="28765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870664" y="28765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3309730" y="4051369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4831774" y="4051369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351219" y="4051369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870664" y="4051369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3309730" y="52387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4831774" y="52387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351219" y="52387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870664" y="5238750"/>
            <a:ext cx="1519445" cy="1174819"/>
          </a:xfrm>
          <a:prstGeom prst="rect">
            <a:avLst/>
          </a:prstGeom>
          <a:solidFill>
            <a:srgbClr val="F4C86C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말풍선: 모서리가 둥근 사각형 91">
            <a:extLst>
              <a:ext uri="{FF2B5EF4-FFF2-40B4-BE49-F238E27FC236}">
                <a16:creationId xmlns:a16="http://schemas.microsoft.com/office/drawing/2014/main" id="{AE5AA8AE-4857-C55F-6E9B-7F5DE310337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바람의 힘을 이용한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풍차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A79148E-AD7B-8F5C-718C-FE83C3A68E83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A63D9F7E-81AC-EABF-62A1-7F98450DB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D5CF15A0-13F4-6CFC-1F2C-445405567BDD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3D54EA9-EBA5-ADFF-954A-868056CFD5B9}"/>
              </a:ext>
            </a:extLst>
          </p:cNvPr>
          <p:cNvSpPr/>
          <p:nvPr/>
        </p:nvSpPr>
        <p:spPr>
          <a:xfrm>
            <a:off x="8914209" y="895122"/>
            <a:ext cx="79176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ㅍㅊ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14" grpId="0" animBg="1"/>
      <p:bldP spid="1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EA70A7-51AA-8F97-75A9-B29C228EA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7105ED9-28C1-34F7-6FB5-8E68184897A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6D30776-0DF9-8D37-7463-29D791EBB3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ED5D59B-1B5E-9BD3-D3D9-FADB4DF97FC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F992C7C8-AE64-396F-0C6E-2E568BD87FF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많이 불어서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F34FA1F6-F1B1-4658-BD1D-B639D6621F4A}"/>
              </a:ext>
            </a:extLst>
          </p:cNvPr>
          <p:cNvSpPr/>
          <p:nvPr/>
        </p:nvSpPr>
        <p:spPr>
          <a:xfrm>
            <a:off x="5942381" y="895122"/>
            <a:ext cx="79176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8212E4AC-2F2A-A73C-CF8C-FB575AD95A29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사람들은 그걸 이용해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땅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지키기로 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A937E88-236F-38E4-728A-B953481010D6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094C3B7F-53FD-DECD-6442-FE89260DC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48B9C194-EE25-15DE-FF45-6842241FBC70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907EA249-BE2B-2B8B-8DE8-77B4CB594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419" y="2317711"/>
            <a:ext cx="5145510" cy="3429000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2226778-8923-D223-6580-26B0402E3D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71" y="2317711"/>
            <a:ext cx="5145510" cy="3429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E23F2E0-C3B4-E203-CB44-4899A0933A85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3" grpId="1" animBg="1"/>
      <p:bldP spid="7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6DB56-6DBB-6ED5-4B91-F8855EA06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BDE6FB3-F90E-68F0-9B9F-01076E0EA18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94299AA-CAF4-1CC8-A75A-167AE63F6F7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05E0CF7-AFB1-50BC-956A-AF54811D267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A584D1C7-D738-2045-6E7E-6296ABB5301C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너무 많아서</a:t>
            </a:r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92C52BF2-AB0F-C788-8C4A-445326D726FF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땅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자꾸 잠겼거든요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8C89EB6-1DDF-93D0-14F6-264A6267F1DB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5E551B62-EAB8-A327-7C71-01876ED73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4847A846-8901-5922-FAD7-A91E80AE9964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7E1844B6-8EF3-C7D4-637B-BDA576C86A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75" y="2026933"/>
            <a:ext cx="6373256" cy="417195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57DD305-F7BD-AF24-6172-B5C7D52FB5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944" y="2043160"/>
            <a:ext cx="3275007" cy="417195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664CBA8-35F3-CB3B-BB80-16C9C11B313C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7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B1E70-B09B-B416-71CA-8438DBA8D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F6241B3-AA9C-0C5C-5EB2-CFE4CA99E76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7288D4-2AF5-FA47-3ECE-611CE85EFF4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221821F-49BF-E4CC-FAF3-F208CA758E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E402EF31-EE6E-493D-BE34-E9C968ECB6F8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사람들은 큰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바람개비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처럼 생긴 풍차를 만들었어요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E8B050FF-4CC2-0011-4F05-788EC7DA86C9}"/>
              </a:ext>
            </a:extLst>
          </p:cNvPr>
          <p:cNvSpPr/>
          <p:nvPr/>
        </p:nvSpPr>
        <p:spPr>
          <a:xfrm>
            <a:off x="4278630" y="895122"/>
            <a:ext cx="167259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E6E207AB-70B2-A1DD-C7A3-80484B04712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풍차는 바람이 불면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날개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빙글빙글 돌면서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48F5CDF-3D0E-EB6D-0CD1-D27842CEECE2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D56BD009-2D69-B575-134E-B6FBD3EE9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AD7B53E8-9224-8D15-B72D-FDF9673D365B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8A767B1A-2594-E91F-78D8-5EC3B7E36F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84" y="2297535"/>
            <a:ext cx="5447023" cy="362141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AB3B8A5D-062E-E1AA-999B-00EB6A4A43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66" y="2297698"/>
            <a:ext cx="4832423" cy="3624318"/>
          </a:xfrm>
          <a:prstGeom prst="rect">
            <a:avLst/>
          </a:prstGeom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7A7D69-AD7A-9BD9-F019-43F2052778F6}"/>
              </a:ext>
            </a:extLst>
          </p:cNvPr>
          <p:cNvSpPr/>
          <p:nvPr/>
        </p:nvSpPr>
        <p:spPr>
          <a:xfrm>
            <a:off x="6691552" y="894723"/>
            <a:ext cx="76652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7CCCD2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ㄴㄱ</a:t>
            </a:r>
            <a:endParaRPr lang="ko-KR" altLang="en-US" sz="2400" dirty="0">
              <a:solidFill>
                <a:srgbClr val="7CCCD2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ED3BA6-994E-EFC6-52BE-4D6384EA79C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0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4" grpId="1" animBg="1"/>
      <p:bldP spid="79" grpId="0" animBg="1"/>
      <p:bldP spid="15" grpId="0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C0508-AFF2-49FA-7123-EA25D56DE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14E82DC-6906-0AFB-76BF-AE3A0926C98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2A422A3-539A-0FDC-015A-94F041746A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A7A72B4-D07E-1B52-258D-2EF80ADAFFB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F908B3CB-7015-E6C9-3827-C4D31DDAFAED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49BA682B-1C85-E580-844F-807CCC87F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FD51965B-C29E-91E4-8A1A-57F2D72CE4C3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id="{2E1C391D-5330-7D20-76B6-7841B7C005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090" y="2043160"/>
            <a:ext cx="4052494" cy="4057650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1F0B5C42-791E-C32E-910A-F4712D0FE10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퍼내거나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곡식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갈기도 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4EA213DB-5A72-BFB9-61B2-825AE7AF7E43}"/>
              </a:ext>
            </a:extLst>
          </p:cNvPr>
          <p:cNvSpPr/>
          <p:nvPr/>
        </p:nvSpPr>
        <p:spPr>
          <a:xfrm>
            <a:off x="6096000" y="894723"/>
            <a:ext cx="76652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7CCCD2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61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30BCE-E515-7486-1772-D7CC85E9C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3EC40F4-3D51-B330-6F88-E8D60EA8098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10D9679-8002-43B2-105C-9674656AA1C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67F9D1F-7663-D5DB-C380-2A77DF126DE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127DF80E-794F-CF7B-9AC1-A44941A531F4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A09F08C1-5F22-5895-6957-27C8E97E4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7280D35D-81AA-52C9-6F24-4378D0F45CF5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37E84C8D-B15A-9582-5808-FF2498F25E9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특히 </a:t>
            </a:r>
            <a:r>
              <a:rPr lang="ko-KR" altLang="en-US" sz="36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킨더다이크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라는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마을에는 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19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개의 풍차가 있어서 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ACA156F-B33E-8D95-FEDB-2ECDA2C74B2F}"/>
              </a:ext>
            </a:extLst>
          </p:cNvPr>
          <p:cNvSpPr/>
          <p:nvPr/>
        </p:nvSpPr>
        <p:spPr>
          <a:xfrm>
            <a:off x="3114675" y="894723"/>
            <a:ext cx="178117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7CCCD2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102BE846-9BEA-C106-C2E8-A3EC2DDB2C8D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지금도 볼 수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A9BACC3-277B-06B2-D35A-593D909869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509" y="1768473"/>
            <a:ext cx="7898766" cy="45274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70ADFC-11F8-41C6-01F0-E2344C3BF74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0" grpId="1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D511A-FD3C-D633-41DC-F820D3494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DC084A3-45E7-6872-EFE4-52FA4F7C14C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CADECFE-6DB5-C846-E50E-988F021F349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F5A919B-FB33-F8F2-E617-CB3A440ED02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A8CB9253-6B71-A606-B7C8-2A5A8ABBF57F}"/>
              </a:ext>
            </a:extLst>
          </p:cNvPr>
          <p:cNvGrpSpPr/>
          <p:nvPr/>
        </p:nvGrpSpPr>
        <p:grpSpPr>
          <a:xfrm>
            <a:off x="629361" y="672175"/>
            <a:ext cx="1060767" cy="1060767"/>
            <a:chOff x="4149643" y="1698369"/>
            <a:chExt cx="1060767" cy="1060767"/>
          </a:xfrm>
        </p:grpSpPr>
        <p:pic>
          <p:nvPicPr>
            <p:cNvPr id="7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F82F922B-7437-0FCA-0839-11E49CEF3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94B33139-E55E-706D-F34E-89C643D0006F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0590CE61-7FF4-15CE-5225-AB74A2F696B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바람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으로 움직이는 풍차 덕분에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970571FA-0C34-CD18-A147-D684ACC7B21B}"/>
              </a:ext>
            </a:extLst>
          </p:cNvPr>
          <p:cNvSpPr/>
          <p:nvPr/>
        </p:nvSpPr>
        <p:spPr>
          <a:xfrm>
            <a:off x="4111897" y="894723"/>
            <a:ext cx="76652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7CCCD2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450EBDE6-DAAA-95BB-0CC6-CBF7C7D5A83F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 사람들은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땅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지키고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8338BBF6-F8AE-0C65-8B07-02846A559CC4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곡식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갈아서 음식을 만들 수 있었어요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E30350C6-B392-827E-04CC-18FC7C1C2A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57" y="2002084"/>
            <a:ext cx="3409950" cy="426243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770B93EA-E188-FC32-C6F8-E62905C347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420" y="2002084"/>
            <a:ext cx="6418731" cy="4262438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8427476-56DC-B7D5-1521-00997E4F10B1}"/>
              </a:ext>
            </a:extLst>
          </p:cNvPr>
          <p:cNvSpPr/>
          <p:nvPr/>
        </p:nvSpPr>
        <p:spPr>
          <a:xfrm>
            <a:off x="3345374" y="894723"/>
            <a:ext cx="76652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7CCCD2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E2B2B968-9723-5F0F-C44B-F9E0B883FA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357" y="2002084"/>
            <a:ext cx="10278794" cy="42624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D431EFE-A8CD-4894-10CA-3ACBA47F6D1A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72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1" grpId="1" animBg="1"/>
      <p:bldP spid="2" grpId="0" animBg="1"/>
      <p:bldP spid="9" grpId="0" animBg="1"/>
      <p:bldP spid="22" grpId="0" animBg="1"/>
      <p:bldP spid="2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AF24-7937-3C82-8934-08187A41D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C6E31D26-ECD1-D3E6-6981-D54494A93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D542599-89BC-E58D-AB33-2D23EE7B91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F3421E-26F2-EF2A-E357-51BAC76DAEE7}"/>
              </a:ext>
            </a:extLst>
          </p:cNvPr>
          <p:cNvSpPr txBox="1"/>
          <p:nvPr/>
        </p:nvSpPr>
        <p:spPr>
          <a:xfrm>
            <a:off x="9172574" y="6536086"/>
            <a:ext cx="25407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</a:rPr>
              <a:t>sbs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story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유튜브 채널   </a:t>
            </a:r>
          </a:p>
        </p:txBody>
      </p:sp>
      <p:pic>
        <p:nvPicPr>
          <p:cNvPr id="10" name="온라인 미디어 9" title="유네스코 세계문화유산 네덜란드 풍차 @ 일요 특선 다큐멘터리 20150405">
            <a:hlinkClick r:id="" action="ppaction://media"/>
            <a:extLst>
              <a:ext uri="{FF2B5EF4-FFF2-40B4-BE49-F238E27FC236}">
                <a16:creationId xmlns:a16="http://schemas.microsoft.com/office/drawing/2014/main" id="{4B31D3DE-E7FA-CFB6-A8C0-C49CBF9DBCA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네덜란드의 상징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802252B2-7E4B-DEE3-33DF-5C5454233FBE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정말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관련이 많은 나라구나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땅이 그렇게 낮다니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참 신기해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일이야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D912371-2D4A-78FF-40E0-6487D4C13223}"/>
              </a:ext>
            </a:extLst>
          </p:cNvPr>
          <p:cNvGrpSpPr/>
          <p:nvPr/>
        </p:nvGrpSpPr>
        <p:grpSpPr>
          <a:xfrm>
            <a:off x="435825" y="2126769"/>
            <a:ext cx="2230532" cy="2469431"/>
            <a:chOff x="435825" y="2126769"/>
            <a:chExt cx="2230532" cy="246943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CB16FE6-AE16-F153-A921-9F5C004D8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586" y="2943157"/>
              <a:ext cx="2053771" cy="818833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14:cNvPr>
                <p14:cNvContentPartPr/>
                <p14:nvPr/>
              </p14:nvContentPartPr>
              <p14:xfrm>
                <a:off x="446092" y="2126769"/>
                <a:ext cx="1031547" cy="496045"/>
              </p14:xfrm>
            </p:contentPart>
          </mc:Choice>
          <mc:Fallback xmlns="">
            <p:pic>
              <p:nvPicPr>
                <p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7088" y="2117763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14:cNvPr>
                <p14:cNvContentPartPr/>
                <p14:nvPr/>
              </p14:nvContentPartPr>
              <p14:xfrm>
                <a:off x="435825" y="4054255"/>
                <a:ext cx="990479" cy="541945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6817" y="4045247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2" name="내용 개체 틀 4" descr="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0C40E2C0-03CD-CA67-C363-70EE4ECE81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02" t="30508" r="22140" b="37499"/>
          <a:stretch/>
        </p:blipFill>
        <p:spPr>
          <a:xfrm>
            <a:off x="416918" y="3879584"/>
            <a:ext cx="2500453" cy="261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E13A786-38BE-7510-A899-E480BD8D6554}"/>
              </a:ext>
            </a:extLst>
          </p:cNvPr>
          <p:cNvGrpSpPr/>
          <p:nvPr/>
        </p:nvGrpSpPr>
        <p:grpSpPr>
          <a:xfrm>
            <a:off x="625633" y="2017371"/>
            <a:ext cx="1060767" cy="1066551"/>
            <a:chOff x="625633" y="685680"/>
            <a:chExt cx="1060767" cy="1066551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76CCE83E-195B-B75C-4DE1-2AE1617D4946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2" name="그림 21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12D76B14-0410-7F0B-8252-80B0851C3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이거 받아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놀람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의미야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(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두근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8B1290-E25B-47C1-2A76-E7CA4B89749F}"/>
              </a:ext>
            </a:extLst>
          </p:cNvPr>
          <p:cNvGrpSpPr/>
          <p:nvPr/>
        </p:nvGrpSpPr>
        <p:grpSpPr>
          <a:xfrm>
            <a:off x="629361" y="691464"/>
            <a:ext cx="1060767" cy="1060767"/>
            <a:chOff x="4149643" y="1698369"/>
            <a:chExt cx="1060767" cy="1060767"/>
          </a:xfrm>
        </p:grpSpPr>
        <p:pic>
          <p:nvPicPr>
            <p:cNvPr id="18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594BAD2D-255D-529D-B617-913B3201F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E1561C13-27EA-65E5-C7A5-301E21A59703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5305040-472A-E715-0EF3-FBE7BFA059F8}"/>
              </a:ext>
            </a:extLst>
          </p:cNvPr>
          <p:cNvGrpSpPr/>
          <p:nvPr/>
        </p:nvGrpSpPr>
        <p:grpSpPr>
          <a:xfrm>
            <a:off x="629361" y="3368351"/>
            <a:ext cx="1060767" cy="1060767"/>
            <a:chOff x="4149643" y="1698369"/>
            <a:chExt cx="1060767" cy="1060767"/>
          </a:xfrm>
        </p:grpSpPr>
        <p:pic>
          <p:nvPicPr>
            <p:cNvPr id="30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28D22612-9B1C-3036-98B2-B9E7D6376C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3245D21A-BE27-DCC4-B319-C43CD81350E9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4B31BB9E-C657-216E-4EF4-367C3AA4EB61}"/>
              </a:ext>
            </a:extLst>
          </p:cNvPr>
          <p:cNvGrpSpPr/>
          <p:nvPr/>
        </p:nvGrpSpPr>
        <p:grpSpPr>
          <a:xfrm>
            <a:off x="625633" y="4749588"/>
            <a:ext cx="1060767" cy="1060767"/>
            <a:chOff x="625633" y="4749588"/>
            <a:chExt cx="1060767" cy="1060767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A4BEA8C8-5603-231B-8ECA-A6E631427BD2}"/>
                </a:ext>
              </a:extLst>
            </p:cNvPr>
            <p:cNvSpPr/>
            <p:nvPr/>
          </p:nvSpPr>
          <p:spPr>
            <a:xfrm>
              <a:off x="625633" y="474958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그림 32" descr="원, 만화 영화, 클립아트, 예술이(가) 표시된 사진&#10;&#10;자동 생성된 설명">
              <a:extLst>
                <a:ext uri="{FF2B5EF4-FFF2-40B4-BE49-F238E27FC236}">
                  <a16:creationId xmlns:a16="http://schemas.microsoft.com/office/drawing/2014/main" id="{030667A0-D999-2BC0-8B16-773AA83D23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029" y="4876880"/>
              <a:ext cx="754952" cy="875094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A20E7EA-9D98-83EC-33E8-C5B939BF078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사실 줄 게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3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34459-DC30-75B2-1902-A98E7127D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BFF4851-D21E-672C-36D9-E19D0DD8217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1F78639-2A9C-974C-C14A-5AC2DC92B66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B8E9BC6-6E8C-54FE-4074-F0E956F909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E528613-10CF-0247-6240-1388B2FD10BB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받은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무엇이었을까요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C79FC281-C13D-1C8E-B563-0DD3BA77EB93}"/>
              </a:ext>
            </a:extLst>
          </p:cNvPr>
          <p:cNvGrpSpPr/>
          <p:nvPr/>
        </p:nvGrpSpPr>
        <p:grpSpPr>
          <a:xfrm>
            <a:off x="5754687" y="2615999"/>
            <a:ext cx="5649913" cy="925198"/>
            <a:chOff x="5754687" y="2615999"/>
            <a:chExt cx="5649913" cy="92519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B374CBF6-A0B9-4D84-5D09-3D6949F80C09}"/>
                </a:ext>
              </a:extLst>
            </p:cNvPr>
            <p:cNvSpPr/>
            <p:nvPr/>
          </p:nvSpPr>
          <p:spPr>
            <a:xfrm>
              <a:off x="5754687" y="2824070"/>
              <a:ext cx="393700" cy="393700"/>
            </a:xfrm>
            <a:prstGeom prst="ellipse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26F0C40-E624-91ED-964F-654663D3C9E1}"/>
                </a:ext>
              </a:extLst>
            </p:cNvPr>
            <p:cNvSpPr txBox="1"/>
            <p:nvPr/>
          </p:nvSpPr>
          <p:spPr>
            <a:xfrm>
              <a:off x="6516686" y="2615999"/>
              <a:ext cx="4887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검정색 점끼리 연결하세요</a:t>
              </a:r>
              <a:r>
                <a:rPr lang="en-US" altLang="ko-KR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  <a:r>
                <a:rPr lang="ko-KR" altLang="en-US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7D32A5B-EC29-3D62-7910-BB214BF1C00E}"/>
                </a:ext>
              </a:extLst>
            </p:cNvPr>
            <p:cNvSpPr txBox="1"/>
            <p:nvPr/>
          </p:nvSpPr>
          <p:spPr>
            <a:xfrm>
              <a:off x="6516686" y="3141087"/>
              <a:ext cx="4887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r>
                <a:rPr lang="ko-KR" altLang="en-US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번부터 </a:t>
              </a:r>
              <a:r>
                <a:rPr lang="en-US" altLang="ko-KR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28</a:t>
              </a:r>
              <a:r>
                <a:rPr lang="ko-KR" altLang="en-US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번까지 순서대로 연결하세요</a:t>
              </a:r>
              <a:r>
                <a:rPr lang="en-US" altLang="ko-KR" sz="20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  <a:endParaRPr lang="ko-KR" altLang="en-US" sz="2000" dirty="0"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AD0F755-339B-B037-F721-29A4F6D7D205}"/>
                </a:ext>
              </a:extLst>
            </p:cNvPr>
            <p:cNvSpPr txBox="1"/>
            <p:nvPr/>
          </p:nvSpPr>
          <p:spPr>
            <a:xfrm>
              <a:off x="6233258" y="2735742"/>
              <a:ext cx="283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</a:t>
              </a:r>
              <a:endParaRPr lang="ko-KR" altLang="en-US" sz="3600" dirty="0"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8DF254B5-6196-BC8A-C9DB-E0A72A70D7AA}"/>
              </a:ext>
            </a:extLst>
          </p:cNvPr>
          <p:cNvGrpSpPr/>
          <p:nvPr/>
        </p:nvGrpSpPr>
        <p:grpSpPr>
          <a:xfrm>
            <a:off x="5754687" y="4418008"/>
            <a:ext cx="5649913" cy="925198"/>
            <a:chOff x="5754687" y="4418008"/>
            <a:chExt cx="5649913" cy="925198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8624077E-11AF-B0F5-0157-841CC41AC995}"/>
                </a:ext>
              </a:extLst>
            </p:cNvPr>
            <p:cNvSpPr/>
            <p:nvPr/>
          </p:nvSpPr>
          <p:spPr>
            <a:xfrm>
              <a:off x="5754687" y="4658607"/>
              <a:ext cx="393700" cy="3937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A470A44-EB64-1E7B-83B8-CB556ED368D2}"/>
                </a:ext>
              </a:extLst>
            </p:cNvPr>
            <p:cNvSpPr txBox="1"/>
            <p:nvPr/>
          </p:nvSpPr>
          <p:spPr>
            <a:xfrm>
              <a:off x="6516686" y="4418008"/>
              <a:ext cx="4887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빨간색 점끼리 연결하세요</a:t>
              </a:r>
              <a:r>
                <a:rPr lang="en-US" altLang="ko-KR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  <a:r>
                <a:rPr lang="ko-KR" altLang="en-US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25CF961-3727-3242-AE54-06E1C319094F}"/>
                </a:ext>
              </a:extLst>
            </p:cNvPr>
            <p:cNvSpPr txBox="1"/>
            <p:nvPr/>
          </p:nvSpPr>
          <p:spPr>
            <a:xfrm>
              <a:off x="6516686" y="4943096"/>
              <a:ext cx="4887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41</a:t>
              </a:r>
              <a:r>
                <a:rPr lang="ko-KR" altLang="en-US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번부터 </a:t>
              </a:r>
              <a:r>
                <a:rPr lang="en-US" altLang="ko-KR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76</a:t>
              </a:r>
              <a:r>
                <a:rPr lang="ko-KR" altLang="en-US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번까지 순서대로 연결하세요</a:t>
              </a:r>
              <a:r>
                <a:rPr lang="en-US" altLang="ko-KR" sz="20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.</a:t>
              </a:r>
              <a:endParaRPr lang="ko-KR" altLang="en-US" sz="2000" dirty="0">
                <a:solidFill>
                  <a:srgbClr val="FF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C1BA4F4-91E5-6852-4ACB-961C4DE449F6}"/>
                </a:ext>
              </a:extLst>
            </p:cNvPr>
            <p:cNvSpPr txBox="1"/>
            <p:nvPr/>
          </p:nvSpPr>
          <p:spPr>
            <a:xfrm>
              <a:off x="6233258" y="4532291"/>
              <a:ext cx="2834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3600" dirty="0">
                  <a:solidFill>
                    <a:srgbClr val="FF0000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</a:t>
              </a:r>
              <a:endParaRPr lang="ko-KR" altLang="en-US" sz="3600" dirty="0">
                <a:solidFill>
                  <a:srgbClr val="FF0000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39D82A86-6197-AE72-F758-D96CF261396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점잇기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그림을 완성하면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4DE7B68A-0DE7-DEDF-29B1-BBD21182D2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78" t="2126" r="4197" b="1840"/>
          <a:stretch/>
        </p:blipFill>
        <p:spPr>
          <a:xfrm>
            <a:off x="1256164" y="1957624"/>
            <a:ext cx="3771387" cy="42573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7386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F1C75-C287-84E2-5572-083F1E92D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84D8127A-4143-FFFD-B146-04BB2EB2F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DA60B27F-562F-F745-54C1-0FCF5D8D6C15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493AB13-42CF-562B-08AA-65AFE1CE7D3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2278FAE0-F257-3B5A-317A-1C33DA926A3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풍차가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많이 있는 나라예요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옛날에 바람의 힘을 이용해서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물을 퍼내고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곡식을 갈았어요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84D4B0-A714-608F-D0DA-10CD9AEBDF89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E734E09-8CEA-E8FB-F5EB-70DF2F978653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769A466-656C-F723-61A8-9C88DD290765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251597-94FD-0811-F257-F4944FF32820}"/>
              </a:ext>
            </a:extLst>
          </p:cNvPr>
          <p:cNvSpPr txBox="1"/>
          <p:nvPr/>
        </p:nvSpPr>
        <p:spPr>
          <a:xfrm>
            <a:off x="8390694" y="1255715"/>
            <a:ext cx="18101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풍차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C8A12E-BB8B-B990-07AF-304F490DDBB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ECCE7ED-AF44-DD07-6D78-FCB91FF04FBE}"/>
              </a:ext>
            </a:extLst>
          </p:cNvPr>
          <p:cNvSpPr/>
          <p:nvPr/>
        </p:nvSpPr>
        <p:spPr>
          <a:xfrm>
            <a:off x="3768783" y="1809713"/>
            <a:ext cx="803217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4C709009-B199-A5F2-B196-3E9B43325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088" y="3669016"/>
            <a:ext cx="4547419" cy="275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6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A9171-0A88-738E-98DE-7D2B06F64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0DBD6F73-4CD2-962F-1EAD-D7D74A84D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799" y="0"/>
            <a:ext cx="1546202" cy="6858000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7BB046FF-D249-D323-E62D-52BFA66840BB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B57447B-A940-8570-9CBD-EA14C1C59F5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175829" cy="6857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73F07562-DB48-1873-EA18-ADDFF0E3CB1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34590" y="885650"/>
            <a:ext cx="5558197" cy="5239658"/>
          </a:xfrm>
          <a:prstGeom prst="roundRect">
            <a:avLst/>
          </a:prstGeom>
          <a:solidFill>
            <a:srgbClr val="DAF0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네덜란드는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꽃으로 유명해요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봄이 되면 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알록달록한 튤립들이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들판에 가득 피어</a:t>
            </a:r>
            <a:endParaRPr lang="en-US" altLang="ko-KR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정말 예쁜 장관을 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이뤄요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DC9F36-C512-F1C5-4DB8-CB6B566CBCB5}"/>
              </a:ext>
            </a:extLst>
          </p:cNvPr>
          <p:cNvSpPr txBox="1"/>
          <p:nvPr/>
        </p:nvSpPr>
        <p:spPr>
          <a:xfrm>
            <a:off x="349799" y="357447"/>
            <a:ext cx="154620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Q.</a:t>
            </a:r>
            <a:endParaRPr lang="ko-KR" altLang="en-US" sz="115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067C6CE-ED55-B313-B155-6D02B39BD674}"/>
              </a:ext>
            </a:extLst>
          </p:cNvPr>
          <p:cNvSpPr/>
          <p:nvPr/>
        </p:nvSpPr>
        <p:spPr>
          <a:xfrm>
            <a:off x="7034088" y="3669016"/>
            <a:ext cx="4523323" cy="27585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CD469A9-19B8-1B11-180D-9B2AF0209629}"/>
              </a:ext>
            </a:extLst>
          </p:cNvPr>
          <p:cNvSpPr/>
          <p:nvPr/>
        </p:nvSpPr>
        <p:spPr>
          <a:xfrm>
            <a:off x="7034088" y="430442"/>
            <a:ext cx="4523323" cy="27585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68F945-9A51-D636-6D0E-923800D52B5B}"/>
              </a:ext>
            </a:extLst>
          </p:cNvPr>
          <p:cNvSpPr txBox="1"/>
          <p:nvPr/>
        </p:nvSpPr>
        <p:spPr>
          <a:xfrm>
            <a:off x="8390694" y="1255715"/>
            <a:ext cx="181011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튤립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CC447B-8CC0-796B-B5C3-343E5CF58A79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5842B629-6D34-4B97-0DEB-C9B782ADB321}"/>
              </a:ext>
            </a:extLst>
          </p:cNvPr>
          <p:cNvSpPr/>
          <p:nvPr/>
        </p:nvSpPr>
        <p:spPr>
          <a:xfrm>
            <a:off x="3670300" y="3758255"/>
            <a:ext cx="689095" cy="55245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ACE7F3DF-44EC-1639-F1B4-7A9E31C92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046" y="3669016"/>
            <a:ext cx="4523324" cy="275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13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21F80-1ACE-452A-EF28-E3ED81FAD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34E4D67F-9340-E6E5-A2B2-5329DCD488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2700DB4A-79EE-787B-6636-C6884D231658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D4E076-D316-E52B-D364-4701E534923E}"/>
              </a:ext>
            </a:extLst>
          </p:cNvPr>
          <p:cNvSpPr txBox="1"/>
          <p:nvPr/>
        </p:nvSpPr>
        <p:spPr>
          <a:xfrm>
            <a:off x="7350686" y="6536086"/>
            <a:ext cx="43626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EBS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 세계테마기행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EBS.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온라인 미디어 6" title="세계테마기행 - 유럽의 랜드마크 기행- 거친 땅, 아름다운 사람들 네덜란드, 벨기에_#001">
            <a:hlinkClick r:id="" action="ppaction://media"/>
            <a:extLst>
              <a:ext uri="{FF2B5EF4-FFF2-40B4-BE49-F238E27FC236}">
                <a16:creationId xmlns:a16="http://schemas.microsoft.com/office/drawing/2014/main" id="{7584070A-6A5A-E6E6-08B9-F2D297326CE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379362"/>
            <a:ext cx="10916118" cy="616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52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3981A-50D3-74B1-00D0-97CF46A70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94BF7678-23EE-5DF9-1704-B6891E9E61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7C2E866-440D-54CC-EE18-7F3FF3D8FB3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2D67B12-A51A-7334-7CE8-64190E95940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75E61F8C-0799-A2EA-1DEC-0021A325024B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꽃을 왜 나에게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주는거야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9FF76BC2-A752-44AC-C370-B4FDD0750D87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온 기념으로 주는 거지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436B4130-A04F-3FCC-67BE-293241510CA9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정말 고마워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E058D7E-77BD-B1E8-4155-8DB30B5278D9}"/>
              </a:ext>
            </a:extLst>
          </p:cNvPr>
          <p:cNvGrpSpPr/>
          <p:nvPr/>
        </p:nvGrpSpPr>
        <p:grpSpPr>
          <a:xfrm>
            <a:off x="629361" y="691464"/>
            <a:ext cx="1060767" cy="1060767"/>
            <a:chOff x="4149643" y="1698369"/>
            <a:chExt cx="1060767" cy="1060767"/>
          </a:xfrm>
        </p:grpSpPr>
        <p:pic>
          <p:nvPicPr>
            <p:cNvPr id="18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C232E97E-C922-CA59-17CD-6C9A086A0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918A0D2D-A393-5D2F-FC59-5F884E443D8C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AD711190-6C20-5FB5-8D86-93A6016FC9BF}"/>
              </a:ext>
            </a:extLst>
          </p:cNvPr>
          <p:cNvGrpSpPr/>
          <p:nvPr/>
        </p:nvGrpSpPr>
        <p:grpSpPr>
          <a:xfrm>
            <a:off x="629361" y="3368351"/>
            <a:ext cx="1060767" cy="1060767"/>
            <a:chOff x="4149643" y="1698369"/>
            <a:chExt cx="1060767" cy="1060767"/>
          </a:xfrm>
        </p:grpSpPr>
        <p:pic>
          <p:nvPicPr>
            <p:cNvPr id="30" name="내용 개체 틀 4" descr="만화 영화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25954A51-463B-E86C-4273-55677BF43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70" t="27663" r="24898" b="45285"/>
            <a:stretch/>
          </p:blipFill>
          <p:spPr>
            <a:xfrm>
              <a:off x="4193386" y="1777603"/>
              <a:ext cx="1017024" cy="981533"/>
            </a:xfrm>
            <a:prstGeom prst="ellipse">
              <a:avLst/>
            </a:prstGeom>
          </p:spPr>
        </p:pic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A07D88F2-8280-3030-63C4-5C69B1117D44}"/>
                </a:ext>
              </a:extLst>
            </p:cNvPr>
            <p:cNvSpPr/>
            <p:nvPr/>
          </p:nvSpPr>
          <p:spPr>
            <a:xfrm>
              <a:off x="4149643" y="1698369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B2D310B4-655F-5083-8EBD-8EC13C0BA56C}"/>
              </a:ext>
            </a:extLst>
          </p:cNvPr>
          <p:cNvGrpSpPr/>
          <p:nvPr/>
        </p:nvGrpSpPr>
        <p:grpSpPr>
          <a:xfrm>
            <a:off x="625633" y="1989491"/>
            <a:ext cx="1060767" cy="1060767"/>
            <a:chOff x="625633" y="4749588"/>
            <a:chExt cx="1060767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BDDB8424-BB50-0EE5-AC7D-5C3F9FDB5282}"/>
                </a:ext>
              </a:extLst>
            </p:cNvPr>
            <p:cNvSpPr/>
            <p:nvPr/>
          </p:nvSpPr>
          <p:spPr>
            <a:xfrm>
              <a:off x="625633" y="474958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원, 만화 영화, 클립아트, 예술이(가) 표시된 사진&#10;&#10;자동 생성된 설명">
              <a:extLst>
                <a:ext uri="{FF2B5EF4-FFF2-40B4-BE49-F238E27FC236}">
                  <a16:creationId xmlns:a16="http://schemas.microsoft.com/office/drawing/2014/main" id="{DD4DF894-1A96-FB7A-C755-2929E742F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029" y="4876880"/>
              <a:ext cx="754952" cy="875094"/>
            </a:xfrm>
            <a:prstGeom prst="rect">
              <a:avLst/>
            </a:prstGeom>
          </p:spPr>
        </p:pic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58391DE8-D1DD-88D2-8D6C-A3AD83493051}"/>
              </a:ext>
            </a:extLst>
          </p:cNvPr>
          <p:cNvGrpSpPr/>
          <p:nvPr/>
        </p:nvGrpSpPr>
        <p:grpSpPr>
          <a:xfrm>
            <a:off x="625632" y="4747211"/>
            <a:ext cx="1060767" cy="1060767"/>
            <a:chOff x="625633" y="691464"/>
            <a:chExt cx="1060767" cy="1060767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12EBD3C7-C84B-FAE9-C126-5CFF5BDD1AB4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1" name="그림 10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ED3D9EF4-AB79-4276-0C71-7D1F780A5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19A80AD9-337E-94B7-F363-AB50B99AFF8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튤립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네덜란드의 대표적인 꽃이야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531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여행 정말 재미있었어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배운 내용을 떠올려 보면서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들어간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문장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만들어보자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5D86439-27B4-3633-8256-AA6F4A6E59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0" y="2661215"/>
            <a:ext cx="10033000" cy="238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A7AF-8BA2-445F-AEEF-A94B2347D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FD5FED7-598F-5E4D-870A-C812CF53E8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B57BF26-1B73-09B9-B5E3-02D7AB83009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1967A2C-FF8C-0754-CD9E-34DFF9E883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FDA2E62-2552-09E7-5805-C5BA50CFF7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5EFEC-B45A-48C0-0149-2AB807FAA3AA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8B93112-EDE5-0528-73B5-40882461435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D701913-FB9F-65C5-B9D2-63658069B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B2F46C83-F959-CDF5-C75D-3A4549A1EF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0" y="2661215"/>
            <a:ext cx="10033000" cy="2381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네덜란드는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네덜란드의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네덜란드의 상징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네덜란드는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14DACFB-4FC7-F0DB-0C43-4A3DA243A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190" y="1929954"/>
            <a:ext cx="9613663" cy="426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604CB0EC-1446-D9A5-C111-7462F75A5C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3906" t="52200" r="43203" b="2335"/>
          <a:stretch/>
        </p:blipFill>
        <p:spPr>
          <a:xfrm>
            <a:off x="1514949" y="3338004"/>
            <a:ext cx="1402270" cy="210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네덜란드를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운하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떠올라요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네덜란드에는 도시에 수많은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물의 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소리지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46D6D60-3BCF-4D59-D399-25F3E39098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759" y="2677885"/>
            <a:ext cx="1030962" cy="506109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616FE85-D284-E25F-8AE3-5A8CB41D40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4240" y="3353191"/>
            <a:ext cx="1030962" cy="506109"/>
          </a:xfrm>
          <a:prstGeom prst="rect">
            <a:avLst/>
          </a:prstGeom>
        </p:spPr>
      </p:pic>
      <p:pic>
        <p:nvPicPr>
          <p:cNvPr id="18" name="그림 17" descr="항공 사진, 공중의, 조감도, 건물이(가) 표시된 사진&#10;&#10;자동 생성된 설명">
            <a:extLst>
              <a:ext uri="{FF2B5EF4-FFF2-40B4-BE49-F238E27FC236}">
                <a16:creationId xmlns:a16="http://schemas.microsoft.com/office/drawing/2014/main" id="{8442E36B-1B9B-C89B-4B6F-330E393447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25" y="463152"/>
            <a:ext cx="11387024" cy="602799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5502B41-7054-F821-D906-B62606860238}"/>
              </a:ext>
            </a:extLst>
          </p:cNvPr>
          <p:cNvSpPr txBox="1"/>
          <p:nvPr/>
        </p:nvSpPr>
        <p:spPr>
          <a:xfrm>
            <a:off x="6305003" y="6524090"/>
            <a:ext cx="56266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altLang="ko-KR" sz="1400" b="0" i="0" dirty="0">
                <a:solidFill>
                  <a:schemeClr val="bg1">
                    <a:lumMod val="65000"/>
                  </a:schemeClr>
                </a:solidFill>
                <a:effectLst/>
                <a:latin typeface="ui-sans-serif"/>
              </a:rPr>
              <a:t>© </a:t>
            </a:r>
            <a:r>
              <a:rPr lang="nl-NL" altLang="ko-KR" sz="1400" b="0" i="0" u="sng" dirty="0">
                <a:solidFill>
                  <a:schemeClr val="bg1">
                    <a:lumMod val="65000"/>
                  </a:schemeClr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bureau Monumenten &amp; Archeologie (bMA), gemeente Amsterdam)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뭐지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1FED5A8-E75E-4F35-1D98-4BC682B266F2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C76B696-1C6E-23DA-72B7-D6C71A16A8D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F8118657-F027-5868-1BC4-CC890BB8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2D3C0AEA-820B-01D2-AF09-2A523419D4ED}"/>
              </a:ext>
            </a:extLst>
          </p:cNvPr>
          <p:cNvGrpSpPr/>
          <p:nvPr/>
        </p:nvGrpSpPr>
        <p:grpSpPr>
          <a:xfrm>
            <a:off x="8665199" y="2162301"/>
            <a:ext cx="1974112" cy="2084582"/>
            <a:chOff x="8964636" y="2042036"/>
            <a:chExt cx="1974112" cy="2084582"/>
          </a:xfrm>
        </p:grpSpPr>
        <p:pic>
          <p:nvPicPr>
            <p:cNvPr id="24" name="그림 23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8964636" y="2042036"/>
              <a:ext cx="1974112" cy="208458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484545" y="2782669"/>
              <a:ext cx="13503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할로</a:t>
              </a:r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319C32-17A3-2F0F-6D60-C73A303617D0}"/>
              </a:ext>
            </a:extLst>
          </p:cNvPr>
          <p:cNvSpPr/>
          <p:nvPr/>
        </p:nvSpPr>
        <p:spPr>
          <a:xfrm>
            <a:off x="1819748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네덜란드 친구들이었구나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할로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오랜만이야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B9152BD-75F5-1936-23BD-31B032469EC3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4F68333-708D-B18C-5EF3-8C3C9D4B740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B7227E-25CB-E5AC-0280-05C88BE4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pic>
        <p:nvPicPr>
          <p:cNvPr id="5" name="내용 개체 틀 4" descr="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DF739F90-8ACB-80BC-E7BB-E124CC2658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6" t="27325" r="22140" b="8359"/>
          <a:stretch/>
        </p:blipFill>
        <p:spPr>
          <a:xfrm>
            <a:off x="4167043" y="1939352"/>
            <a:ext cx="4048043" cy="4265505"/>
          </a:xfrm>
          <a:prstGeom prst="rect">
            <a:avLst/>
          </a:prstGeom>
        </p:spPr>
      </p:pic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3C60CDD3-0A58-A292-B545-3C1066F8E2B5}"/>
              </a:ext>
            </a:extLst>
          </p:cNvPr>
          <p:cNvSpPr/>
          <p:nvPr/>
        </p:nvSpPr>
        <p:spPr>
          <a:xfrm>
            <a:off x="1819748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 너희 뭘 신고 있는 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26D67FBC-7526-8E4D-4AC5-360715DF7EB4}"/>
              </a:ext>
            </a:extLst>
          </p:cNvPr>
          <p:cNvGrpSpPr/>
          <p:nvPr/>
        </p:nvGrpSpPr>
        <p:grpSpPr>
          <a:xfrm>
            <a:off x="1851943" y="2264985"/>
            <a:ext cx="1974112" cy="2084582"/>
            <a:chOff x="435825" y="4106926"/>
            <a:chExt cx="1974112" cy="2084582"/>
          </a:xfrm>
        </p:grpSpPr>
        <p:pic>
          <p:nvPicPr>
            <p:cNvPr id="18" name="그림 17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F7A3199B-88BE-B087-520D-B495E37F9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0634" flipH="1">
              <a:off x="435825" y="4106926"/>
              <a:ext cx="1974112" cy="2084582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98D338C-C2F1-AED9-26A6-CE224051A078}"/>
                </a:ext>
              </a:extLst>
            </p:cNvPr>
            <p:cNvSpPr txBox="1"/>
            <p:nvPr/>
          </p:nvSpPr>
          <p:spPr>
            <a:xfrm>
              <a:off x="730106" y="4855213"/>
              <a:ext cx="13426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Hallo!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  <p:bldP spid="13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6177</TotalTime>
  <Words>734</Words>
  <Application>Microsoft Office PowerPoint</Application>
  <PresentationFormat>와이드스크린</PresentationFormat>
  <Paragraphs>182</Paragraphs>
  <Slides>39</Slides>
  <Notes>9</Notes>
  <HiddenSlides>0</HiddenSlides>
  <MMClips>2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47" baseType="lpstr">
      <vt:lpstr>ui-monospace</vt:lpstr>
      <vt:lpstr>ui-sans-serif</vt:lpstr>
      <vt:lpstr>맑은 고딕</vt:lpstr>
      <vt:lpstr>배달의민족 도현</vt:lpstr>
      <vt:lpstr>배달의민족 주아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37</cp:revision>
  <dcterms:created xsi:type="dcterms:W3CDTF">2024-11-25T06:35:37Z</dcterms:created>
  <dcterms:modified xsi:type="dcterms:W3CDTF">2025-05-21T04:37:11Z</dcterms:modified>
</cp:coreProperties>
</file>