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64" r:id="rId2"/>
    <p:sldId id="257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289" r:id="rId11"/>
    <p:sldId id="293" r:id="rId12"/>
    <p:sldId id="320" r:id="rId13"/>
    <p:sldId id="277" r:id="rId14"/>
    <p:sldId id="282" r:id="rId15"/>
    <p:sldId id="290" r:id="rId16"/>
    <p:sldId id="278" r:id="rId17"/>
    <p:sldId id="288" r:id="rId18"/>
    <p:sldId id="279" r:id="rId19"/>
    <p:sldId id="292" r:id="rId20"/>
    <p:sldId id="295" r:id="rId21"/>
    <p:sldId id="291" r:id="rId22"/>
    <p:sldId id="321" r:id="rId23"/>
    <p:sldId id="322" r:id="rId24"/>
    <p:sldId id="323" r:id="rId25"/>
    <p:sldId id="324" r:id="rId26"/>
    <p:sldId id="325" r:id="rId27"/>
    <p:sldId id="330" r:id="rId28"/>
    <p:sldId id="305" r:id="rId29"/>
    <p:sldId id="304" r:id="rId30"/>
    <p:sldId id="307" r:id="rId31"/>
    <p:sldId id="309" r:id="rId32"/>
    <p:sldId id="326" r:id="rId33"/>
    <p:sldId id="327" r:id="rId34"/>
    <p:sldId id="310" r:id="rId35"/>
    <p:sldId id="328" r:id="rId36"/>
    <p:sldId id="329" r:id="rId37"/>
    <p:sldId id="331" r:id="rId38"/>
    <p:sldId id="294" r:id="rId39"/>
    <p:sldId id="308" r:id="rId4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0033FF"/>
    <a:srgbClr val="7ACFEA"/>
    <a:srgbClr val="99DBEF"/>
    <a:srgbClr val="1D91B3"/>
    <a:srgbClr val="C5D0FF"/>
    <a:srgbClr val="8CCDD1"/>
    <a:srgbClr val="FCEFD4"/>
    <a:srgbClr val="F4C86C"/>
    <a:srgbClr val="BDE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76" autoAdjust="0"/>
    <p:restoredTop sz="93091" autoAdjust="0"/>
  </p:normalViewPr>
  <p:slideViewPr>
    <p:cSldViewPr snapToGrid="0">
      <p:cViewPr varScale="1">
        <p:scale>
          <a:sx n="76" d="100"/>
          <a:sy n="76" d="100"/>
        </p:scale>
        <p:origin x="13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9B95A155-F70B-49A7-80AF-51690213A8C4}"/>
    <pc:docChg chg="custSel modSld">
      <pc:chgData name="예진 장" userId="abcb4db8576222d5" providerId="LiveId" clId="{9B95A155-F70B-49A7-80AF-51690213A8C4}" dt="2025-05-21T04:36:19.248" v="19"/>
      <pc:docMkLst>
        <pc:docMk/>
      </pc:docMkLst>
      <pc:sldChg chg="addSp delSp modSp mod">
        <pc:chgData name="예진 장" userId="abcb4db8576222d5" providerId="LiveId" clId="{9B95A155-F70B-49A7-80AF-51690213A8C4}" dt="2025-05-21T04:05:54.182" v="6" actId="478"/>
        <pc:sldMkLst>
          <pc:docMk/>
          <pc:sldMk cId="4192519564" sldId="257"/>
        </pc:sldMkLst>
        <pc:picChg chg="add del mod modCrop">
          <ac:chgData name="예진 장" userId="abcb4db8576222d5" providerId="LiveId" clId="{9B95A155-F70B-49A7-80AF-51690213A8C4}" dt="2025-05-21T04:05:54.182" v="6" actId="478"/>
          <ac:picMkLst>
            <pc:docMk/>
            <pc:sldMk cId="4192519564" sldId="257"/>
            <ac:picMk id="4" creationId="{B4A94F97-9D42-4178-8308-669C9324DAA0}"/>
          </ac:picMkLst>
        </pc:picChg>
        <pc:picChg chg="mod">
          <ac:chgData name="예진 장" userId="abcb4db8576222d5" providerId="LiveId" clId="{9B95A155-F70B-49A7-80AF-51690213A8C4}" dt="2025-05-21T04:05:41.276" v="5" actId="14826"/>
          <ac:picMkLst>
            <pc:docMk/>
            <pc:sldMk cId="4192519564" sldId="257"/>
            <ac:picMk id="8" creationId="{1E9C7C5F-D823-1A25-F958-72018DB4FCE1}"/>
          </ac:picMkLst>
        </pc:picChg>
      </pc:sldChg>
      <pc:sldChg chg="addSp modSp">
        <pc:chgData name="예진 장" userId="abcb4db8576222d5" providerId="LiveId" clId="{9B95A155-F70B-49A7-80AF-51690213A8C4}" dt="2025-05-21T04:36:19.248" v="19"/>
        <pc:sldMkLst>
          <pc:docMk/>
          <pc:sldMk cId="3585689381" sldId="292"/>
        </pc:sldMkLst>
        <pc:spChg chg="add mod">
          <ac:chgData name="예진 장" userId="abcb4db8576222d5" providerId="LiveId" clId="{9B95A155-F70B-49A7-80AF-51690213A8C4}" dt="2025-05-21T04:36:19.248" v="19"/>
          <ac:spMkLst>
            <pc:docMk/>
            <pc:sldMk cId="3585689381" sldId="292"/>
            <ac:spMk id="41" creationId="{461DD9AF-DAEB-4995-B37F-FC9479716E43}"/>
          </ac:spMkLst>
        </pc:spChg>
      </pc:sldChg>
      <pc:sldChg chg="modNotesTx">
        <pc:chgData name="예진 장" userId="abcb4db8576222d5" providerId="LiveId" clId="{9B95A155-F70B-49A7-80AF-51690213A8C4}" dt="2025-05-21T04:08:47.789" v="18" actId="20577"/>
        <pc:sldMkLst>
          <pc:docMk/>
          <pc:sldMk cId="3859918248" sldId="330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8.35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0 614 24575,'38'1'0,"0"-1"0,0-2 0,-1-2 0,1-1 0,-1-2 0,0-2 0,53-19 0,-14-5 0,105-62 0,-88 40 0,124-82 0,-31 23 0,-125 79 0,-42 22-188,0-1 0,23-21-1,-32 26-611,13-11-6026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6:57:19.7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4 24575,'106'-1'0,"-30"-2"0,0 4 0,0 3 0,86 17 0,-140-15 0,-1 1 0,0 2 0,-1 0 0,0 1 0,27 17 0,13 7 0,38 15 0,74 40 0,-155-77 0,0 1 0,0 1 0,-2 1 0,20 22 0,4 4 0,-29-29 0,-1 1 0,0 0 0,-1 1 0,0 0 0,-1 1 0,-1-1 0,0 1 0,-1 1 0,4 18 0,7 18 0,-5-19-1365,-3-4-5461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31T05:08:59.4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1133 24575,'70'2'0,"0"-2"0,0-4 0,-1-3 0,1-2 0,-2-4 0,0-4 0,98-34 0,-25-10 0,193-115 0,-163 75 0,230-152 0,-58 43 0,-230 145 0,-78 41-188,0-2 0,42-38-1,-58 47-611,23-20-6026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31T05:08:59.41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7 24575,'196'-1'0,"-56"-5"0,0 8 0,0 5 0,159 32 0,-258-28 0,-2 2 0,0 4 0,-3-1 0,1 3 0,50 30 0,24 14 0,70 28 0,136 73 0,-285-142 0,-1 2 0,0 2 0,-3 2 0,37 40 0,7 8 0,-54-54 0,-1 2 0,-1 0 0,-1 2 0,0-1 0,-2 3 0,-2-2 0,0 2 0,-2 1 0,8 34 0,12 33 0,-9-35-1365,-5-8-5461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04819-5992-C66F-99FA-35C5FD3EB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0B13580-E805-470E-C09A-CF75B05EC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70F2515-FF06-B0AB-81E5-8084C50CB8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4A7133-F7D9-0CFF-4AE4-2BBFBB8172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8976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44C81-1028-E102-2828-6F6F6EC6C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4E9FB2E-67C6-5538-A633-907A57952E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5CE8D4-4CBF-42CB-45E1-A06E747D8A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18F24C3-2307-7A3C-B2BE-6936AA22FA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0486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E6758-02CA-82A6-ECCC-57394D3BA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E83D2D2-1815-1608-B41B-1856EEA39A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A12FB90-2EAA-F73A-0BFA-A3993F6EAD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https://www.youtube.com/watch?v=lKcypZYYadg&amp;t=88s</a:t>
            </a:r>
          </a:p>
          <a:p>
            <a:r>
              <a:rPr lang="en-US" altLang="ko-KR" dirty="0"/>
              <a:t>1:28~6:44</a:t>
            </a:r>
          </a:p>
          <a:p>
            <a:endParaRPr lang="en-US" altLang="ko-KR" sz="1200" kern="0" spc="0" dirty="0">
              <a:solidFill>
                <a:srgbClr val="000000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3B1CD1B-3FC8-AB34-43E3-1D350B06B3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417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A94445-6193-FEE5-C6FB-1309804B0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21B11EF-94DD-8756-BD09-67B07D62D0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C663E05-72A2-4FD8-91E8-88B317D0B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https://youtu.be/QELbcQg9ndo?t=154</a:t>
            </a:r>
          </a:p>
          <a:p>
            <a:r>
              <a:rPr lang="en-US" altLang="ko-KR" dirty="0"/>
              <a:t>02:34~06:55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BE0C0B-3816-0A95-EFA0-E5241FB1D4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5829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https://youtu.be/u37pEqaofqE?t=409</a:t>
            </a:r>
          </a:p>
          <a:p>
            <a:r>
              <a:rPr lang="en-US" altLang="ko-KR" dirty="0"/>
              <a:t>06:50~10:10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766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1207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E5B9E-2948-D310-500B-6A4AA87F9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A38FFD2-AAA5-8032-4DC7-3D030042AB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8C3B96-2642-18B6-79F9-B1407F1FB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4D6BF2-3C31-3DF9-12D1-21BE969C3C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0059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CED91-D204-AE2A-C44C-FD5154627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1DA3A1C-9D29-CB13-AD04-A566E876A1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186F637-EC5E-2914-C269-8539A4CBFF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AD08DB-7E7D-0401-832A-EE44E034D6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29745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4E2ED-FC25-969D-160E-DECF38B38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A483C47-07FE-5716-A33E-EEC1B3B42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166E265-A00D-002A-F449-24DB6FC05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A624C10-BAB9-BBEF-E759-9F5B0A762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30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37pEqaofqE?start=409&amp;feature=oembed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6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11" Type="http://schemas.openxmlformats.org/officeDocument/2006/relationships/image" Target="../media/image47.sv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1.png"/><Relationship Id="rId7" Type="http://schemas.openxmlformats.org/officeDocument/2006/relationships/image" Target="../media/image5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KcypZYYadg?start=88&amp;feature=oembed" TargetMode="External"/><Relationship Id="rId5" Type="http://schemas.openxmlformats.org/officeDocument/2006/relationships/image" Target="../media/image59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21.png"/><Relationship Id="rId7" Type="http://schemas.openxmlformats.org/officeDocument/2006/relationships/customXml" Target="../ink/ink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22.png"/><Relationship Id="rId10" Type="http://schemas.openxmlformats.org/officeDocument/2006/relationships/image" Target="../media/image530.png"/><Relationship Id="rId4" Type="http://schemas.openxmlformats.org/officeDocument/2006/relationships/image" Target="../media/image9.png"/><Relationship Id="rId9" Type="http://schemas.openxmlformats.org/officeDocument/2006/relationships/customXml" Target="../ink/ink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62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ELbcQg9ndo?start=154&amp;feature=oembed" TargetMode="External"/><Relationship Id="rId5" Type="http://schemas.openxmlformats.org/officeDocument/2006/relationships/image" Target="../media/image71.jpe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customXml" Target="../ink/ink4.xm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image" Target="../media/image1.png"/><Relationship Id="rId16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11" Type="http://schemas.openxmlformats.org/officeDocument/2006/relationships/customXml" Target="../ink/ink3.xml"/><Relationship Id="rId5" Type="http://schemas.openxmlformats.org/officeDocument/2006/relationships/image" Target="../media/image22.png"/><Relationship Id="rId15" Type="http://schemas.openxmlformats.org/officeDocument/2006/relationships/image" Target="../media/image26.jpg"/><Relationship Id="rId10" Type="http://schemas.openxmlformats.org/officeDocument/2006/relationships/image" Target="../media/image25.png"/><Relationship Id="rId4" Type="http://schemas.openxmlformats.org/officeDocument/2006/relationships/image" Target="../media/image9.png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0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냄새지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3E6B05-D15A-4A9B-E879-569F06DC7EC6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346EC40-7BAE-CDE1-59AF-F91E53E5472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57952AE1-9F63-4F6C-B7A0-060952320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맛있는 냄새 나지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미식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나라로 유명해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음식과 곁들이는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유명하지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아직 점심 안 먹었으면 같이 먹으러 갈래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CBDABE14-E15A-B60E-FD19-2573231C41A2}"/>
              </a:ext>
            </a:extLst>
          </p:cNvPr>
          <p:cNvGrpSpPr/>
          <p:nvPr/>
        </p:nvGrpSpPr>
        <p:grpSpPr>
          <a:xfrm>
            <a:off x="625633" y="2052725"/>
            <a:ext cx="1060768" cy="1060767"/>
            <a:chOff x="952402" y="644927"/>
            <a:chExt cx="1060768" cy="1060767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F52723C8-569D-2937-52B2-1962091A4385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9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1EC65D93-0099-4069-64D0-DDDB12468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BF291672-22DE-3243-29BB-50A749D16E10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1BDBB0D2-A811-A284-984F-97E73D56C2A5}"/>
              </a:ext>
            </a:extLst>
          </p:cNvPr>
          <p:cNvGrpSpPr/>
          <p:nvPr/>
        </p:nvGrpSpPr>
        <p:grpSpPr>
          <a:xfrm>
            <a:off x="625633" y="3460364"/>
            <a:ext cx="1060768" cy="1060768"/>
            <a:chOff x="2182673" y="662642"/>
            <a:chExt cx="1060768" cy="1060768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D5D43A20-314B-53C3-CB9D-85B002E367CF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4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86F2607B-2349-62AA-78E7-7936A9361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E97B858D-79BE-3611-B5CF-716806AD1BAE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2659D212-BC9B-2A5D-7AAF-099F2BB6F175}"/>
              </a:ext>
            </a:extLst>
          </p:cNvPr>
          <p:cNvGrpSpPr/>
          <p:nvPr/>
        </p:nvGrpSpPr>
        <p:grpSpPr>
          <a:xfrm>
            <a:off x="625633" y="4810927"/>
            <a:ext cx="1060768" cy="1060767"/>
            <a:chOff x="952402" y="644927"/>
            <a:chExt cx="1060768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A0BB7473-C011-E55C-1DE7-CAF85853A27D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B5E09A05-738F-F197-A712-9B9DB5AD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000FAB73-0569-D66F-1444-ED9B8206FE30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AF24-7937-3C82-8934-08187A41D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C6E31D26-ECD1-D3E6-6981-D54494A939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D542599-89BC-E58D-AB33-2D23EE7B918B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온라인 미디어 2" title="[걸어서세계속으로Full📺] 맛의 유혹에 빠지다 '프랑스' Trip to France (KBS 20220430)">
            <a:hlinkClick r:id="" action="ppaction://media"/>
            <a:extLst>
              <a:ext uri="{FF2B5EF4-FFF2-40B4-BE49-F238E27FC236}">
                <a16:creationId xmlns:a16="http://schemas.microsoft.com/office/drawing/2014/main" id="{796537FD-2E4D-CFBA-4071-0CA5139EF065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089"/>
            <a:ext cx="10859436" cy="6135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34698E-A292-9C98-DA5A-EBBCDAC6456E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38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DE185-B072-6181-9303-A01832C50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1ED67A5-B227-2444-233C-5F0C50C2BC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035B76D-3EB9-1A88-D8F3-1B94DD211F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85C35D8-2DE7-2372-5525-941EE58711E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BEA1A61B-CB02-10C8-293B-15E1814D6CE5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역시 미식의 나라야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너무 맛있었다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3D19F29E-E1BE-A4F6-89BE-32AD0BA2D3A9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9E2C232-3DFC-F826-512C-01C5B40B1F0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A362F5DD-29F1-CF1D-3166-B6C76DC69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FAF94C50-EAE8-DF06-78DE-10948C5A2E8C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그나저나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프랑스를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CB9B02F2-C0EB-FF90-8004-AAFCB931CEB2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79A880C8-54C2-0765-0E5F-4A5627D07A51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48B7B6B7-95B0-6430-0C9D-68B41BC8C816}"/>
              </a:ext>
            </a:extLst>
          </p:cNvPr>
          <p:cNvGrpSpPr/>
          <p:nvPr/>
        </p:nvGrpSpPr>
        <p:grpSpPr>
          <a:xfrm>
            <a:off x="625633" y="4821625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DB101A5-D056-C8F7-08DB-BEA84844232F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C2AAF581-1315-034D-7DE5-21D8111B5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6C2D871C-D301-215D-B262-D3051F78F772}"/>
              </a:ext>
            </a:extLst>
          </p:cNvPr>
          <p:cNvGrpSpPr/>
          <p:nvPr/>
        </p:nvGrpSpPr>
        <p:grpSpPr>
          <a:xfrm>
            <a:off x="625633" y="2052725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BF3F9E2C-666E-05DB-EF1B-057AA495A679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A03D2A1D-92C2-A8B6-F643-9C6789D79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2A87F97D-4554-AC4B-03DF-82306882178C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8DD3FA-DBD4-1A09-A81D-D1E0127E597A}"/>
              </a:ext>
            </a:extLst>
          </p:cNvPr>
          <p:cNvGrpSpPr/>
          <p:nvPr/>
        </p:nvGrpSpPr>
        <p:grpSpPr>
          <a:xfrm>
            <a:off x="625633" y="3460364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6E9B509C-1BF0-CC24-F555-2CE5C3538084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9FDB3EDD-1E81-BB7C-9B2B-0F9F02032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A965EE77-8E16-877A-93E6-430C1A293E52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702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프랑스는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799502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1EC6F8A-CEF0-8216-6AF9-BC4EAA7D6714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2DB243B7-D49F-C30C-DECA-1D4479E0B2FC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ADA4A887-43F8-CAD8-31BB-7C5D2B27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2D748CB6-B7AB-80AB-A72C-5377FD2A0787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bg1"/>
                  </a:solidFill>
                </a:rPr>
                <a:t>14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그림 8" descr="텍스트, 지구, 스크린샷, 세계이(가) 표시된 사진&#10;&#10;자동 생성된 설명">
            <a:extLst>
              <a:ext uri="{FF2B5EF4-FFF2-40B4-BE49-F238E27FC236}">
                <a16:creationId xmlns:a16="http://schemas.microsoft.com/office/drawing/2014/main" id="{4A1E37A1-606A-760A-8BDB-7BE4C7BD5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" t="5029" r="1872" b="23912"/>
          <a:stretch/>
        </p:blipFill>
        <p:spPr>
          <a:xfrm>
            <a:off x="1718310" y="1760072"/>
            <a:ext cx="8837375" cy="4575489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3034" y="3511154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프랑스까지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14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6019800" y="926333"/>
            <a:ext cx="4667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프랑스는 유럽 대륙에 위치합니다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5321300" y="926333"/>
            <a:ext cx="84283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E081E0A-FFBD-FFB7-0BBF-617E6F4E21E4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BFED1520-0FEC-BD91-A3AC-5E1E2B1C63B0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DC1520BB-758D-9572-C594-B5236C08D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1782FC77-7C06-4A80-3D68-F3A1221078EB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85185E-6 L -0.05937 -0.06852 C -0.07096 -0.0838 -0.09088 -0.0919 -0.1095 -0.09491 C -0.13281 -0.09861 -0.15 -0.09607 -0.16328 -0.08472 L -0.22487 -0.03496 " pathEditMode="relative" rAng="300000" ptsTypes="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55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36" grpId="0" animBg="1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912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</a:t>
            </a:r>
            <a:r>
              <a:rPr lang="ko-KR" altLang="en-US" sz="400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파리고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프랑스어를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FCCB4E36-FF1C-97FB-CE7B-2B94BB4EB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1" t="3148" r="8172" b="42130"/>
          <a:stretch/>
        </p:blipFill>
        <p:spPr>
          <a:xfrm>
            <a:off x="3333750" y="2028163"/>
            <a:ext cx="5886450" cy="4176341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5942252" y="3563883"/>
            <a:ext cx="7493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5251450" y="926334"/>
            <a:ext cx="8191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ㅍㄹ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157606" y="926334"/>
            <a:ext cx="1564244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8380859-311B-9E2A-249F-773CC002F6BE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2E570579-140A-7EC6-9F3E-E0EADF72DAE8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C641D585-D9B0-7348-9354-19AB40C4E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9278D11E-97D8-7B89-8F55-EAB73E40E2C8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F5073EC-6409-B337-AE7A-E2C4AC055699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28FA0563-E1B9-CFFF-B59B-EB28805DE731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C1E54824-84BE-F99A-B798-A59DFBEE9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ECE149C9-7095-01EA-F060-0D584683A8D3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프랑스와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5.5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7613337" y="905978"/>
            <a:ext cx="6398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376B18C2-1D2F-F8B2-3888-7A30D6440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6" t="6231" r="10079" b="44984"/>
          <a:stretch/>
        </p:blipFill>
        <p:spPr>
          <a:xfrm>
            <a:off x="5715000" y="2126368"/>
            <a:ext cx="5716076" cy="389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그림 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FF00E2C-5B33-2A7F-501D-7C0CFBCDCA1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342" y="2788836"/>
            <a:ext cx="1192998" cy="1876197"/>
          </a:xfrm>
          <a:prstGeom prst="rect">
            <a:avLst/>
          </a:prstGeom>
        </p:spPr>
      </p:pic>
      <p:pic>
        <p:nvPicPr>
          <p:cNvPr id="5" name="그림 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285EA6A1-04E5-1B47-FC32-58BAE804491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967" y="2531961"/>
            <a:ext cx="1192998" cy="1876197"/>
          </a:xfrm>
          <a:prstGeom prst="rect">
            <a:avLst/>
          </a:prstGeom>
        </p:spPr>
      </p:pic>
      <p:pic>
        <p:nvPicPr>
          <p:cNvPr id="7" name="그림 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DD62A5-4B3D-88DB-3B09-4E0B0F989DB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690" y="2524147"/>
            <a:ext cx="1192998" cy="1876197"/>
          </a:xfrm>
          <a:prstGeom prst="rect">
            <a:avLst/>
          </a:prstGeom>
        </p:spPr>
      </p:pic>
      <p:pic>
        <p:nvPicPr>
          <p:cNvPr id="8" name="그림 7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08E6EA8E-E7DE-21F9-6856-EB948730C41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338" y="4132527"/>
            <a:ext cx="1192998" cy="1876197"/>
          </a:xfrm>
          <a:prstGeom prst="rect">
            <a:avLst/>
          </a:prstGeom>
        </p:spPr>
      </p:pic>
      <p:pic>
        <p:nvPicPr>
          <p:cNvPr id="9" name="그림 8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0BBDC5D4-5D73-C584-7C9D-EED22A3310A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317" y="3985854"/>
            <a:ext cx="1192998" cy="187619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EFFD6055-23D3-8CC5-3AB9-11BB3E48EBE3}"/>
              </a:ext>
            </a:extLst>
          </p:cNvPr>
          <p:cNvGrpSpPr/>
          <p:nvPr/>
        </p:nvGrpSpPr>
        <p:grpSpPr>
          <a:xfrm>
            <a:off x="838200" y="2377636"/>
            <a:ext cx="4241800" cy="1421178"/>
            <a:chOff x="838200" y="2377636"/>
            <a:chExt cx="4241800" cy="1421178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7D21E5AF-CBE0-8AE7-51B5-3982A3985B49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67365EF5-AA02-2D9E-8BF3-E3D667B7C88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54E3DB03-522F-17F6-C02F-93F31F19079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50257" y="2907148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36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    551,695 km2</a:t>
                </a:r>
                <a:endParaRPr lang="ko-KR" altLang="en-US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endParaRPr>
              </a:p>
            </p:txBody>
          </p:sp>
        </p:grpSp>
        <p:pic>
          <p:nvPicPr>
            <p:cNvPr id="23" name="그림 22" descr="직사각형, 스크린샷, 블루, 국기이(가) 표시된 사진&#10;&#10;자동 생성된 설명">
              <a:extLst>
                <a:ext uri="{FF2B5EF4-FFF2-40B4-BE49-F238E27FC236}">
                  <a16:creationId xmlns:a16="http://schemas.microsoft.com/office/drawing/2014/main" id="{DDC51EA2-2460-36C2-5E97-44F25A17E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146" y="2377636"/>
              <a:ext cx="653329" cy="43476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445ECE1-8321-0902-A3EB-FEA3EE97B60F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3AF35F22-598E-4588-A36B-85CD2FD86F1B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2DF14ADC-FEEC-F6A0-1B82-F94B40ADA7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41FC914C-9FDA-D518-BF22-0B82FD8BBE2B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32239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3223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F414481E-78A6-5066-0E9A-534D90545C40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1B5E6D3A-DADD-2B1E-33C3-0D3BC995CE60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C4E34BA5-A598-D55E-ABF7-691954F9B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0DBB5F9-DE15-45FF-D229-1E242307728D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37888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 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3969" y="2882178"/>
            <a:ext cx="653329" cy="653329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7153274" y="935809"/>
            <a:ext cx="122964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05450" y="2882178"/>
            <a:ext cx="653329" cy="653329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77720" y="2882178"/>
            <a:ext cx="653329" cy="653329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45226" y="2882178"/>
            <a:ext cx="653329" cy="653329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1ADE7D23-2A01-5093-D3B9-2019BF4D0D08}"/>
              </a:ext>
            </a:extLst>
          </p:cNvPr>
          <p:cNvGrpSpPr/>
          <p:nvPr/>
        </p:nvGrpSpPr>
        <p:grpSpPr>
          <a:xfrm>
            <a:off x="838200" y="2377636"/>
            <a:ext cx="4268290" cy="1421178"/>
            <a:chOff x="838200" y="2377636"/>
            <a:chExt cx="4268290" cy="1421178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68290" cy="1190172"/>
              <a:chOff x="838200" y="2608642"/>
              <a:chExt cx="426829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81629" y="2907148"/>
                <a:ext cx="3324861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6,488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1,830 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3" name="그림 2" descr="직사각형, 스크린샷, 블루, 국기이(가) 표시된 사진&#10;&#10;자동 생성된 설명">
              <a:extLst>
                <a:ext uri="{FF2B5EF4-FFF2-40B4-BE49-F238E27FC236}">
                  <a16:creationId xmlns:a16="http://schemas.microsoft.com/office/drawing/2014/main" id="{330E0A42-6795-BEA9-8811-101DB69AD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146" y="2377636"/>
              <a:ext cx="653329" cy="43476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27019" y="2882178"/>
            <a:ext cx="653329" cy="653329"/>
          </a:xfrm>
          <a:prstGeom prst="rect">
            <a:avLst/>
          </a:prstGeom>
        </p:spPr>
      </p:pic>
      <p:pic>
        <p:nvPicPr>
          <p:cNvPr id="55" name="그래픽 54" descr="남자 단색으로 채워진">
            <a:extLst>
              <a:ext uri="{FF2B5EF4-FFF2-40B4-BE49-F238E27FC236}">
                <a16:creationId xmlns:a16="http://schemas.microsoft.com/office/drawing/2014/main" id="{FB7B43B6-B737-09A0-4A47-89E5D9518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4525" y="2882178"/>
            <a:ext cx="653329" cy="653329"/>
          </a:xfrm>
          <a:prstGeom prst="rect">
            <a:avLst/>
          </a:prstGeom>
        </p:spPr>
      </p:pic>
      <p:pic>
        <p:nvPicPr>
          <p:cNvPr id="1411" name="그래픽 1410" descr="남자 단색으로 채워진">
            <a:extLst>
              <a:ext uri="{FF2B5EF4-FFF2-40B4-BE49-F238E27FC236}">
                <a16:creationId xmlns:a16="http://schemas.microsoft.com/office/drawing/2014/main" id="{2D63CDB2-7DD6-BDEA-E742-6F1FBD6110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66193" y="4915680"/>
            <a:ext cx="653329" cy="653329"/>
          </a:xfrm>
          <a:prstGeom prst="rect">
            <a:avLst/>
          </a:prstGeom>
        </p:spPr>
      </p:pic>
      <p:pic>
        <p:nvPicPr>
          <p:cNvPr id="1412" name="그래픽 1411" descr="남자 단색으로 채워진">
            <a:extLst>
              <a:ext uri="{FF2B5EF4-FFF2-40B4-BE49-F238E27FC236}">
                <a16:creationId xmlns:a16="http://schemas.microsoft.com/office/drawing/2014/main" id="{0D5CE7CF-36DA-C6B4-EBE0-5BC4DB7A5A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27674" y="4915680"/>
            <a:ext cx="653329" cy="653329"/>
          </a:xfrm>
          <a:prstGeom prst="rect">
            <a:avLst/>
          </a:prstGeom>
        </p:spPr>
      </p:pic>
      <p:pic>
        <p:nvPicPr>
          <p:cNvPr id="1413" name="그래픽 1412" descr="남자 단색으로 채워진">
            <a:extLst>
              <a:ext uri="{FF2B5EF4-FFF2-40B4-BE49-F238E27FC236}">
                <a16:creationId xmlns:a16="http://schemas.microsoft.com/office/drawing/2014/main" id="{BF04BB9A-8971-7DFE-BF79-818BE6F66E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99944" y="4915680"/>
            <a:ext cx="653329" cy="653329"/>
          </a:xfrm>
          <a:prstGeom prst="rect">
            <a:avLst/>
          </a:prstGeom>
        </p:spPr>
      </p:pic>
      <p:pic>
        <p:nvPicPr>
          <p:cNvPr id="1414" name="그래픽 1413" descr="남자 단색으로 채워진">
            <a:extLst>
              <a:ext uri="{FF2B5EF4-FFF2-40B4-BE49-F238E27FC236}">
                <a16:creationId xmlns:a16="http://schemas.microsoft.com/office/drawing/2014/main" id="{C2BF6ABD-5670-1F3F-2B52-F1B8683E40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67450" y="4915680"/>
            <a:ext cx="653329" cy="653329"/>
          </a:xfrm>
          <a:prstGeom prst="rect">
            <a:avLst/>
          </a:prstGeom>
        </p:spPr>
      </p:pic>
      <p:pic>
        <p:nvPicPr>
          <p:cNvPr id="1415" name="그래픽 1414" descr="남자 단색으로 채워진">
            <a:extLst>
              <a:ext uri="{FF2B5EF4-FFF2-40B4-BE49-F238E27FC236}">
                <a16:creationId xmlns:a16="http://schemas.microsoft.com/office/drawing/2014/main" id="{75ECB9AD-7FA5-B307-A421-6AC0FDC07C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49243" y="4915680"/>
            <a:ext cx="653329" cy="653329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인구수는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18" name="사각형: 둥근 모서리 141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8247854" y="932575"/>
            <a:ext cx="56233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334170" y="5981989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1866900" y="2990699"/>
            <a:ext cx="25082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8E2A865-C1A5-28BC-4C0E-C472565C4A02}"/>
              </a:ext>
            </a:extLst>
          </p:cNvPr>
          <p:cNvGrpSpPr/>
          <p:nvPr/>
        </p:nvGrpSpPr>
        <p:grpSpPr>
          <a:xfrm>
            <a:off x="625632" y="687857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0B567B3D-C82D-9887-7EB1-C2B0BC23E191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9DB3E8A7-994E-8A48-217A-E2394D56F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7CC23AED-301B-5FA9-BF70-284630FD55B2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461DD9AF-DAEB-4995-B37F-FC9479716E43}"/>
              </a:ext>
            </a:extLst>
          </p:cNvPr>
          <p:cNvSpPr txBox="1"/>
          <p:nvPr/>
        </p:nvSpPr>
        <p:spPr>
          <a:xfrm>
            <a:off x="410216" y="6204150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358568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1417" grpId="0" animBg="1"/>
      <p:bldP spid="1418" grpId="0" animBg="1"/>
      <p:bldP spid="1418" grpId="1" animBg="1"/>
      <p:bldP spid="40" grpId="0" animBg="1"/>
      <p:bldP spid="4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직사각형, 스크린샷, 블루, 국기이(가) 표시된 사진&#10;&#10;자동 생성된 설명">
            <a:extLst>
              <a:ext uri="{FF2B5EF4-FFF2-40B4-BE49-F238E27FC236}">
                <a16:creationId xmlns:a16="http://schemas.microsoft.com/office/drawing/2014/main" id="{938257AF-34BC-2872-3098-715FC5A65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698" y="-50800"/>
            <a:ext cx="5278902" cy="3300269"/>
          </a:xfrm>
          <a:prstGeom prst="rect">
            <a:avLst/>
          </a:prstGeom>
        </p:spPr>
      </p:pic>
      <p:grpSp>
        <p:nvGrpSpPr>
          <p:cNvPr id="1054" name="비행기">
            <a:extLst>
              <a:ext uri="{FF2B5EF4-FFF2-40B4-BE49-F238E27FC236}">
                <a16:creationId xmlns:a16="http://schemas.microsoft.com/office/drawing/2014/main" id="{3AFF516E-90A4-461C-5D52-40AD0468EA8B}"/>
              </a:ext>
            </a:extLst>
          </p:cNvPr>
          <p:cNvGrpSpPr/>
          <p:nvPr/>
        </p:nvGrpSpPr>
        <p:grpSpPr>
          <a:xfrm>
            <a:off x="7268462" y="-3774614"/>
            <a:ext cx="10254020" cy="7034475"/>
            <a:chOff x="7268462" y="-3774614"/>
            <a:chExt cx="10254020" cy="7034475"/>
          </a:xfrm>
        </p:grpSpPr>
        <p:grpSp>
          <p:nvGrpSpPr>
            <p:cNvPr id="1055" name="그룹 1054">
              <a:extLst>
                <a:ext uri="{FF2B5EF4-FFF2-40B4-BE49-F238E27FC236}">
                  <a16:creationId xmlns:a16="http://schemas.microsoft.com/office/drawing/2014/main" id="{4F5DD095-97C9-CFAD-F8B2-50D1EBEDBAEA}"/>
                </a:ext>
              </a:extLst>
            </p:cNvPr>
            <p:cNvGrpSpPr/>
            <p:nvPr/>
          </p:nvGrpSpPr>
          <p:grpSpPr>
            <a:xfrm>
              <a:off x="12172950" y="-3774614"/>
              <a:ext cx="5349532" cy="3793664"/>
              <a:chOff x="12495913" y="-533802"/>
              <a:chExt cx="5349532" cy="3793664"/>
            </a:xfrm>
          </p:grpSpPr>
          <p:sp>
            <p:nvSpPr>
              <p:cNvPr id="1058" name="직사각형 46">
                <a:extLst>
                  <a:ext uri="{FF2B5EF4-FFF2-40B4-BE49-F238E27FC236}">
                    <a16:creationId xmlns:a16="http://schemas.microsoft.com/office/drawing/2014/main" id="{C945E228-5FB6-8FF3-936D-30565DE9059A}"/>
                  </a:ext>
                </a:extLst>
              </p:cNvPr>
              <p:cNvSpPr/>
              <p:nvPr/>
            </p:nvSpPr>
            <p:spPr>
              <a:xfrm>
                <a:off x="12495913" y="-533802"/>
                <a:ext cx="987676" cy="3793662"/>
              </a:xfrm>
              <a:custGeom>
                <a:avLst/>
                <a:gdLst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915287 w 915287"/>
                  <a:gd name="connsiteY2" fmla="*/ 37936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915287"/>
                  <a:gd name="connsiteY0" fmla="*/ 0 h 3793662"/>
                  <a:gd name="connsiteX1" fmla="*/ 915287 w 915287"/>
                  <a:gd name="connsiteY1" fmla="*/ 0 h 3793662"/>
                  <a:gd name="connsiteX2" fmla="*/ 620012 w 915287"/>
                  <a:gd name="connsiteY2" fmla="*/ 3374562 h 3793662"/>
                  <a:gd name="connsiteX3" fmla="*/ 0 w 915287"/>
                  <a:gd name="connsiteY3" fmla="*/ 3793662 h 3793662"/>
                  <a:gd name="connsiteX4" fmla="*/ 0 w 915287"/>
                  <a:gd name="connsiteY4" fmla="*/ 0 h 3793662"/>
                  <a:gd name="connsiteX0" fmla="*/ 0 w 1027414"/>
                  <a:gd name="connsiteY0" fmla="*/ 0 h 3793662"/>
                  <a:gd name="connsiteX1" fmla="*/ 915287 w 1027414"/>
                  <a:gd name="connsiteY1" fmla="*/ 0 h 3793662"/>
                  <a:gd name="connsiteX2" fmla="*/ 1015300 w 1027414"/>
                  <a:gd name="connsiteY2" fmla="*/ 2472140 h 3793662"/>
                  <a:gd name="connsiteX3" fmla="*/ 620012 w 1027414"/>
                  <a:gd name="connsiteY3" fmla="*/ 3374562 h 3793662"/>
                  <a:gd name="connsiteX4" fmla="*/ 0 w 1027414"/>
                  <a:gd name="connsiteY4" fmla="*/ 3793662 h 3793662"/>
                  <a:gd name="connsiteX5" fmla="*/ 0 w 1027414"/>
                  <a:gd name="connsiteY5" fmla="*/ 0 h 3793662"/>
                  <a:gd name="connsiteX0" fmla="*/ 0 w 1016107"/>
                  <a:gd name="connsiteY0" fmla="*/ 0 h 3793662"/>
                  <a:gd name="connsiteX1" fmla="*/ 915287 w 1016107"/>
                  <a:gd name="connsiteY1" fmla="*/ 0 h 3793662"/>
                  <a:gd name="connsiteX2" fmla="*/ 1015300 w 1016107"/>
                  <a:gd name="connsiteY2" fmla="*/ 2472140 h 3793662"/>
                  <a:gd name="connsiteX3" fmla="*/ 620012 w 1016107"/>
                  <a:gd name="connsiteY3" fmla="*/ 3374562 h 3793662"/>
                  <a:gd name="connsiteX4" fmla="*/ 0 w 1016107"/>
                  <a:gd name="connsiteY4" fmla="*/ 3793662 h 3793662"/>
                  <a:gd name="connsiteX5" fmla="*/ 0 w 1016107"/>
                  <a:gd name="connsiteY5" fmla="*/ 0 h 3793662"/>
                  <a:gd name="connsiteX0" fmla="*/ 0 w 987676"/>
                  <a:gd name="connsiteY0" fmla="*/ 0 h 3793662"/>
                  <a:gd name="connsiteX1" fmla="*/ 915287 w 987676"/>
                  <a:gd name="connsiteY1" fmla="*/ 0 h 3793662"/>
                  <a:gd name="connsiteX2" fmla="*/ 986725 w 987676"/>
                  <a:gd name="connsiteY2" fmla="*/ 2472140 h 3793662"/>
                  <a:gd name="connsiteX3" fmla="*/ 620012 w 987676"/>
                  <a:gd name="connsiteY3" fmla="*/ 3374562 h 3793662"/>
                  <a:gd name="connsiteX4" fmla="*/ 0 w 987676"/>
                  <a:gd name="connsiteY4" fmla="*/ 3793662 h 3793662"/>
                  <a:gd name="connsiteX5" fmla="*/ 0 w 987676"/>
                  <a:gd name="connsiteY5" fmla="*/ 0 h 379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7676" h="3793662">
                    <a:moveTo>
                      <a:pt x="0" y="0"/>
                    </a:moveTo>
                    <a:lnTo>
                      <a:pt x="915287" y="0"/>
                    </a:lnTo>
                    <a:cubicBezTo>
                      <a:pt x="848612" y="714509"/>
                      <a:pt x="1001013" y="1671906"/>
                      <a:pt x="986725" y="2472140"/>
                    </a:cubicBezTo>
                    <a:lnTo>
                      <a:pt x="620012" y="3374562"/>
                    </a:lnTo>
                    <a:lnTo>
                      <a:pt x="0" y="37936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9" name="직사각형 47">
                <a:extLst>
                  <a:ext uri="{FF2B5EF4-FFF2-40B4-BE49-F238E27FC236}">
                    <a16:creationId xmlns:a16="http://schemas.microsoft.com/office/drawing/2014/main" id="{6E3676EA-99A1-B901-3755-6B94F2414E17}"/>
                  </a:ext>
                </a:extLst>
              </p:cNvPr>
              <p:cNvSpPr/>
              <p:nvPr/>
            </p:nvSpPr>
            <p:spPr>
              <a:xfrm rot="5400000">
                <a:off x="14786816" y="201233"/>
                <a:ext cx="767726" cy="5349532"/>
              </a:xfrm>
              <a:custGeom>
                <a:avLst/>
                <a:gdLst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0 w 698081"/>
                  <a:gd name="connsiteY3" fmla="*/ 5349532 h 5349532"/>
                  <a:gd name="connsiteX4" fmla="*/ 0 w 698081"/>
                  <a:gd name="connsiteY4" fmla="*/ 0 h 5349532"/>
                  <a:gd name="connsiteX0" fmla="*/ 0 w 698081"/>
                  <a:gd name="connsiteY0" fmla="*/ 0 h 5349532"/>
                  <a:gd name="connsiteX1" fmla="*/ 698081 w 698081"/>
                  <a:gd name="connsiteY1" fmla="*/ 0 h 5349532"/>
                  <a:gd name="connsiteX2" fmla="*/ 698081 w 698081"/>
                  <a:gd name="connsiteY2" fmla="*/ 5349532 h 5349532"/>
                  <a:gd name="connsiteX3" fmla="*/ 166691 w 698081"/>
                  <a:gd name="connsiteY3" fmla="*/ 4935194 h 5349532"/>
                  <a:gd name="connsiteX4" fmla="*/ 0 w 698081"/>
                  <a:gd name="connsiteY4" fmla="*/ 0 h 5349532"/>
                  <a:gd name="connsiteX0" fmla="*/ 4213 w 702294"/>
                  <a:gd name="connsiteY0" fmla="*/ 0 h 5349532"/>
                  <a:gd name="connsiteX1" fmla="*/ 702294 w 702294"/>
                  <a:gd name="connsiteY1" fmla="*/ 0 h 5349532"/>
                  <a:gd name="connsiteX2" fmla="*/ 702294 w 702294"/>
                  <a:gd name="connsiteY2" fmla="*/ 5349532 h 5349532"/>
                  <a:gd name="connsiteX3" fmla="*/ 170904 w 702294"/>
                  <a:gd name="connsiteY3" fmla="*/ 4935194 h 5349532"/>
                  <a:gd name="connsiteX4" fmla="*/ 4213 w 702294"/>
                  <a:gd name="connsiteY4" fmla="*/ 0 h 5349532"/>
                  <a:gd name="connsiteX0" fmla="*/ 20101 w 689607"/>
                  <a:gd name="connsiteY0" fmla="*/ 0 h 5359057"/>
                  <a:gd name="connsiteX1" fmla="*/ 689607 w 689607"/>
                  <a:gd name="connsiteY1" fmla="*/ 9525 h 5359057"/>
                  <a:gd name="connsiteX2" fmla="*/ 689607 w 689607"/>
                  <a:gd name="connsiteY2" fmla="*/ 5359057 h 5359057"/>
                  <a:gd name="connsiteX3" fmla="*/ 158217 w 689607"/>
                  <a:gd name="connsiteY3" fmla="*/ 4944719 h 5359057"/>
                  <a:gd name="connsiteX4" fmla="*/ 20101 w 689607"/>
                  <a:gd name="connsiteY4" fmla="*/ 0 h 5359057"/>
                  <a:gd name="connsiteX0" fmla="*/ 17311 w 691580"/>
                  <a:gd name="connsiteY0" fmla="*/ 42862 h 5349532"/>
                  <a:gd name="connsiteX1" fmla="*/ 691580 w 691580"/>
                  <a:gd name="connsiteY1" fmla="*/ 0 h 5349532"/>
                  <a:gd name="connsiteX2" fmla="*/ 691580 w 691580"/>
                  <a:gd name="connsiteY2" fmla="*/ 5349532 h 5349532"/>
                  <a:gd name="connsiteX3" fmla="*/ 160190 w 691580"/>
                  <a:gd name="connsiteY3" fmla="*/ 4935194 h 5349532"/>
                  <a:gd name="connsiteX4" fmla="*/ 17311 w 691580"/>
                  <a:gd name="connsiteY4" fmla="*/ 42862 h 5349532"/>
                  <a:gd name="connsiteX0" fmla="*/ 93457 w 767726"/>
                  <a:gd name="connsiteY0" fmla="*/ 42862 h 5349532"/>
                  <a:gd name="connsiteX1" fmla="*/ 767726 w 767726"/>
                  <a:gd name="connsiteY1" fmla="*/ 0 h 5349532"/>
                  <a:gd name="connsiteX2" fmla="*/ 767726 w 767726"/>
                  <a:gd name="connsiteY2" fmla="*/ 5349532 h 5349532"/>
                  <a:gd name="connsiteX3" fmla="*/ 236336 w 767726"/>
                  <a:gd name="connsiteY3" fmla="*/ 4935194 h 5349532"/>
                  <a:gd name="connsiteX4" fmla="*/ 93457 w 767726"/>
                  <a:gd name="connsiteY4" fmla="*/ 42862 h 534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26" h="5349532">
                    <a:moveTo>
                      <a:pt x="93457" y="42862"/>
                    </a:moveTo>
                    <a:lnTo>
                      <a:pt x="767726" y="0"/>
                    </a:lnTo>
                    <a:lnTo>
                      <a:pt x="767726" y="5349532"/>
                    </a:lnTo>
                    <a:lnTo>
                      <a:pt x="236336" y="4935194"/>
                    </a:lnTo>
                    <a:cubicBezTo>
                      <a:pt x="-52589" y="2875792"/>
                      <a:pt x="-46242" y="1973677"/>
                      <a:pt x="93457" y="42862"/>
                    </a:cubicBezTo>
                    <a:close/>
                  </a:path>
                </a:pathLst>
              </a:custGeom>
              <a:solidFill>
                <a:srgbClr val="82D0D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60" name="그룹 1059">
                <a:extLst>
                  <a:ext uri="{FF2B5EF4-FFF2-40B4-BE49-F238E27FC236}">
                    <a16:creationId xmlns:a16="http://schemas.microsoft.com/office/drawing/2014/main" id="{7417FB74-914B-777A-FE00-475E68BD9327}"/>
                  </a:ext>
                </a:extLst>
              </p:cNvPr>
              <p:cNvGrpSpPr/>
              <p:nvPr/>
            </p:nvGrpSpPr>
            <p:grpSpPr>
              <a:xfrm>
                <a:off x="12674164" y="-533802"/>
                <a:ext cx="5171281" cy="3793662"/>
                <a:chOff x="13283688" y="1254930"/>
                <a:chExt cx="5171281" cy="3793662"/>
              </a:xfrm>
            </p:grpSpPr>
            <p:pic>
              <p:nvPicPr>
                <p:cNvPr id="1061" name="그림 1060" descr="블랙, 예술이(가) 표시된 사진&#10;&#10;자동 생성된 설명">
                  <a:extLst>
                    <a:ext uri="{FF2B5EF4-FFF2-40B4-BE49-F238E27FC236}">
                      <a16:creationId xmlns:a16="http://schemas.microsoft.com/office/drawing/2014/main" id="{E456FAC6-DEE8-385A-0AF5-CD88D9818B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07" b="3094"/>
                <a:stretch/>
              </p:blipFill>
              <p:spPr>
                <a:xfrm flipH="1" flipV="1">
                  <a:off x="13309736" y="1254930"/>
                  <a:ext cx="5145233" cy="3793662"/>
                </a:xfrm>
                <a:prstGeom prst="rect">
                  <a:avLst/>
                </a:prstGeom>
              </p:spPr>
            </p:pic>
            <p:pic>
              <p:nvPicPr>
                <p:cNvPr id="1062" name="그림 1061" descr="클립아트, 창의성, 예술, 일러스트레이션이(가) 표시된 사진&#10;&#10;자동 생성된 설명">
                  <a:extLst>
                    <a:ext uri="{FF2B5EF4-FFF2-40B4-BE49-F238E27FC236}">
                      <a16:creationId xmlns:a16="http://schemas.microsoft.com/office/drawing/2014/main" id="{BEDDB7AC-CA68-02A8-005D-18A8AA0497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956649" flipH="1">
                  <a:off x="13263191" y="4087757"/>
                  <a:ext cx="964059" cy="923065"/>
                </a:xfrm>
                <a:prstGeom prst="rect">
                  <a:avLst/>
                </a:prstGeom>
              </p:spPr>
            </p:pic>
          </p:grpSp>
        </p:grpSp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7287190" y="-3774614"/>
              <a:ext cx="4904810" cy="7034475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268462" y="0"/>
              <a:ext cx="10254020" cy="3259860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1E9C7C5F-D823-1A25-F958-72018DB4FC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r="1579"/>
          <a:stretch/>
        </p:blipFill>
        <p:spPr>
          <a:xfrm rot="5400000">
            <a:off x="-361408" y="1058269"/>
            <a:ext cx="6142026" cy="4738665"/>
          </a:xfrm>
          <a:prstGeom prst="rect">
            <a:avLst/>
          </a:prstGeom>
          <a:effectLst>
            <a:outerShdw blurRad="63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5553033" y="4803585"/>
            <a:ext cx="6449028" cy="1569660"/>
            <a:chOff x="5959173" y="4803585"/>
            <a:chExt cx="6449028" cy="156966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59173" y="4803585"/>
              <a:ext cx="2834429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8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967836" y="4871311"/>
              <a:ext cx="344036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0033FF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프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랑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스</a:t>
              </a:r>
              <a:endParaRPr lang="ko-KR" altLang="en-US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pic>
        <p:nvPicPr>
          <p:cNvPr id="1063" name="표지 배경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7BC88E55-85F8-8ABB-FDC1-106D1F495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7250" cy="6940929"/>
          </a:xfrm>
        </p:spPr>
      </p:pic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25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93889E-18 L -0.43438 0.54583 " pathEditMode="relative" rAng="0" ptsTypes="AA">
                                      <p:cBhvr>
                                        <p:cTn id="13" dur="16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2729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프랑스의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2" name="그림 21" descr="하늘, 건물, 야외, 타워이(가) 표시된 사진&#10;&#10;자동 생성된 설명">
            <a:extLst>
              <a:ext uri="{FF2B5EF4-FFF2-40B4-BE49-F238E27FC236}">
                <a16:creationId xmlns:a16="http://schemas.microsoft.com/office/drawing/2014/main" id="{FF6E3121-2259-F1B9-466A-C4ED9CB755A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r="7496"/>
          <a:stretch/>
        </p:blipFill>
        <p:spPr>
          <a:xfrm>
            <a:off x="4159140" y="611123"/>
            <a:ext cx="4516931" cy="570522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봉주흐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프랑스의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4159140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5283922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417605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551288" y="61112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4159140" y="205039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5283922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417605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551288" y="2058332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4159139" y="3489673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5283922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417605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551288" y="3497607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4159139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5283922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417605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551288" y="4928948"/>
            <a:ext cx="1124783" cy="14313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3782697-198A-5C35-FD0E-91BAAD81A9E4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F3BC8B21-0DB2-D26C-4C6A-EC16569809F0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BCB35308-B2FC-947B-78B0-3FC9675B0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B1967346-5331-8ED1-CBE1-4F70F682A4B0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95EE0-B9EC-46EA-A204-73BE14A9D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C93E884-3465-1EC7-B652-492488C454F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3F0A013-AE51-6790-8B0B-6E727C2B6B2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F4A1A-1501-0B45-3290-728637F9BEE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82C1DD95-B876-5B5A-52EC-B91D6744649C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프랑스의 랜드마크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에펠탑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7A39F3E-EF7A-B7EB-1EA8-32C9496D823A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C18123DC-143D-5709-D80E-1A0D6B125699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848B154B-9187-67BA-2534-DF461D53B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CEB4B5C9-C08A-86BD-52B6-3B0D956B3F95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타워, 타이포그래피, 디자인이(가) 표시된 사진&#10;&#10;자동 생성된 설명">
            <a:extLst>
              <a:ext uri="{FF2B5EF4-FFF2-40B4-BE49-F238E27FC236}">
                <a16:creationId xmlns:a16="http://schemas.microsoft.com/office/drawing/2014/main" id="{E4B23A45-CF35-DDBA-97CA-1DB917B2B9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5" t="8616" r="3125" b="7059"/>
          <a:stretch/>
        </p:blipFill>
        <p:spPr>
          <a:xfrm>
            <a:off x="5646057" y="2677886"/>
            <a:ext cx="5544458" cy="3526971"/>
          </a:xfrm>
          <a:prstGeom prst="rect">
            <a:avLst/>
          </a:prstGeo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F2B0F99A-4642-689B-CB40-6A4EA32D7C70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처음엔 사람들이 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못생긴 철 덩어리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라고 싫어했어요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7304A3-8729-4938-324F-EC8190E3C708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하지만 지금은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상징이 되었죠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6F678ADB-0942-FAB2-1F5F-B3C302E3E9A8}"/>
              </a:ext>
            </a:extLst>
          </p:cNvPr>
          <p:cNvSpPr/>
          <p:nvPr/>
        </p:nvSpPr>
        <p:spPr>
          <a:xfrm>
            <a:off x="6495144" y="895122"/>
            <a:ext cx="4572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442BC9B-06B8-84E5-D108-8B5AFAC8B425}"/>
              </a:ext>
            </a:extLst>
          </p:cNvPr>
          <p:cNvSpPr/>
          <p:nvPr/>
        </p:nvSpPr>
        <p:spPr>
          <a:xfrm>
            <a:off x="5972022" y="895122"/>
            <a:ext cx="84406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8B9A7B-DE1D-96B7-3AEF-BB6DFE21B70A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3" name="그림 22" descr="하늘, 건물, 야외, 구름이(가) 표시된 사진&#10;&#10;자동 생성된 설명">
            <a:extLst>
              <a:ext uri="{FF2B5EF4-FFF2-40B4-BE49-F238E27FC236}">
                <a16:creationId xmlns:a16="http://schemas.microsoft.com/office/drawing/2014/main" id="{888C3ED0-CA05-2DF2-37A1-470A49EA38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56" y="1877809"/>
            <a:ext cx="3582287" cy="434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7" grpId="0" animBg="1"/>
      <p:bldP spid="8" grpId="0" animBg="1"/>
      <p:bldP spid="8" grpId="1" animBg="1"/>
      <p:bldP spid="13" grpId="0" animBg="1"/>
      <p:bldP spid="1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26A4A-144A-83AB-9369-82644AD3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161AD7E-273F-4446-B966-259922C86CD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625BA6A-E79A-6E6E-9E70-62A0F4E641E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377B950-E327-2935-6869-249C67B4460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DD408789-B219-7011-CB7A-1809BC74BE6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에펠탑은 </a:t>
            </a:r>
            <a:r>
              <a:rPr lang="en-US" altLang="ko-KR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18,038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철 조각으로 이루어져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A5F0383-A000-7EC6-C79D-C1CBD61FE6B3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ED05C77E-0F4D-7E24-11DB-A58ECDFBF309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4D192972-12CF-BCDB-C5E5-AE8573ED9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0AC991C3-FF67-066D-D06C-38FD13292596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E94E1E56-D44E-E92B-2B6C-1009F8CF2A47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년마다 에펠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브라운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색으로 칠해진답니다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831B92B2-8F86-B207-6A3A-3F9547264F6B}"/>
              </a:ext>
            </a:extLst>
          </p:cNvPr>
          <p:cNvSpPr/>
          <p:nvPr/>
        </p:nvSpPr>
        <p:spPr>
          <a:xfrm>
            <a:off x="3948794" y="895122"/>
            <a:ext cx="133440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A08A87-5C64-09CC-5B55-C4458094E6B8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그림 9" descr="건물, 대칭, 아치, 건축물이(가) 표시된 사진&#10;&#10;자동 생성된 설명">
            <a:extLst>
              <a:ext uri="{FF2B5EF4-FFF2-40B4-BE49-F238E27FC236}">
                <a16:creationId xmlns:a16="http://schemas.microsoft.com/office/drawing/2014/main" id="{702D99A9-2B07-C236-BF3B-346027774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388" y="1962661"/>
            <a:ext cx="5575762" cy="4181822"/>
          </a:xfrm>
          <a:prstGeom prst="rect">
            <a:avLst/>
          </a:prstGeom>
        </p:spPr>
      </p:pic>
      <p:pic>
        <p:nvPicPr>
          <p:cNvPr id="11" name="그림 10" descr="건물, 대칭, 아치, 건축물이(가) 표시된 사진&#10;&#10;자동 생성된 설명">
            <a:extLst>
              <a:ext uri="{FF2B5EF4-FFF2-40B4-BE49-F238E27FC236}">
                <a16:creationId xmlns:a16="http://schemas.microsoft.com/office/drawing/2014/main" id="{5875AF76-103C-AE72-E2F2-A3F9BF5A74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388" y="1962661"/>
            <a:ext cx="5575762" cy="4181822"/>
          </a:xfrm>
          <a:prstGeom prst="rect">
            <a:avLst/>
          </a:prstGeom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DCF44180-D8AF-827F-FB5A-9E4204627164}"/>
              </a:ext>
            </a:extLst>
          </p:cNvPr>
          <p:cNvSpPr/>
          <p:nvPr/>
        </p:nvSpPr>
        <p:spPr>
          <a:xfrm>
            <a:off x="5462134" y="895122"/>
            <a:ext cx="133440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8" name="그림 27" descr="하늘, 건물, 야외, 타워이(가) 표시된 사진&#10;&#10;자동 생성된 설명">
            <a:extLst>
              <a:ext uri="{FF2B5EF4-FFF2-40B4-BE49-F238E27FC236}">
                <a16:creationId xmlns:a16="http://schemas.microsoft.com/office/drawing/2014/main" id="{0F93EB05-1808-9F9D-277E-1427E645E5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96" y="1962661"/>
            <a:ext cx="3136367" cy="418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09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8" grpId="0" animBg="1"/>
      <p:bldP spid="8" grpId="1" animBg="1"/>
      <p:bldP spid="15" grpId="0" animBg="1"/>
      <p:bldP spid="1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43154-6F00-A3BA-B8B0-20F392484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D65EEE2F-1D38-3239-3A97-EE953CF3058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C2895708-358B-54EE-C6A4-34366BA2EEE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8AE43D1-3B4D-6DAD-798B-4B863843018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42A9F06B-4D92-E6D4-D6C4-E592870C571D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바람이 불면 살짝 흔들리지만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아주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튼튼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9D743E0-29A5-8D79-06CB-21032C2A17EE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9F8A7B4E-619A-D53B-B6AB-637F40FC3022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F3979F64-EAA1-78B4-72FE-840BE6FAC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D02070E6-657F-57B0-B6FA-2E301F2382BD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53CCC3CC-6E48-CBF6-2D81-8804D87B2EC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" name="그림 1" descr="구름, 야외, 하늘, 건물이(가) 표시된 사진&#10;&#10;자동 생성된 설명">
            <a:extLst>
              <a:ext uri="{FF2B5EF4-FFF2-40B4-BE49-F238E27FC236}">
                <a16:creationId xmlns:a16="http://schemas.microsoft.com/office/drawing/2014/main" id="{76BC4F1A-CD2E-4789-E8BC-A363C4DA0D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622" y="1732187"/>
            <a:ext cx="6878127" cy="458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4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8207D-60FE-2A9C-F83F-6E772415A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0F7EE17-9AAB-DCE1-5524-F9ABCC9FD10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80CF9DB-CF81-3C73-F7C7-020609CEE55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7A9C34A-D123-0311-2234-62895077D4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A60733CB-C667-9F94-804B-344741EB755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수천 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조명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켜져서 아주 멋져요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0A19BF39-6463-76DA-9D65-A06E5F8E5A9B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4EDF766B-CD51-5F3E-4ABC-618383A6FD4B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7EE27BA6-1699-2E1A-E587-B84B655ED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F47C70DD-471F-7473-672D-5FF4307CF2D9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5344F44-A77F-E67C-46B4-D2E6666F04A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" name="그림 2" descr="건물, 하늘, 타워, 랜드마크이(가) 표시된 사진&#10;&#10;자동 생성된 설명">
            <a:extLst>
              <a:ext uri="{FF2B5EF4-FFF2-40B4-BE49-F238E27FC236}">
                <a16:creationId xmlns:a16="http://schemas.microsoft.com/office/drawing/2014/main" id="{569DB62D-6EFB-4340-FD1F-3FB2788FE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99" y="2178388"/>
            <a:ext cx="5237506" cy="3932222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D91FB2B5-AC37-575B-0987-B58C90D538EF}"/>
              </a:ext>
            </a:extLst>
          </p:cNvPr>
          <p:cNvSpPr/>
          <p:nvPr/>
        </p:nvSpPr>
        <p:spPr>
          <a:xfrm>
            <a:off x="5819775" y="895122"/>
            <a:ext cx="78581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하늘, 야외, 놀이기구, 놀이공원이(가) 표시된 사진&#10;&#10;자동 생성된 설명">
            <a:extLst>
              <a:ext uri="{FF2B5EF4-FFF2-40B4-BE49-F238E27FC236}">
                <a16:creationId xmlns:a16="http://schemas.microsoft.com/office/drawing/2014/main" id="{6636FB35-EA37-C51F-1898-C25CE4829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261" y="2172776"/>
            <a:ext cx="5383600" cy="3937834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41430217-D3A3-2106-24F4-78D53DD7D651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안에는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엘리베이터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1,665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계단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있는데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5EA9989C-CB53-913B-6C2B-B3CD0F1E02CE}"/>
              </a:ext>
            </a:extLst>
          </p:cNvPr>
          <p:cNvSpPr/>
          <p:nvPr/>
        </p:nvSpPr>
        <p:spPr>
          <a:xfrm>
            <a:off x="8443642" y="902830"/>
            <a:ext cx="80672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10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5" grpId="1" animBg="1"/>
      <p:bldP spid="8" grpId="0" animBg="1"/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89C54-83DE-942C-819D-BCAF715C4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4AD0716-6039-D3C3-2062-449C3831B71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266BF380-E316-B3A8-64E0-ACD7ADB9276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D620C08-BAEF-3FA4-9FDF-926D9AB8C31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30B55C04-E77C-0798-D6DA-AFB2302498F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탑의 꼭대기까지 올라가 </a:t>
            </a:r>
            <a:r>
              <a:rPr lang="ko-KR" altLang="en-US" sz="36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파리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한눈에 볼 수 있어요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65BD3D7-8BF5-0B3F-63C4-04D68E54F535}"/>
              </a:ext>
            </a:extLst>
          </p:cNvPr>
          <p:cNvGrpSpPr/>
          <p:nvPr/>
        </p:nvGrpSpPr>
        <p:grpSpPr>
          <a:xfrm>
            <a:off x="625632" y="640963"/>
            <a:ext cx="1060768" cy="1060768"/>
            <a:chOff x="2182673" y="662642"/>
            <a:chExt cx="1060768" cy="1060768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DCDF203C-A656-89BD-E39D-232710F334DC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53A97AA2-9069-E17E-38AC-D8A4EC789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85FB3535-0BFD-A9F0-6BD4-79893A8686E6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3B25EA1-8D1D-770D-F4A4-6CE06D8D33A4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01E5C39-4394-A00B-7FB7-70C4E98F59CD}"/>
              </a:ext>
            </a:extLst>
          </p:cNvPr>
          <p:cNvSpPr/>
          <p:nvPr/>
        </p:nvSpPr>
        <p:spPr>
          <a:xfrm>
            <a:off x="6443107" y="895121"/>
            <a:ext cx="68600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야외, 망원경, 하늘, 구름이(가) 표시된 사진&#10;&#10;자동 생성된 설명">
            <a:extLst>
              <a:ext uri="{FF2B5EF4-FFF2-40B4-BE49-F238E27FC236}">
                <a16:creationId xmlns:a16="http://schemas.microsoft.com/office/drawing/2014/main" id="{4550AFF3-47D4-4E2F-0AF5-C153DEF128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32" y="2238205"/>
            <a:ext cx="5459062" cy="3625158"/>
          </a:xfrm>
          <a:prstGeom prst="rect">
            <a:avLst/>
          </a:prstGeom>
        </p:spPr>
      </p:pic>
      <p:pic>
        <p:nvPicPr>
          <p:cNvPr id="9" name="그림 8" descr="야외, 항공 사진, 경치, 구름이(가) 표시된 사진&#10;&#10;자동 생성된 설명">
            <a:extLst>
              <a:ext uri="{FF2B5EF4-FFF2-40B4-BE49-F238E27FC236}">
                <a16:creationId xmlns:a16="http://schemas.microsoft.com/office/drawing/2014/main" id="{69F69E4F-A836-D4A6-FC43-03B91A8993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240" y="2238205"/>
            <a:ext cx="5459062" cy="362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8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D465E-D577-044C-0003-7852D4BC1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856AD0D1-F94E-20AF-BB0F-7AE115CCE5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0524D507-8E9F-F433-7278-EF1363726AED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9975F6-92ED-34E6-5CEF-02DDDE6FFDE2}"/>
              </a:ext>
            </a:extLst>
          </p:cNvPr>
          <p:cNvSpPr txBox="1"/>
          <p:nvPr/>
        </p:nvSpPr>
        <p:spPr>
          <a:xfrm>
            <a:off x="7334250" y="6536086"/>
            <a:ext cx="45148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EBS 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세계테마기행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EBS.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7" name="온라인 미디어 6" title="세계테마기행 - 영국 프랑스 문명기행 3부 혁명에 취하고, 나폴레옹에 빠지다_#001">
            <a:hlinkClick r:id="" action="ppaction://media"/>
            <a:extLst>
              <a:ext uri="{FF2B5EF4-FFF2-40B4-BE49-F238E27FC236}">
                <a16:creationId xmlns:a16="http://schemas.microsoft.com/office/drawing/2014/main" id="{169A86E3-771D-FCDE-2677-6466D276061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프랑스 파리 여행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802252B2-7E4B-DEE3-33DF-5C5454233FBE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9935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463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 덕분에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에펠탑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구경 잘했네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DB1B04DB-CACC-A44C-0CF0-B528E684CFE2}"/>
              </a:ext>
            </a:extLst>
          </p:cNvPr>
          <p:cNvSpPr/>
          <p:nvPr/>
        </p:nvSpPr>
        <p:spPr>
          <a:xfrm>
            <a:off x="682704" y="80463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오늘은 또 어디로 굴러 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볼까나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463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좋은 아침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잘 잤어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840A50-A5B3-5D65-5A82-E035CFDA04D1}"/>
              </a:ext>
            </a:extLst>
          </p:cNvPr>
          <p:cNvGrpSpPr/>
          <p:nvPr/>
        </p:nvGrpSpPr>
        <p:grpSpPr>
          <a:xfrm>
            <a:off x="624281" y="4743804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2C83AA3-4940-E394-ADD1-D6C198C8D7B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EF8BAE25-C39F-B407-6F3A-B04CA8040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212583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어제 고마워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덕분에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에펠탑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구경 잘 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50915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별말씀을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오늘은 뭐 할 예정이야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7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아직 계획이 없는데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84621133-A5F7-98F8-D3F5-F3D4410BA6F5}"/>
              </a:ext>
            </a:extLst>
          </p:cNvPr>
          <p:cNvGrpSpPr/>
          <p:nvPr/>
        </p:nvGrpSpPr>
        <p:grpSpPr>
          <a:xfrm>
            <a:off x="624280" y="673070"/>
            <a:ext cx="1060768" cy="1060768"/>
            <a:chOff x="2182673" y="662642"/>
            <a:chExt cx="1060768" cy="1060768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5C76A080-CF25-E4AA-E898-D0B9B9705A54}"/>
                </a:ext>
              </a:extLst>
            </p:cNvPr>
            <p:cNvSpPr/>
            <p:nvPr/>
          </p:nvSpPr>
          <p:spPr>
            <a:xfrm>
              <a:off x="2182673" y="662642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3243D949-8540-24C5-28D7-821F35C97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2" t="9996" r="65313" b="46993"/>
            <a:stretch/>
          </p:blipFill>
          <p:spPr>
            <a:xfrm>
              <a:off x="2216801" y="825500"/>
              <a:ext cx="965815" cy="897909"/>
            </a:xfrm>
            <a:prstGeom prst="ellipse">
              <a:avLst/>
            </a:prstGeom>
          </p:spPr>
        </p:pic>
        <p:sp>
          <p:nvSpPr>
            <p:cNvPr id="49" name="타원 48">
              <a:extLst>
                <a:ext uri="{FF2B5EF4-FFF2-40B4-BE49-F238E27FC236}">
                  <a16:creationId xmlns:a16="http://schemas.microsoft.com/office/drawing/2014/main" id="{F1A30983-96FB-3BD0-756F-479568F308E2}"/>
                </a:ext>
              </a:extLst>
            </p:cNvPr>
            <p:cNvSpPr/>
            <p:nvPr/>
          </p:nvSpPr>
          <p:spPr>
            <a:xfrm>
              <a:off x="2182674" y="662643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D22A11E2-582E-DE78-EE20-BB231F4DB50B}"/>
              </a:ext>
            </a:extLst>
          </p:cNvPr>
          <p:cNvGrpSpPr/>
          <p:nvPr/>
        </p:nvGrpSpPr>
        <p:grpSpPr>
          <a:xfrm>
            <a:off x="624280" y="3378974"/>
            <a:ext cx="1060768" cy="1060767"/>
            <a:chOff x="952402" y="644927"/>
            <a:chExt cx="1060768" cy="1060767"/>
          </a:xfrm>
        </p:grpSpPr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E16ECBE2-0F92-7906-898A-3C17D75BDEC6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6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CDE08DE8-CF2D-1617-72AD-68C9556F3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D676F4EF-584C-8D12-0C3E-796296DD4B10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8" name="그룹 57">
            <a:extLst>
              <a:ext uri="{FF2B5EF4-FFF2-40B4-BE49-F238E27FC236}">
                <a16:creationId xmlns:a16="http://schemas.microsoft.com/office/drawing/2014/main" id="{3D29E13D-3E01-F5C5-EF74-3CF64058AB6A}"/>
              </a:ext>
            </a:extLst>
          </p:cNvPr>
          <p:cNvGrpSpPr/>
          <p:nvPr/>
        </p:nvGrpSpPr>
        <p:grpSpPr>
          <a:xfrm>
            <a:off x="624281" y="2082400"/>
            <a:ext cx="1060767" cy="1060767"/>
            <a:chOff x="625633" y="4821625"/>
            <a:chExt cx="1060767" cy="1060767"/>
          </a:xfrm>
        </p:grpSpPr>
        <p:sp>
          <p:nvSpPr>
            <p:cNvPr id="59" name="타원 58">
              <a:extLst>
                <a:ext uri="{FF2B5EF4-FFF2-40B4-BE49-F238E27FC236}">
                  <a16:creationId xmlns:a16="http://schemas.microsoft.com/office/drawing/2014/main" id="{EBFF99F3-EF74-48E8-B76F-085B39D3EFBF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0" name="그림 59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D8D37033-8EF6-0E10-248A-B21AAA3F7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sp>
        <p:nvSpPr>
          <p:cNvPr id="61" name="말풍선: 모서리가 둥근 사각형 60">
            <a:extLst>
              <a:ext uri="{FF2B5EF4-FFF2-40B4-BE49-F238E27FC236}">
                <a16:creationId xmlns:a16="http://schemas.microsoft.com/office/drawing/2014/main" id="{7A20E7EA-9D98-83EC-33E8-C5B939BF0789}"/>
              </a:ext>
            </a:extLst>
          </p:cNvPr>
          <p:cNvSpPr/>
          <p:nvPr/>
        </p:nvSpPr>
        <p:spPr>
          <a:xfrm>
            <a:off x="1819749" y="803254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나도 잘 잤어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^^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6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6373E-6178-C95A-0E66-76EEC541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B813A5C-7D7E-8543-4644-584BB7E1956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7FFAD0B-28BD-7318-399F-8CE6E3ECE4C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E1FE8B5-A3E7-B915-724E-E72A4154263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14D6DFB3-1A7B-BF6B-61B1-FC6C8412D525}"/>
              </a:ext>
            </a:extLst>
          </p:cNvPr>
          <p:cNvSpPr/>
          <p:nvPr/>
        </p:nvSpPr>
        <p:spPr>
          <a:xfrm>
            <a:off x="1819749" y="217133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나야 정말 좋지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4AAE4193-BB03-B4AC-82E6-5739397CD90A}"/>
              </a:ext>
            </a:extLst>
          </p:cNvPr>
          <p:cNvSpPr/>
          <p:nvPr/>
        </p:nvSpPr>
        <p:spPr>
          <a:xfrm>
            <a:off x="1819749" y="351923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 바로 출발할까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18015508-2983-370D-535D-EB65E9AF9B4B}"/>
              </a:ext>
            </a:extLst>
          </p:cNvPr>
          <p:cNvGrpSpPr/>
          <p:nvPr/>
        </p:nvGrpSpPr>
        <p:grpSpPr>
          <a:xfrm>
            <a:off x="621186" y="4745954"/>
            <a:ext cx="1075852" cy="1060767"/>
            <a:chOff x="621186" y="2019521"/>
            <a:chExt cx="1075852" cy="1060767"/>
          </a:xfrm>
        </p:grpSpPr>
        <p:pic>
          <p:nvPicPr>
            <p:cNvPr id="25" name="그림 24" descr="의류, 장난감, 인형, 만화 영화이(가) 표시된 사진&#10;&#10;자동 생성된 설명">
              <a:extLst>
                <a:ext uri="{FF2B5EF4-FFF2-40B4-BE49-F238E27FC236}">
                  <a16:creationId xmlns:a16="http://schemas.microsoft.com/office/drawing/2014/main" id="{282EFDE6-BEE4-8BAE-2D57-3F70E0169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84" t="9112" r="37233" b="58759"/>
            <a:stretch/>
          </p:blipFill>
          <p:spPr>
            <a:xfrm>
              <a:off x="621186" y="2128838"/>
              <a:ext cx="1075852" cy="933450"/>
            </a:xfrm>
            <a:prstGeom prst="ellipse">
              <a:avLst/>
            </a:prstGeom>
          </p:spPr>
        </p:pic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E1817079-E732-55E9-E9D0-F000116106D2}"/>
                </a:ext>
              </a:extLst>
            </p:cNvPr>
            <p:cNvSpPr/>
            <p:nvPr/>
          </p:nvSpPr>
          <p:spPr>
            <a:xfrm>
              <a:off x="625633" y="2019521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93F688B0-5FCB-9ADB-3E07-C512D0B4035B}"/>
              </a:ext>
            </a:extLst>
          </p:cNvPr>
          <p:cNvSpPr/>
          <p:nvPr/>
        </p:nvSpPr>
        <p:spPr>
          <a:xfrm>
            <a:off x="1819749" y="486713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좋아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좀 고픈데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883D2BAB-C039-C41F-C87D-BC02320EB83B}"/>
              </a:ext>
            </a:extLst>
          </p:cNvPr>
          <p:cNvGrpSpPr/>
          <p:nvPr/>
        </p:nvGrpSpPr>
        <p:grpSpPr>
          <a:xfrm>
            <a:off x="632627" y="693254"/>
            <a:ext cx="1060768" cy="1060767"/>
            <a:chOff x="952402" y="644927"/>
            <a:chExt cx="1060768" cy="1060767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C9F333C7-EE64-A826-E5E4-423B97D97509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2AE12448-C6F5-13ED-96CE-81EC5CC9B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34" name="타원 33">
              <a:extLst>
                <a:ext uri="{FF2B5EF4-FFF2-40B4-BE49-F238E27FC236}">
                  <a16:creationId xmlns:a16="http://schemas.microsoft.com/office/drawing/2014/main" id="{C562FC48-E77B-2782-C5D8-ACD98F12A18F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F87EA59E-DA2F-D96E-D62E-F131891FCDA2}"/>
              </a:ext>
            </a:extLst>
          </p:cNvPr>
          <p:cNvGrpSpPr/>
          <p:nvPr/>
        </p:nvGrpSpPr>
        <p:grpSpPr>
          <a:xfrm>
            <a:off x="632628" y="4736954"/>
            <a:ext cx="1060767" cy="1060767"/>
            <a:chOff x="625633" y="691464"/>
            <a:chExt cx="1060767" cy="1060767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A5E56B77-0076-C707-D067-999F50D10B31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B9A6C939-757E-C8FF-94FE-D713F55EC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20" y="831341"/>
              <a:ext cx="776191" cy="899714"/>
            </a:xfrm>
            <a:prstGeom prst="rect">
              <a:avLst/>
            </a:prstGeom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89F54FF7-EB21-B1DA-FBA7-166CFD10964C}"/>
              </a:ext>
            </a:extLst>
          </p:cNvPr>
          <p:cNvGrpSpPr/>
          <p:nvPr/>
        </p:nvGrpSpPr>
        <p:grpSpPr>
          <a:xfrm>
            <a:off x="632627" y="3389054"/>
            <a:ext cx="1060768" cy="1060767"/>
            <a:chOff x="952402" y="644927"/>
            <a:chExt cx="1060768" cy="1060767"/>
          </a:xfrm>
        </p:grpSpPr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AE076A0C-0385-C1F7-56F8-301E29B80F89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0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2E8B6AFE-AC71-4C92-9D54-5EF5271A3B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39" name="타원 38">
              <a:extLst>
                <a:ext uri="{FF2B5EF4-FFF2-40B4-BE49-F238E27FC236}">
                  <a16:creationId xmlns:a16="http://schemas.microsoft.com/office/drawing/2014/main" id="{70F535A9-195D-50A6-26A4-CD1A6E4019F7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E051C8CB-3014-1CC8-F39D-FE8BE1439FC9}"/>
              </a:ext>
            </a:extLst>
          </p:cNvPr>
          <p:cNvGrpSpPr/>
          <p:nvPr/>
        </p:nvGrpSpPr>
        <p:grpSpPr>
          <a:xfrm>
            <a:off x="632628" y="2041154"/>
            <a:ext cx="1060767" cy="1060767"/>
            <a:chOff x="625633" y="691464"/>
            <a:chExt cx="1060767" cy="1060767"/>
          </a:xfrm>
        </p:grpSpPr>
        <p:sp>
          <p:nvSpPr>
            <p:cNvPr id="47" name="타원 46">
              <a:extLst>
                <a:ext uri="{FF2B5EF4-FFF2-40B4-BE49-F238E27FC236}">
                  <a16:creationId xmlns:a16="http://schemas.microsoft.com/office/drawing/2014/main" id="{BA7B5CEB-60BD-C358-4043-5CE480EEF367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8" name="그림 47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297BE8-C9F8-575A-AE2A-C5CF99A66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49" name="말풍선: 모서리가 둥근 사각형 48">
            <a:extLst>
              <a:ext uri="{FF2B5EF4-FFF2-40B4-BE49-F238E27FC236}">
                <a16:creationId xmlns:a16="http://schemas.microsoft.com/office/drawing/2014/main" id="{BACDC1C2-C05C-3A67-37D2-33654E48DA4B}"/>
              </a:ext>
            </a:extLst>
          </p:cNvPr>
          <p:cNvSpPr/>
          <p:nvPr/>
        </p:nvSpPr>
        <p:spPr>
          <a:xfrm>
            <a:off x="1819749" y="82343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 오늘은 나랑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파리 여행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같이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652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4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F5CAD-0E12-A776-8A80-0C94FFD68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24D031C-6E35-20D5-D8FC-8CF2ED0DAE4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54D84E-82DE-F34B-A91A-63CD923F266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CD230D3-117E-3E70-7E2C-B3AD329130E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58EB3342-56FD-F1AF-E2C5-C343C876EA2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 오늘 계획을 알려 줄게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991447A-9D0F-5C5E-E97B-C57E37462B56}"/>
              </a:ext>
            </a:extLst>
          </p:cNvPr>
          <p:cNvGrpSpPr/>
          <p:nvPr/>
        </p:nvGrpSpPr>
        <p:grpSpPr>
          <a:xfrm>
            <a:off x="632627" y="693254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90C32810-114E-088D-978F-D50C51E11EB6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3B05CE5E-B920-1700-FA70-E15CB7751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BAE09F70-47F7-2E87-D0CD-12591E493E6F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1CA163CE-824B-8495-21EF-AE7E8E3EF64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 아침으로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크로와상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먹으러 가자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DE31952A-9D2C-B937-8EC9-D0269E70B427}"/>
              </a:ext>
            </a:extLst>
          </p:cNvPr>
          <p:cNvSpPr/>
          <p:nvPr/>
        </p:nvSpPr>
        <p:spPr>
          <a:xfrm>
            <a:off x="5798501" y="926334"/>
            <a:ext cx="162442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3" name="그림 12" descr="음식, 스낵, 패스트푸드, 글루텐이(가) 표시된 사진&#10;&#10;자동 생성된 설명">
            <a:extLst>
              <a:ext uri="{FF2B5EF4-FFF2-40B4-BE49-F238E27FC236}">
                <a16:creationId xmlns:a16="http://schemas.microsoft.com/office/drawing/2014/main" id="{571AB83C-F155-1CB6-6FEE-BC6FFBEB8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76" y="1940235"/>
            <a:ext cx="2876857" cy="4311916"/>
          </a:xfrm>
          <a:prstGeom prst="rect">
            <a:avLst/>
          </a:prstGeom>
        </p:spPr>
      </p:pic>
      <p:pic>
        <p:nvPicPr>
          <p:cNvPr id="17" name="그림 16" descr="음식, 테이블웨어, 제빵 제품, 크루와상이(가) 표시된 사진&#10;&#10;자동 생성된 설명">
            <a:extLst>
              <a:ext uri="{FF2B5EF4-FFF2-40B4-BE49-F238E27FC236}">
                <a16:creationId xmlns:a16="http://schemas.microsoft.com/office/drawing/2014/main" id="{90053400-84C5-4E1F-0156-C0BE49336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146" y="1940235"/>
            <a:ext cx="6424606" cy="4311916"/>
          </a:xfrm>
          <a:prstGeom prst="rect">
            <a:avLst/>
          </a:prstGeom>
        </p:spPr>
      </p:pic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AF8AB9C9-03D5-4CDB-241D-78A8A083454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하고 겹겹이 쌓인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바삭한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식감이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일품이야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8FD173-44CF-E57D-D473-E05D197870D6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7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" grpId="0" animBg="1"/>
      <p:bldP spid="3" grpId="1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96E02-1E6F-639B-A427-3692F820D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AE050BA-61C8-786E-4F64-495720B7954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17A3D31-8571-4E1D-CB46-9790C258CF8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3DF879D-79AF-9067-0926-8EB98F6658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936FAB28-4F2F-F174-785C-823DCEA4A72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루브르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박물관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갈거야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79C6860-223D-A6AA-C854-B91D6E9C81CD}"/>
              </a:ext>
            </a:extLst>
          </p:cNvPr>
          <p:cNvGrpSpPr/>
          <p:nvPr/>
        </p:nvGrpSpPr>
        <p:grpSpPr>
          <a:xfrm>
            <a:off x="632627" y="693254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57806042-99D8-80A6-7440-95CCB115ED75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2B0744E3-D84A-6165-0A6A-A130F4BD8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51DEFB2-D661-83C7-9F4D-84565E7A338E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DFF71C12-3DAB-165C-98D4-E53079F9170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세계에서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가장 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박물관이라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사람이 정말 많이 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8E2B910-DD9D-17AC-F989-7993C815B426}"/>
              </a:ext>
            </a:extLst>
          </p:cNvPr>
          <p:cNvSpPr/>
          <p:nvPr/>
        </p:nvSpPr>
        <p:spPr>
          <a:xfrm>
            <a:off x="5420909" y="926334"/>
            <a:ext cx="254429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3FFCB7C4-D881-5509-A726-0B5C5823C58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모나리자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도 볼 수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그림 18" descr="건물, 하늘, 야외, 랜드마크이(가) 표시된 사진&#10;&#10;자동 생성된 설명">
            <a:extLst>
              <a:ext uri="{FF2B5EF4-FFF2-40B4-BE49-F238E27FC236}">
                <a16:creationId xmlns:a16="http://schemas.microsoft.com/office/drawing/2014/main" id="{313D6473-B288-5265-344B-359D9EA0BE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12" b="718"/>
          <a:stretch/>
        </p:blipFill>
        <p:spPr>
          <a:xfrm>
            <a:off x="2211397" y="1843975"/>
            <a:ext cx="7835880" cy="440768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FA38D81-F1BB-D584-71F2-1576FC40B40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2" name="그림 21" descr="의류, 인간의 얼굴, 사람, 여성이(가) 표시된 사진&#10;&#10;자동 생성된 설명">
            <a:extLst>
              <a:ext uri="{FF2B5EF4-FFF2-40B4-BE49-F238E27FC236}">
                <a16:creationId xmlns:a16="http://schemas.microsoft.com/office/drawing/2014/main" id="{3039B085-9959-6FE7-5CC6-AEEEE05685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28" y="2253732"/>
            <a:ext cx="5456112" cy="3742365"/>
          </a:xfrm>
          <a:prstGeom prst="rect">
            <a:avLst/>
          </a:prstGeom>
        </p:spPr>
      </p:pic>
      <p:pic>
        <p:nvPicPr>
          <p:cNvPr id="23" name="그림 22" descr="페인팅, 인간의 얼굴, 인물사진, 여성이(가) 표시된 사진&#10;&#10;자동 생성된 설명">
            <a:extLst>
              <a:ext uri="{FF2B5EF4-FFF2-40B4-BE49-F238E27FC236}">
                <a16:creationId xmlns:a16="http://schemas.microsoft.com/office/drawing/2014/main" id="{27EE628A-3918-2219-8066-D5CBA2ED53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563" y="1843975"/>
            <a:ext cx="3256500" cy="4278327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6136942-3AAC-FD42-3F8F-EC14CCCCF90D}"/>
              </a:ext>
            </a:extLst>
          </p:cNvPr>
          <p:cNvSpPr/>
          <p:nvPr/>
        </p:nvSpPr>
        <p:spPr>
          <a:xfrm>
            <a:off x="5078009" y="926334"/>
            <a:ext cx="161806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ㅁㄴㄹㅈ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52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" grpId="0" animBg="1"/>
      <p:bldP spid="3" grpId="1" animBg="1"/>
      <p:bldP spid="18" grpId="0" animBg="1"/>
      <p:bldP spid="24" grpId="0" animBg="1"/>
      <p:bldP spid="24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0EE86-D314-4957-F7B4-AEE215972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FEEFC54-4CB2-4DD2-5871-30193422FB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3D8ED2-7CFF-782C-05A4-D46E7D40000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7947EC2-ADB8-CE91-B4CC-8B9D0C8B75E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339C1AE8-EA4A-A73C-D896-D44BDF785C4B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개선문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보러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갈거야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E002FD1-71E9-173D-4208-1A61AE341751}"/>
              </a:ext>
            </a:extLst>
          </p:cNvPr>
          <p:cNvGrpSpPr/>
          <p:nvPr/>
        </p:nvGrpSpPr>
        <p:grpSpPr>
          <a:xfrm>
            <a:off x="632627" y="693254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A6E50150-82CF-427F-7598-4C9D1ED7C7B6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63BEC252-A947-51EF-EDF9-C52E7E9BA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4AB2E52-EEC2-5747-E279-F81674C4FCEF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652E932-B0E6-C5C9-4B3A-738324EE3EB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나폴레옹이 세운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기념비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601DB30-0276-DA60-ADE7-8BF76BD800BE}"/>
              </a:ext>
            </a:extLst>
          </p:cNvPr>
          <p:cNvSpPr/>
          <p:nvPr/>
        </p:nvSpPr>
        <p:spPr>
          <a:xfrm>
            <a:off x="5732966" y="926334"/>
            <a:ext cx="1217109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7F1423-CEE4-1017-B781-F9D219D6B473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2" name="그림 11" descr="야외, 건물, 하늘, 아치이(가) 표시된 사진&#10;&#10;자동 생성된 설명">
            <a:extLst>
              <a:ext uri="{FF2B5EF4-FFF2-40B4-BE49-F238E27FC236}">
                <a16:creationId xmlns:a16="http://schemas.microsoft.com/office/drawing/2014/main" id="{251B2776-B628-17FF-17EA-634664F8B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8" b="11693"/>
          <a:stretch/>
        </p:blipFill>
        <p:spPr>
          <a:xfrm>
            <a:off x="2198934" y="1800717"/>
            <a:ext cx="8164266" cy="4592400"/>
          </a:xfrm>
          <a:prstGeom prst="rect">
            <a:avLst/>
          </a:prstGeom>
        </p:spPr>
      </p:pic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49B67915-D16D-020B-5E4C-A2443851BE5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전쟁에 참전한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군인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들을 기리기 위해 세웠어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4" name="그림 13" descr="하늘, 건물, 야외, 구름이(가) 표시된 사진&#10;&#10;자동 생성된 설명">
            <a:extLst>
              <a:ext uri="{FF2B5EF4-FFF2-40B4-BE49-F238E27FC236}">
                <a16:creationId xmlns:a16="http://schemas.microsoft.com/office/drawing/2014/main" id="{8EEA10F3-9085-6A80-E05F-F33496FE1C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3" t="21235" r="-5212" b="53033"/>
          <a:stretch/>
        </p:blipFill>
        <p:spPr>
          <a:xfrm>
            <a:off x="5553626" y="2142644"/>
            <a:ext cx="6135018" cy="4019840"/>
          </a:xfrm>
          <a:prstGeom prst="rect">
            <a:avLst/>
          </a:prstGeom>
        </p:spPr>
      </p:pic>
      <p:pic>
        <p:nvPicPr>
          <p:cNvPr id="15" name="그림 14" descr="하늘, 건물, 야외, 구름이(가) 표시된 사진&#10;&#10;자동 생성된 설명">
            <a:extLst>
              <a:ext uri="{FF2B5EF4-FFF2-40B4-BE49-F238E27FC236}">
                <a16:creationId xmlns:a16="http://schemas.microsoft.com/office/drawing/2014/main" id="{26841A50-9841-9FCB-6AF4-D84F6C208A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917" y="1901713"/>
            <a:ext cx="3488897" cy="4390407"/>
          </a:xfrm>
          <a:prstGeom prst="rect">
            <a:avLst/>
          </a:prstGeom>
        </p:spPr>
      </p:pic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2773006-4343-AC70-FCB6-E54B62731563}"/>
              </a:ext>
            </a:extLst>
          </p:cNvPr>
          <p:cNvSpPr/>
          <p:nvPr/>
        </p:nvSpPr>
        <p:spPr>
          <a:xfrm>
            <a:off x="5387975" y="926334"/>
            <a:ext cx="75247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ㄱㅇ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07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" grpId="0" animBg="1"/>
      <p:bldP spid="3" grpId="1" animBg="1"/>
      <p:bldP spid="13" grpId="0" animBg="1"/>
      <p:bldP spid="16" grpId="0" animBg="1"/>
      <p:bldP spid="1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3C7F8-5CC7-D705-41D3-EECDD6582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6BB9E7B-64BC-F616-9D73-A055850ADAC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409C568-739E-1971-90DA-0A5F0D7A10B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9B4AC13-12C2-DA62-9185-D5439E8126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116D01F9-D812-4F03-ACC5-74B313E498E0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개선문에는 프랑스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국기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걸려 있어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2427F27-6D02-D9C6-BC98-CDF2E55147BB}"/>
              </a:ext>
            </a:extLst>
          </p:cNvPr>
          <p:cNvGrpSpPr/>
          <p:nvPr/>
        </p:nvGrpSpPr>
        <p:grpSpPr>
          <a:xfrm>
            <a:off x="632627" y="693254"/>
            <a:ext cx="1060768" cy="1060767"/>
            <a:chOff x="952402" y="644927"/>
            <a:chExt cx="1060768" cy="1060767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48EB5772-E228-A2E5-5F2C-4F2BFE392042}"/>
                </a:ext>
              </a:extLst>
            </p:cNvPr>
            <p:cNvSpPr/>
            <p:nvPr/>
          </p:nvSpPr>
          <p:spPr>
            <a:xfrm>
              <a:off x="952402" y="64492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9A8FF131-C1F0-EF7A-5435-5CA92E02E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3" t="7953" r="34536" b="51256"/>
            <a:stretch/>
          </p:blipFill>
          <p:spPr>
            <a:xfrm>
              <a:off x="969311" y="770415"/>
              <a:ext cx="1033320" cy="935279"/>
            </a:xfrm>
            <a:prstGeom prst="ellipse">
              <a:avLst/>
            </a:prstGeom>
          </p:spPr>
        </p:pic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3F3D5CE2-0BDA-22AD-9CA2-5444FDECF79D}"/>
                </a:ext>
              </a:extLst>
            </p:cNvPr>
            <p:cNvSpPr/>
            <p:nvPr/>
          </p:nvSpPr>
          <p:spPr>
            <a:xfrm>
              <a:off x="952403" y="64492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9078EDC-40CF-E2A0-B97E-A371832436E2}"/>
              </a:ext>
            </a:extLst>
          </p:cNvPr>
          <p:cNvSpPr/>
          <p:nvPr/>
        </p:nvSpPr>
        <p:spPr>
          <a:xfrm>
            <a:off x="6848475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5EA1D274-F96F-A854-2092-65710519BAF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국기는 </a:t>
            </a:r>
            <a:r>
              <a:rPr lang="ko-KR" altLang="en-US" sz="3600" dirty="0">
                <a:solidFill>
                  <a:srgbClr val="0033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파랑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b="1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하양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빨강</a:t>
            </a:r>
            <a:r>
              <a:rPr lang="ko-KR" altLang="en-US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색으로 이루어져 있어</a:t>
            </a:r>
            <a:r>
              <a:rPr lang="en-US" altLang="ko-KR" sz="36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6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E95943-46FF-4AEE-FBCC-980E8B05B4CB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A796A37E-6662-2C2C-6841-2A54A372E622}"/>
              </a:ext>
            </a:extLst>
          </p:cNvPr>
          <p:cNvSpPr/>
          <p:nvPr/>
        </p:nvSpPr>
        <p:spPr>
          <a:xfrm>
            <a:off x="4668387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BF26F1CB-6A7E-A16B-3FFC-35FBCCF7B55E}"/>
              </a:ext>
            </a:extLst>
          </p:cNvPr>
          <p:cNvSpPr/>
          <p:nvPr/>
        </p:nvSpPr>
        <p:spPr>
          <a:xfrm>
            <a:off x="5682260" y="927686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074FC00-9E2B-305E-9C34-524FA12E8AC2}"/>
              </a:ext>
            </a:extLst>
          </p:cNvPr>
          <p:cNvSpPr/>
          <p:nvPr/>
        </p:nvSpPr>
        <p:spPr>
          <a:xfrm>
            <a:off x="6709726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7346BBE9-1E31-C94C-CCEE-2EC5F132CB64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0033FF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b="1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평등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FF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박애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라는 프랑스 정신을 나타내지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국기, 하늘, 하늘빛, 블루이(가) 표시된 사진&#10;&#10;자동 생성된 설명">
            <a:extLst>
              <a:ext uri="{FF2B5EF4-FFF2-40B4-BE49-F238E27FC236}">
                <a16:creationId xmlns:a16="http://schemas.microsoft.com/office/drawing/2014/main" id="{72A8A3E9-8F5C-0251-ED1C-A3188DE01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3"/>
          <a:stretch/>
        </p:blipFill>
        <p:spPr>
          <a:xfrm>
            <a:off x="2386964" y="1788978"/>
            <a:ext cx="8043974" cy="4524736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5DB4C03E-26F1-F71E-B9BF-C931A5F9FDF4}"/>
              </a:ext>
            </a:extLst>
          </p:cNvPr>
          <p:cNvSpPr/>
          <p:nvPr/>
        </p:nvSpPr>
        <p:spPr>
          <a:xfrm>
            <a:off x="2486631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ㅈㅇ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0F29826-98F3-E464-6ED2-EB201657E146}"/>
              </a:ext>
            </a:extLst>
          </p:cNvPr>
          <p:cNvSpPr/>
          <p:nvPr/>
        </p:nvSpPr>
        <p:spPr>
          <a:xfrm>
            <a:off x="3599121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ㅍㄷ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7C834335-6D3C-0FC8-E8D7-4C1D07ACB7A8}"/>
              </a:ext>
            </a:extLst>
          </p:cNvPr>
          <p:cNvSpPr/>
          <p:nvPr/>
        </p:nvSpPr>
        <p:spPr>
          <a:xfrm>
            <a:off x="4701396" y="926334"/>
            <a:ext cx="77758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ㅂㅇ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88F0E6EC-8EEF-8636-6256-DBBBEF1A3DE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여행 코스 어때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이제 떠나볼까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94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3" grpId="1" animBg="1"/>
      <p:bldP spid="11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13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A8E7E-4326-AC4F-A489-879983821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58AB85A7-FBDF-3C40-99B0-2281913D83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51BF30D0-BBCB-F24C-9CC3-AF0ECBDA46F2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0F70A4-42AC-3A43-4B1F-6B4FF2809F06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1" name="온라인 미디어 10" title="세계문화유산 탐험 43편_루이 14세와 여인들이 사랑한 베르사유 궁전">
            <a:hlinkClick r:id="" action="ppaction://media"/>
            <a:extLst>
              <a:ext uri="{FF2B5EF4-FFF2-40B4-BE49-F238E27FC236}">
                <a16:creationId xmlns:a16="http://schemas.microsoft.com/office/drawing/2014/main" id="{9FBA9370-A410-04E2-EC9F-00947435247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8702" cy="613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2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기억에 남는 게 너무 많아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프랑스에 대한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문제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만들고 맞춰 볼까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4EE57A1-DFA5-05E5-C325-9296A58F8B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936" y="2647660"/>
            <a:ext cx="10117138" cy="26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프랑스는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프랑스의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프랑스 파리 여행 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프랑스는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BF0EDD3-740E-F1DE-4EE0-F04D8FE90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2272" y="1955139"/>
            <a:ext cx="9207500" cy="4120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681D7C6-1096-B80C-D4FC-4BB197C64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4949" y="3338004"/>
            <a:ext cx="1186255" cy="2016633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21A82763-E46F-9E7E-9C4E-9B288166F3AD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프랑스를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디저트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생각이 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2E22184A-B65A-C422-7FED-FAD82EB11547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바게트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달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콤한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마카롱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방금 무슨 소리 들리지 않았나요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F70BD06-7B03-E2AE-3C2B-FDC498B50581}"/>
              </a:ext>
            </a:extLst>
          </p:cNvPr>
          <p:cNvGrpSpPr/>
          <p:nvPr/>
        </p:nvGrpSpPr>
        <p:grpSpPr>
          <a:xfrm>
            <a:off x="435825" y="2076295"/>
            <a:ext cx="922086" cy="1135440"/>
            <a:chOff x="435825" y="2076295"/>
            <a:chExt cx="922086" cy="113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14:cNvPr>
                <p14:cNvContentPartPr/>
                <p14:nvPr/>
              </p14:nvContentPartPr>
              <p14:xfrm>
                <a:off x="435825" y="2076295"/>
                <a:ext cx="461160" cy="221760"/>
              </p14:xfrm>
            </p:contentPart>
          </mc:Choice>
          <mc:Fallback xmlns="">
            <p:pic>
              <p:nvPicPr>
                <p:cNvPr id="43" name="잉크 42">
                  <a:extLst>
                    <a:ext uri="{FF2B5EF4-FFF2-40B4-BE49-F238E27FC236}">
                      <a16:creationId xmlns:a16="http://schemas.microsoft.com/office/drawing/2014/main" id="{63EEE8B1-32C6-F151-5EA2-57DADF53A84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26825" y="2067295"/>
                  <a:ext cx="47880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14:cNvPr>
                <p14:cNvContentPartPr/>
                <p14:nvPr/>
              </p14:nvContentPartPr>
              <p14:xfrm>
                <a:off x="461025" y="2969455"/>
                <a:ext cx="442800" cy="242280"/>
              </p14:xfrm>
            </p:contentPart>
          </mc:Choice>
          <mc:Fallback xmlns="">
            <p:pic>
              <p:nvPicPr>
                <p:cNvPr id="44" name="잉크 43">
                  <a:extLst>
                    <a:ext uri="{FF2B5EF4-FFF2-40B4-BE49-F238E27FC236}">
                      <a16:creationId xmlns:a16="http://schemas.microsoft.com/office/drawing/2014/main" id="{682434D1-B9B0-C211-446D-4FE5A5337DC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52025" y="2960455"/>
                  <a:ext cx="460440" cy="259920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69856E0F-BEB3-6094-3186-BE146EA4F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8347" y="2443200"/>
              <a:ext cx="769564" cy="357948"/>
            </a:xfrm>
            <a:prstGeom prst="rect">
              <a:avLst/>
            </a:prstGeom>
          </p:spPr>
        </p:pic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698CCC7-7D2A-7010-5924-CA8D95BB4E38}"/>
              </a:ext>
            </a:extLst>
          </p:cNvPr>
          <p:cNvGrpSpPr/>
          <p:nvPr/>
        </p:nvGrpSpPr>
        <p:grpSpPr>
          <a:xfrm>
            <a:off x="444021" y="2397813"/>
            <a:ext cx="1723847" cy="2095537"/>
            <a:chOff x="423866" y="2076295"/>
            <a:chExt cx="934045" cy="1135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0966919A-0CBB-604B-FDC2-1620047A284F}"/>
                    </a:ext>
                  </a:extLst>
                </p14:cNvPr>
                <p14:cNvContentPartPr/>
                <p14:nvPr/>
              </p14:nvContentPartPr>
              <p14:xfrm>
                <a:off x="435825" y="2076295"/>
                <a:ext cx="461160" cy="221760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0966919A-0CBB-604B-FDC2-1620047A284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30946" y="2071415"/>
                  <a:ext cx="470723" cy="23132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1" name="잉크 20">
                  <a:extLst>
                    <a:ext uri="{FF2B5EF4-FFF2-40B4-BE49-F238E27FC236}">
                      <a16:creationId xmlns:a16="http://schemas.microsoft.com/office/drawing/2014/main" id="{EA816AEE-F37F-9A24-F7E5-4C4AA862DDFD}"/>
                    </a:ext>
                  </a:extLst>
                </p14:cNvPr>
                <p14:cNvContentPartPr/>
                <p14:nvPr/>
              </p14:nvContentPartPr>
              <p14:xfrm>
                <a:off x="423866" y="2969455"/>
                <a:ext cx="442800" cy="242280"/>
              </p14:xfrm>
            </p:contentPart>
          </mc:Choice>
          <mc:Fallback xmlns="">
            <p:pic>
              <p:nvPicPr>
                <p:cNvPr id="21" name="잉크 20">
                  <a:extLst>
                    <a:ext uri="{FF2B5EF4-FFF2-40B4-BE49-F238E27FC236}">
                      <a16:creationId xmlns:a16="http://schemas.microsoft.com/office/drawing/2014/main" id="{EA816AEE-F37F-9A24-F7E5-4C4AA862DDF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18987" y="2964574"/>
                  <a:ext cx="452362" cy="251846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4CF9153C-FC1F-0776-976D-B88B6BEE9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8347" y="2443200"/>
              <a:ext cx="769564" cy="357948"/>
            </a:xfrm>
            <a:prstGeom prst="rect">
              <a:avLst/>
            </a:prstGeom>
          </p:spPr>
        </p:pic>
      </p:grpSp>
      <p:pic>
        <p:nvPicPr>
          <p:cNvPr id="33" name="그림 32" descr="스낵, 음식, 제빵 제품, 빵이(가) 표시된 사진&#10;&#10;자동 생성된 설명">
            <a:extLst>
              <a:ext uri="{FF2B5EF4-FFF2-40B4-BE49-F238E27FC236}">
                <a16:creationId xmlns:a16="http://schemas.microsoft.com/office/drawing/2014/main" id="{1A48A8F1-835E-3954-DBB0-ED4E0C0A6DC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43" y="2016567"/>
            <a:ext cx="5705174" cy="4138833"/>
          </a:xfrm>
          <a:prstGeom prst="rect">
            <a:avLst/>
          </a:prstGeom>
        </p:spPr>
      </p:pic>
      <p:pic>
        <p:nvPicPr>
          <p:cNvPr id="36" name="그림 35" descr="디저트, 달콤함, 음식, 마카롱이(가) 표시된 사진&#10;&#10;자동 생성된 설명">
            <a:extLst>
              <a:ext uri="{FF2B5EF4-FFF2-40B4-BE49-F238E27FC236}">
                <a16:creationId xmlns:a16="http://schemas.microsoft.com/office/drawing/2014/main" id="{26038F63-44B0-C519-2C30-159C928828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871" y="2016566"/>
            <a:ext cx="5705174" cy="413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누구지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8A038B90-C663-4EF8-9A9C-7CF920F58A65}"/>
              </a:ext>
            </a:extLst>
          </p:cNvPr>
          <p:cNvGrpSpPr/>
          <p:nvPr/>
        </p:nvGrpSpPr>
        <p:grpSpPr>
          <a:xfrm>
            <a:off x="8926522" y="2091798"/>
            <a:ext cx="1974112" cy="1976350"/>
            <a:chOff x="8926522" y="2091798"/>
            <a:chExt cx="1974112" cy="1976350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8926522" y="2091798"/>
              <a:ext cx="1974112" cy="197635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310373" y="2832100"/>
              <a:ext cx="139653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봉주흐</a:t>
              </a:r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프랑스 친구들이었구나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봉주흐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오랜만이야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pic>
        <p:nvPicPr>
          <p:cNvPr id="2" name="내용 개체 틀 4" descr="의류, 인형, 장난감, 모자이(가) 표시된 사진&#10;&#10;자동 생성된 설명">
            <a:extLst>
              <a:ext uri="{FF2B5EF4-FFF2-40B4-BE49-F238E27FC236}">
                <a16:creationId xmlns:a16="http://schemas.microsoft.com/office/drawing/2014/main" id="{B4C93212-488E-823B-D34D-04EF3A0FB5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" t="9996" r="67539" b="8136"/>
          <a:stretch/>
        </p:blipFill>
        <p:spPr>
          <a:xfrm>
            <a:off x="6466096" y="2144182"/>
            <a:ext cx="1907167" cy="3962668"/>
          </a:xfr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C647F57E-0C0B-7240-4D60-2D68A13655D7}"/>
              </a:ext>
            </a:extLst>
          </p:cNvPr>
          <p:cNvGrpSpPr/>
          <p:nvPr/>
        </p:nvGrpSpPr>
        <p:grpSpPr>
          <a:xfrm>
            <a:off x="4125967" y="1988783"/>
            <a:ext cx="1688196" cy="4118067"/>
            <a:chOff x="3035299" y="2165349"/>
            <a:chExt cx="1517651" cy="3702051"/>
          </a:xfrm>
        </p:grpSpPr>
        <p:pic>
          <p:nvPicPr>
            <p:cNvPr id="9" name="내용 개체 틀 4" descr="의류, 인형, 장난감, 모자이(가) 표시된 사진&#10;&#10;자동 생성된 설명">
              <a:extLst>
                <a:ext uri="{FF2B5EF4-FFF2-40B4-BE49-F238E27FC236}">
                  <a16:creationId xmlns:a16="http://schemas.microsoft.com/office/drawing/2014/main" id="{D10EC236-3F26-88BB-015F-F2C7581C8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70" t="7953" r="38273" b="6968"/>
            <a:stretch/>
          </p:blipFill>
          <p:spPr>
            <a:xfrm>
              <a:off x="3035299" y="2165349"/>
              <a:ext cx="1517651" cy="3702051"/>
            </a:xfrm>
            <a:prstGeom prst="rect">
              <a:avLst/>
            </a:prstGeom>
          </p:spPr>
        </p:pic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F5F516F5-A976-EAE5-5D2D-30465199EABF}"/>
                </a:ext>
              </a:extLst>
            </p:cNvPr>
            <p:cNvSpPr/>
            <p:nvPr/>
          </p:nvSpPr>
          <p:spPr>
            <a:xfrm>
              <a:off x="3539421" y="306109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B347A73F-2F3A-547B-BA7F-A987D8A3638C}"/>
                </a:ext>
              </a:extLst>
            </p:cNvPr>
            <p:cNvSpPr/>
            <p:nvPr/>
          </p:nvSpPr>
          <p:spPr>
            <a:xfrm>
              <a:off x="4019752" y="3061099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7FADD94A-A31F-0208-62E4-1A74A076AB79}"/>
              </a:ext>
            </a:extLst>
          </p:cNvPr>
          <p:cNvGrpSpPr/>
          <p:nvPr/>
        </p:nvGrpSpPr>
        <p:grpSpPr>
          <a:xfrm>
            <a:off x="1323778" y="2292159"/>
            <a:ext cx="2462020" cy="2013171"/>
            <a:chOff x="1323778" y="2292159"/>
            <a:chExt cx="2462020" cy="2013171"/>
          </a:xfrm>
        </p:grpSpPr>
        <p:pic>
          <p:nvPicPr>
            <p:cNvPr id="23" name="그림 22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E8A259FC-C391-88FF-A582-61F916F4A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1323778" y="2292159"/>
              <a:ext cx="2462020" cy="2013171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33C6D04-56DD-D7D3-55AB-4A28FEFEE149}"/>
                </a:ext>
              </a:extLst>
            </p:cNvPr>
            <p:cNvSpPr txBox="1"/>
            <p:nvPr/>
          </p:nvSpPr>
          <p:spPr>
            <a:xfrm>
              <a:off x="1589929" y="2985192"/>
              <a:ext cx="19623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Bonjour!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A8C632CD-89A1-D572-2B4C-12EF89E8B874}"/>
              </a:ext>
            </a:extLst>
          </p:cNvPr>
          <p:cNvGrpSpPr/>
          <p:nvPr/>
        </p:nvGrpSpPr>
        <p:grpSpPr>
          <a:xfrm>
            <a:off x="540360" y="2660054"/>
            <a:ext cx="3334972" cy="1995796"/>
            <a:chOff x="459344" y="2372175"/>
            <a:chExt cx="4082073" cy="2442895"/>
          </a:xfrm>
        </p:grpSpPr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CBADDB84-72A6-55E2-EE4E-3B24A066C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23617" y="3527256"/>
              <a:ext cx="2717800" cy="1287814"/>
            </a:xfrm>
            <a:prstGeom prst="rect">
              <a:avLst/>
            </a:prstGeom>
          </p:spPr>
        </p:pic>
        <p:pic>
          <p:nvPicPr>
            <p:cNvPr id="38" name="그림 37">
              <a:extLst>
                <a:ext uri="{FF2B5EF4-FFF2-40B4-BE49-F238E27FC236}">
                  <a16:creationId xmlns:a16="http://schemas.microsoft.com/office/drawing/2014/main" id="{DB94E733-6760-D2AC-926B-663F86494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9344" y="2372175"/>
              <a:ext cx="2717800" cy="105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6701</TotalTime>
  <Words>788</Words>
  <Application>Microsoft Office PowerPoint</Application>
  <PresentationFormat>와이드스크린</PresentationFormat>
  <Paragraphs>175</Paragraphs>
  <Slides>39</Slides>
  <Notes>13</Notes>
  <HiddenSlides>0</HiddenSlides>
  <MMClips>3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7" baseType="lpstr">
      <vt:lpstr>ui-monospace</vt:lpstr>
      <vt:lpstr>맑은 고딕</vt:lpstr>
      <vt:lpstr>배달의민족 도현</vt:lpstr>
      <vt:lpstr>배달의민족 주아</vt:lpstr>
      <vt:lpstr>함초롬바탕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41</cp:revision>
  <dcterms:created xsi:type="dcterms:W3CDTF">2024-11-25T06:35:37Z</dcterms:created>
  <dcterms:modified xsi:type="dcterms:W3CDTF">2025-05-21T04:36:20Z</dcterms:modified>
</cp:coreProperties>
</file>