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64" r:id="rId2"/>
    <p:sldId id="257" r:id="rId3"/>
    <p:sldId id="267" r:id="rId4"/>
    <p:sldId id="259" r:id="rId5"/>
    <p:sldId id="268" r:id="rId6"/>
    <p:sldId id="283" r:id="rId7"/>
    <p:sldId id="285" r:id="rId8"/>
    <p:sldId id="275" r:id="rId9"/>
    <p:sldId id="286" r:id="rId10"/>
    <p:sldId id="319" r:id="rId11"/>
    <p:sldId id="320" r:id="rId12"/>
    <p:sldId id="321" r:id="rId13"/>
    <p:sldId id="277" r:id="rId14"/>
    <p:sldId id="282" r:id="rId15"/>
    <p:sldId id="290" r:id="rId16"/>
    <p:sldId id="278" r:id="rId17"/>
    <p:sldId id="288" r:id="rId18"/>
    <p:sldId id="279" r:id="rId19"/>
    <p:sldId id="292" r:id="rId20"/>
    <p:sldId id="295" r:id="rId21"/>
    <p:sldId id="291" r:id="rId22"/>
    <p:sldId id="298" r:id="rId23"/>
    <p:sldId id="299" r:id="rId24"/>
    <p:sldId id="323" r:id="rId25"/>
    <p:sldId id="325" r:id="rId26"/>
    <p:sldId id="324" r:id="rId27"/>
    <p:sldId id="293" r:id="rId28"/>
    <p:sldId id="305" r:id="rId29"/>
    <p:sldId id="304" r:id="rId30"/>
    <p:sldId id="307" r:id="rId31"/>
    <p:sldId id="309" r:id="rId32"/>
    <p:sldId id="310" r:id="rId33"/>
    <p:sldId id="330" r:id="rId34"/>
    <p:sldId id="326" r:id="rId35"/>
    <p:sldId id="331" r:id="rId36"/>
    <p:sldId id="294" r:id="rId37"/>
    <p:sldId id="308" r:id="rId38"/>
    <p:sldId id="315" r:id="rId39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B4BC"/>
    <a:srgbClr val="82D0D5"/>
    <a:srgbClr val="7ACFEA"/>
    <a:srgbClr val="99DBEF"/>
    <a:srgbClr val="1D91B3"/>
    <a:srgbClr val="0033FF"/>
    <a:srgbClr val="C5D0FF"/>
    <a:srgbClr val="8CCDD1"/>
    <a:srgbClr val="FCEFD4"/>
    <a:srgbClr val="F4C8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91" autoAdjust="0"/>
    <p:restoredTop sz="93091" autoAdjust="0"/>
  </p:normalViewPr>
  <p:slideViewPr>
    <p:cSldViewPr snapToGrid="0">
      <p:cViewPr>
        <p:scale>
          <a:sx n="50" d="100"/>
          <a:sy n="50" d="100"/>
        </p:scale>
        <p:origin x="1092" y="10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예진 장" userId="abcb4db8576222d5" providerId="LiveId" clId="{B1142DD2-6060-458D-AB9C-7FD266D6619B}"/>
    <pc:docChg chg="undo custSel modSld">
      <pc:chgData name="예진 장" userId="abcb4db8576222d5" providerId="LiveId" clId="{B1142DD2-6060-458D-AB9C-7FD266D6619B}" dt="2025-05-21T04:48:54.358" v="25"/>
      <pc:docMkLst>
        <pc:docMk/>
      </pc:docMkLst>
      <pc:sldChg chg="addSp delSp modSp mod">
        <pc:chgData name="예진 장" userId="abcb4db8576222d5" providerId="LiveId" clId="{B1142DD2-6060-458D-AB9C-7FD266D6619B}" dt="2025-05-21T04:46:13.651" v="23" actId="478"/>
        <pc:sldMkLst>
          <pc:docMk/>
          <pc:sldMk cId="4192519564" sldId="257"/>
        </pc:sldMkLst>
        <pc:picChg chg="add del mod modCrop">
          <ac:chgData name="예진 장" userId="abcb4db8576222d5" providerId="LiveId" clId="{B1142DD2-6060-458D-AB9C-7FD266D6619B}" dt="2025-05-21T04:46:13.651" v="23" actId="478"/>
          <ac:picMkLst>
            <pc:docMk/>
            <pc:sldMk cId="4192519564" sldId="257"/>
            <ac:picMk id="3" creationId="{A9342A4A-2165-4761-9EF8-1EDB8EE1D48D}"/>
          </ac:picMkLst>
        </pc:picChg>
        <pc:picChg chg="mod">
          <ac:chgData name="예진 장" userId="abcb4db8576222d5" providerId="LiveId" clId="{B1142DD2-6060-458D-AB9C-7FD266D6619B}" dt="2025-05-21T04:46:12.314" v="22" actId="14826"/>
          <ac:picMkLst>
            <pc:docMk/>
            <pc:sldMk cId="4192519564" sldId="257"/>
            <ac:picMk id="4" creationId="{2154B8ED-2837-0B02-70DE-BD0550F41B0F}"/>
          </ac:picMkLst>
        </pc:picChg>
      </pc:sldChg>
      <pc:sldChg chg="addSp modSp mod">
        <pc:chgData name="예진 장" userId="abcb4db8576222d5" providerId="LiveId" clId="{B1142DD2-6060-458D-AB9C-7FD266D6619B}" dt="2025-05-21T04:38:09.237" v="1" actId="1076"/>
        <pc:sldMkLst>
          <pc:docMk/>
          <pc:sldMk cId="3585689381" sldId="292"/>
        </pc:sldMkLst>
        <pc:spChg chg="add mod">
          <ac:chgData name="예진 장" userId="abcb4db8576222d5" providerId="LiveId" clId="{B1142DD2-6060-458D-AB9C-7FD266D6619B}" dt="2025-05-21T04:38:09.237" v="1" actId="1076"/>
          <ac:spMkLst>
            <pc:docMk/>
            <pc:sldMk cId="3585689381" sldId="292"/>
            <ac:spMk id="41" creationId="{DFFDC466-1E59-4715-94D5-CF72F48F3638}"/>
          </ac:spMkLst>
        </pc:spChg>
      </pc:sldChg>
      <pc:sldChg chg="modNotesTx">
        <pc:chgData name="예진 장" userId="abcb4db8576222d5" providerId="LiveId" clId="{B1142DD2-6060-458D-AB9C-7FD266D6619B}" dt="2025-05-21T04:47:41.981" v="24"/>
        <pc:sldMkLst>
          <pc:docMk/>
          <pc:sldMk cId="1922806072" sldId="320"/>
        </pc:sldMkLst>
      </pc:sldChg>
      <pc:sldChg chg="modNotesTx">
        <pc:chgData name="예진 장" userId="abcb4db8576222d5" providerId="LiveId" clId="{B1142DD2-6060-458D-AB9C-7FD266D6619B}" dt="2025-05-21T04:48:54.358" v="25"/>
        <pc:sldMkLst>
          <pc:docMk/>
          <pc:sldMk cId="887994943" sldId="32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2DA4AE-47FB-4BE5-A497-A44EC1D2CB8B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F9E59B-3F70-44A1-9C09-7E38018344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945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54D959-2828-2363-FF90-F70F9AD69B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D763739E-8ADF-CE74-4589-19A13B27AC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D10EA110-5DDF-D697-47D4-E77FC6C5D8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452315C-936C-938C-4ED1-EE25D8160F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29093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995186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483DAE-908F-3D2A-B8E6-06BABE86E1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21F5EFC7-3DD4-8302-A383-C3F5B2638B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2B79402F-6D40-8755-94F2-6696C87F1C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3E96BC3-5471-D827-57CE-D015FB1B28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95220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FA2A36-ADDE-48D0-252B-48BE4CCD38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F3E22AAD-27A5-FD31-5381-2D29D9C653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32F66290-AA75-5A41-15F6-88834F1B70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https://youtu.be/csvZ95IU_Do?t=7659</a:t>
            </a:r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5FEE446-6048-8881-5FE3-929624F993E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105508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54915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59425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02:07:40 ~ 02:11:04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https://youtu.be/csvZ95IU_Do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7663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C90AA6-1DCE-57CC-D882-FD598BB6D0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9D8BF82B-2FFE-2264-AFD9-ECF4A052D6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2BD2208F-6091-C393-748D-F6429BDE24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02:12:54 ~ 02:17:14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https://youtu.be/csvZ95IU_Do?t=7975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EF8C5EB-4C5A-088B-17DE-CF61C39D8ED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34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74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5D70A94-2F90-DF63-7671-41F84C503F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41D2D02-48DF-AD27-4D72-55F9C72F2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AB4DC6B-1B95-E7A6-45D9-C658F99875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8CE4C7-C08F-3178-49F6-2AA0B059D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EF46511-0AC9-2131-D3BF-3863D39F5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22438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CCBAF9B-2BDD-D59D-390F-051A0B5E58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62B8E09D-CAFE-A5DD-FA19-8C7E516511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612CDFC-E76E-4F7D-AE23-EA56CD6D1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0DB07E7-56D5-C309-D6A2-F6E1667B34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1192115-9342-999E-933D-C7FF3C3338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8855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17207D17-5050-03C8-15C9-D7F32BD3A6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D9113FB-9982-73BE-9639-A86B58C7EC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8E83899-F708-C2BC-F5AF-E3BE5A75CA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CDDDEC0-C419-E208-D35B-CE82017CF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4DEEB95-FD90-5083-880C-9B322F85E6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2964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35C7493-14C1-88D2-F086-E58B8A113C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25544D8-0D2C-44D8-2D75-598EA98705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42B160D-FFA2-B4E2-E339-AC69B54C7F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4213829-0BFD-39A9-292F-094EE6397D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43F86E4-0C83-2C77-9F5E-FDA2293821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9502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3A455F-EB40-33B8-DC2E-B950A704E8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3F81297C-6E20-4971-58F0-8054E1AA8A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179F21F-94FF-AA4C-E004-1962F829C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314BE0F-D3E8-D86F-DBF4-65D101C296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3B1EF64-478B-49D4-9D9E-8A86351D9C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722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31C2D89-C614-7127-8A2F-15251C2AE7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9BD8478-B728-BE19-FF15-4F2DB95A0A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FE574F70-E809-F570-33F7-2ED63281BE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733A4CF-D1FB-70DE-4707-30ADBF40D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3BB86AA-7773-D88D-920C-E2D786D9C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4203B5E-D8F9-39B4-65C1-3637AE256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0823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A255C76-06D4-B1EF-7E14-71AD0E28B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F8DB645-5EAB-D5D6-29E2-B0C5481EC7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237D0FFE-BB8C-11D0-1A6C-61231EAFA6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9F341D2D-BA26-B2C9-3BBB-6332532E495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E6C97215-ABD1-2AA9-4710-295FE8319A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3268B9A-3797-E790-CCDE-0266A2D700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3EFCBADE-CDF2-D3FA-2ED0-A7E709463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D48B2E2C-10DA-D437-316B-D41CCB8A0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2397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6751979-018E-54F8-5E99-92AAA8994B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009AC613-C2E8-9B22-C254-C2A6C31B8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ECB63068-11C0-A6E3-2540-58A06D7474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C5C4CCD-D36D-0E21-3EC7-DE68352E7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9258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D9798E5A-B587-6ACF-10F5-6C4271B38E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B61C4AB0-F1FB-0536-1A3D-67DC42B59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0892E31-08C8-0997-7EE6-66ABB68C3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5309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9113F9D-B62B-206D-ABBB-778CA8C84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1D74B48-6034-C64F-7E84-2C40636A0B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E6AF7633-4C58-4EC9-09F7-66711789AE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B4F281C-97FE-F4FD-DFE9-0960B2CD2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4016694-28C7-DB61-815E-1519AAEB1D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F8F4B70-A421-CD4A-526A-A18F93E71D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35380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1874770-76F5-FB19-5016-34B90E1793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FD1589BE-B0F3-6A15-13E7-27B9DD9A53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15F23AE-8CEF-3FA7-4DDD-2E62ABF6CE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BEFE208-AC00-64D9-5518-2A49D45CB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E4BFD5B-1033-044B-36CB-E588117E7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37BA2BB-ED29-7A47-5169-C6F08F818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7795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7C1E1EDB-53D8-2DCB-E09F-0155947A5B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600B2F4D-93C4-D26F-50CE-638C5E8F11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B2C6D4D-D0B1-825F-2604-0514BC8A9F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4C4B425-3A84-EBFC-45C4-2E83DCCB84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0452F1F-CBE3-7AF2-6222-2406AB9575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4337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6xPzq8whl5Y?start=5&amp;feature=oembed" TargetMode="External"/><Relationship Id="rId5" Type="http://schemas.openxmlformats.org/officeDocument/2006/relationships/image" Target="../media/image29.jpe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32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32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36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32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svg"/><Relationship Id="rId3" Type="http://schemas.openxmlformats.org/officeDocument/2006/relationships/image" Target="../media/image1.png"/><Relationship Id="rId7" Type="http://schemas.openxmlformats.org/officeDocument/2006/relationships/image" Target="../media/image39.png"/><Relationship Id="rId12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svg"/><Relationship Id="rId11" Type="http://schemas.openxmlformats.org/officeDocument/2006/relationships/image" Target="../media/image5.png"/><Relationship Id="rId5" Type="http://schemas.openxmlformats.org/officeDocument/2006/relationships/image" Target="../media/image37.png"/><Relationship Id="rId10" Type="http://schemas.openxmlformats.org/officeDocument/2006/relationships/image" Target="../media/image42.svg"/><Relationship Id="rId4" Type="http://schemas.openxmlformats.org/officeDocument/2006/relationships/image" Target="../media/image35.png"/><Relationship Id="rId9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5.pn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4.png"/><Relationship Id="rId4" Type="http://schemas.openxmlformats.org/officeDocument/2006/relationships/image" Target="../media/image6.png"/><Relationship Id="rId9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45.png"/><Relationship Id="rId4" Type="http://schemas.openxmlformats.org/officeDocument/2006/relationships/image" Target="../media/image44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g"/><Relationship Id="rId4" Type="http://schemas.openxmlformats.org/officeDocument/2006/relationships/image" Target="../media/image46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g"/><Relationship Id="rId5" Type="http://schemas.openxmlformats.org/officeDocument/2006/relationships/image" Target="../media/image48.png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jpg"/><Relationship Id="rId4" Type="http://schemas.openxmlformats.org/officeDocument/2006/relationships/image" Target="../media/image51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csvZ95IU_Do?start=7660&amp;feature=oembed" TargetMode="External"/><Relationship Id="rId5" Type="http://schemas.openxmlformats.org/officeDocument/2006/relationships/image" Target="../media/image54.jpeg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csvZ95IU_Do?start=7975&amp;feature=oembed" TargetMode="External"/><Relationship Id="rId5" Type="http://schemas.openxmlformats.org/officeDocument/2006/relationships/image" Target="../media/image54.jpeg"/><Relationship Id="rId4" Type="http://schemas.openxmlformats.org/officeDocument/2006/relationships/image" Target="../media/image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png"/><Relationship Id="rId4" Type="http://schemas.openxmlformats.org/officeDocument/2006/relationships/image" Target="../media/image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0.png"/><Relationship Id="rId7" Type="http://schemas.microsoft.com/office/2007/relationships/hdphoto" Target="../media/hdphoto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10" Type="http://schemas.openxmlformats.org/officeDocument/2006/relationships/image" Target="../media/image28.png"/><Relationship Id="rId4" Type="http://schemas.openxmlformats.org/officeDocument/2006/relationships/image" Target="../media/image24.png"/><Relationship Id="rId9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31A196-C431-0245-5B42-BF46FCC9CA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내용 개체 틀 4" descr="스크린샷, 아쿠아, 터쿼이즈색, 청록색이(가) 표시된 사진&#10;&#10;자동 생성된 설명">
            <a:extLst>
              <a:ext uri="{FF2B5EF4-FFF2-40B4-BE49-F238E27FC236}">
                <a16:creationId xmlns:a16="http://schemas.microsoft.com/office/drawing/2014/main" id="{4A984C66-CF7B-1B16-A896-A2A385AA59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88" y="-6730"/>
            <a:ext cx="12287250" cy="6940929"/>
          </a:xfrm>
        </p:spPr>
      </p:pic>
      <p:grpSp>
        <p:nvGrpSpPr>
          <p:cNvPr id="18" name="그룹 17">
            <a:extLst>
              <a:ext uri="{FF2B5EF4-FFF2-40B4-BE49-F238E27FC236}">
                <a16:creationId xmlns:a16="http://schemas.microsoft.com/office/drawing/2014/main" id="{03ED56B1-FC59-ABF2-8818-6EBAE24B4F38}"/>
              </a:ext>
            </a:extLst>
          </p:cNvPr>
          <p:cNvGrpSpPr/>
          <p:nvPr/>
        </p:nvGrpSpPr>
        <p:grpSpPr>
          <a:xfrm>
            <a:off x="3008004" y="955210"/>
            <a:ext cx="6242667" cy="6001044"/>
            <a:chOff x="3008004" y="955210"/>
            <a:chExt cx="6242667" cy="6001044"/>
          </a:xfrm>
        </p:grpSpPr>
        <p:pic>
          <p:nvPicPr>
            <p:cNvPr id="21" name="그림 20" descr="지도, 세계, 블랙, 흑백이(가) 표시된 사진&#10;&#10;자동 생성된 설명">
              <a:extLst>
                <a:ext uri="{FF2B5EF4-FFF2-40B4-BE49-F238E27FC236}">
                  <a16:creationId xmlns:a16="http://schemas.microsoft.com/office/drawing/2014/main" id="{9ABB26A8-E41D-9BA3-12ED-0CBD8F691BC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72739" y="1080333"/>
              <a:ext cx="6177932" cy="3351427"/>
            </a:xfrm>
            <a:prstGeom prst="rect">
              <a:avLst/>
            </a:prstGeom>
          </p:spPr>
        </p:pic>
        <p:pic>
          <p:nvPicPr>
            <p:cNvPr id="22" name="그림 21">
              <a:extLst>
                <a:ext uri="{FF2B5EF4-FFF2-40B4-BE49-F238E27FC236}">
                  <a16:creationId xmlns:a16="http://schemas.microsoft.com/office/drawing/2014/main" id="{DB43AC38-7186-7B5B-D5FF-D8C78086B2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1250" b="32857"/>
            <a:stretch/>
          </p:blipFill>
          <p:spPr>
            <a:xfrm>
              <a:off x="4261404" y="955210"/>
              <a:ext cx="3679838" cy="3516048"/>
            </a:xfrm>
            <a:prstGeom prst="rect">
              <a:avLst/>
            </a:prstGeom>
          </p:spPr>
        </p:pic>
        <p:pic>
          <p:nvPicPr>
            <p:cNvPr id="23" name="그림 22">
              <a:extLst>
                <a:ext uri="{FF2B5EF4-FFF2-40B4-BE49-F238E27FC236}">
                  <a16:creationId xmlns:a16="http://schemas.microsoft.com/office/drawing/2014/main" id="{B3C2031F-C29B-84E6-75BE-6A4D34C0C2B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719" t="50645" b="1234"/>
            <a:stretch/>
          </p:blipFill>
          <p:spPr>
            <a:xfrm>
              <a:off x="3008004" y="4213134"/>
              <a:ext cx="6024789" cy="27431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51844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455843-7110-1845-590D-F4FE3C0721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B06C07E0-A7FD-5358-4D7D-9F4D8B44F52C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F4B0ED0A-7DED-5CB2-D36E-ECDFD575AC55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6D384828-CDAB-8ED0-07E6-10CDB8C2C8F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9" name="말풍선: 모서리가 둥근 사각형 8">
            <a:extLst>
              <a:ext uri="{FF2B5EF4-FFF2-40B4-BE49-F238E27FC236}">
                <a16:creationId xmlns:a16="http://schemas.microsoft.com/office/drawing/2014/main" id="{190680BB-A658-A86C-27F4-DAA40EE913C0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그런데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..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너희 뭐 하고 있는 거야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67766452-7B4C-E1BC-4D69-264624BDA54B}"/>
              </a:ext>
            </a:extLst>
          </p:cNvPr>
          <p:cNvGrpSpPr/>
          <p:nvPr/>
        </p:nvGrpSpPr>
        <p:grpSpPr>
          <a:xfrm>
            <a:off x="625633" y="691464"/>
            <a:ext cx="1060767" cy="1060767"/>
            <a:chOff x="625633" y="691464"/>
            <a:chExt cx="1060767" cy="1060767"/>
          </a:xfrm>
        </p:grpSpPr>
        <p:sp>
          <p:nvSpPr>
            <p:cNvPr id="15" name="타원 14">
              <a:extLst>
                <a:ext uri="{FF2B5EF4-FFF2-40B4-BE49-F238E27FC236}">
                  <a16:creationId xmlns:a16="http://schemas.microsoft.com/office/drawing/2014/main" id="{63893C24-D647-583F-E804-05B804EB16EF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6" name="그림 15" descr="만화 영화, 원, 아동 미술, 예술이(가) 표시된 사진&#10;&#10;자동 생성된 설명">
              <a:extLst>
                <a:ext uri="{FF2B5EF4-FFF2-40B4-BE49-F238E27FC236}">
                  <a16:creationId xmlns:a16="http://schemas.microsoft.com/office/drawing/2014/main" id="{FF93A7D5-D692-3CB2-BC48-62C786EA91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817" y="787400"/>
              <a:ext cx="792768" cy="851620"/>
            </a:xfrm>
            <a:prstGeom prst="rect">
              <a:avLst/>
            </a:prstGeom>
          </p:spPr>
        </p:pic>
      </p:grpSp>
      <p:sp>
        <p:nvSpPr>
          <p:cNvPr id="19" name="말풍선: 모서리가 둥근 사각형 18">
            <a:extLst>
              <a:ext uri="{FF2B5EF4-FFF2-40B4-BE49-F238E27FC236}">
                <a16:creationId xmlns:a16="http://schemas.microsoft.com/office/drawing/2014/main" id="{325444E7-D3D1-64F0-E141-7F4BB3277E73}"/>
              </a:ext>
            </a:extLst>
          </p:cNvPr>
          <p:cNvSpPr/>
          <p:nvPr/>
        </p:nvSpPr>
        <p:spPr>
          <a:xfrm>
            <a:off x="1818244" y="218526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헬로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우린 동네를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순찰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중이었어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8" name="말풍선: 모서리가 둥근 사각형 37">
            <a:extLst>
              <a:ext uri="{FF2B5EF4-FFF2-40B4-BE49-F238E27FC236}">
                <a16:creationId xmlns:a16="http://schemas.microsoft.com/office/drawing/2014/main" id="{68A4393B-1B54-28E4-F53C-59D09C3294F7}"/>
              </a:ext>
            </a:extLst>
          </p:cNvPr>
          <p:cNvSpPr/>
          <p:nvPr/>
        </p:nvSpPr>
        <p:spPr>
          <a:xfrm>
            <a:off x="1818244" y="3562992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캐나다에는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기마 경찰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 있거든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2" name="말풍선: 모서리가 둥근 사각형 41">
            <a:extLst>
              <a:ext uri="{FF2B5EF4-FFF2-40B4-BE49-F238E27FC236}">
                <a16:creationId xmlns:a16="http://schemas.microsoft.com/office/drawing/2014/main" id="{7A434811-32E4-8761-5E45-878F461A715B}"/>
              </a:ext>
            </a:extLst>
          </p:cNvPr>
          <p:cNvSpPr/>
          <p:nvPr/>
        </p:nvSpPr>
        <p:spPr>
          <a:xfrm>
            <a:off x="1818244" y="4945900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지구랑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너도 함께 가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볼래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54" name="그룹 53">
            <a:extLst>
              <a:ext uri="{FF2B5EF4-FFF2-40B4-BE49-F238E27FC236}">
                <a16:creationId xmlns:a16="http://schemas.microsoft.com/office/drawing/2014/main" id="{EEDDB14C-2C1C-1D53-9A16-5D72F01E616E}"/>
              </a:ext>
            </a:extLst>
          </p:cNvPr>
          <p:cNvGrpSpPr/>
          <p:nvPr/>
        </p:nvGrpSpPr>
        <p:grpSpPr>
          <a:xfrm>
            <a:off x="616107" y="2074372"/>
            <a:ext cx="1070293" cy="1092812"/>
            <a:chOff x="3123210" y="5649912"/>
            <a:chExt cx="1070293" cy="1092812"/>
          </a:xfrm>
        </p:grpSpPr>
        <p:sp>
          <p:nvSpPr>
            <p:cNvPr id="55" name="타원 54">
              <a:extLst>
                <a:ext uri="{FF2B5EF4-FFF2-40B4-BE49-F238E27FC236}">
                  <a16:creationId xmlns:a16="http://schemas.microsoft.com/office/drawing/2014/main" id="{1DCBDAA3-A1D2-365C-B331-60C3B7C6041D}"/>
                </a:ext>
              </a:extLst>
            </p:cNvPr>
            <p:cNvSpPr/>
            <p:nvPr/>
          </p:nvSpPr>
          <p:spPr>
            <a:xfrm>
              <a:off x="3132736" y="5681957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6" name="내용 개체 틀 4" descr="장난감, 모자, 가상의 캐릭터, 만화 영화이(가) 표시된 사진&#10;&#10;자동 생성된 설명">
              <a:extLst>
                <a:ext uri="{FF2B5EF4-FFF2-40B4-BE49-F238E27FC236}">
                  <a16:creationId xmlns:a16="http://schemas.microsoft.com/office/drawing/2014/main" id="{D1A1F9EE-C171-28D5-89CE-7E3E453756B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692" t="1824" r="23451" b="57555"/>
            <a:stretch/>
          </p:blipFill>
          <p:spPr>
            <a:xfrm>
              <a:off x="3123210" y="5745848"/>
              <a:ext cx="1070293" cy="964831"/>
            </a:xfrm>
            <a:prstGeom prst="ellipse">
              <a:avLst/>
            </a:prstGeom>
          </p:spPr>
        </p:pic>
        <p:sp>
          <p:nvSpPr>
            <p:cNvPr id="57" name="타원 56">
              <a:extLst>
                <a:ext uri="{FF2B5EF4-FFF2-40B4-BE49-F238E27FC236}">
                  <a16:creationId xmlns:a16="http://schemas.microsoft.com/office/drawing/2014/main" id="{5C7672D0-ED25-FB49-19E7-1A1DD8C044E6}"/>
                </a:ext>
              </a:extLst>
            </p:cNvPr>
            <p:cNvSpPr/>
            <p:nvPr/>
          </p:nvSpPr>
          <p:spPr>
            <a:xfrm>
              <a:off x="3132736" y="5649912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58" name="그룹 57">
            <a:extLst>
              <a:ext uri="{FF2B5EF4-FFF2-40B4-BE49-F238E27FC236}">
                <a16:creationId xmlns:a16="http://schemas.microsoft.com/office/drawing/2014/main" id="{69D045D0-4F87-A3F5-0660-F84391AD8F9D}"/>
              </a:ext>
            </a:extLst>
          </p:cNvPr>
          <p:cNvGrpSpPr/>
          <p:nvPr/>
        </p:nvGrpSpPr>
        <p:grpSpPr>
          <a:xfrm>
            <a:off x="620869" y="3452097"/>
            <a:ext cx="1060767" cy="1060767"/>
            <a:chOff x="4663832" y="5396347"/>
            <a:chExt cx="1060767" cy="1060767"/>
          </a:xfrm>
        </p:grpSpPr>
        <p:sp>
          <p:nvSpPr>
            <p:cNvPr id="59" name="타원 58">
              <a:extLst>
                <a:ext uri="{FF2B5EF4-FFF2-40B4-BE49-F238E27FC236}">
                  <a16:creationId xmlns:a16="http://schemas.microsoft.com/office/drawing/2014/main" id="{7B12AF54-FA4A-93A4-83AB-2192D8EEBBCF}"/>
                </a:ext>
              </a:extLst>
            </p:cNvPr>
            <p:cNvSpPr/>
            <p:nvPr/>
          </p:nvSpPr>
          <p:spPr>
            <a:xfrm>
              <a:off x="4663832" y="5396347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0" name="내용 개체 틀 4" descr="장난감, 모자, 가상의 캐릭터, 만화 영화이(가) 표시된 사진&#10;&#10;자동 생성된 설명">
              <a:extLst>
                <a:ext uri="{FF2B5EF4-FFF2-40B4-BE49-F238E27FC236}">
                  <a16:creationId xmlns:a16="http://schemas.microsoft.com/office/drawing/2014/main" id="{B3DEF33E-8902-6F10-71AE-F81FB267399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13" t="2262" r="61865" b="54692"/>
            <a:stretch/>
          </p:blipFill>
          <p:spPr>
            <a:xfrm>
              <a:off x="4725943" y="5486357"/>
              <a:ext cx="936543" cy="949326"/>
            </a:xfrm>
            <a:prstGeom prst="ellipse">
              <a:avLst/>
            </a:prstGeom>
          </p:spPr>
        </p:pic>
        <p:sp>
          <p:nvSpPr>
            <p:cNvPr id="61" name="타원 60">
              <a:extLst>
                <a:ext uri="{FF2B5EF4-FFF2-40B4-BE49-F238E27FC236}">
                  <a16:creationId xmlns:a16="http://schemas.microsoft.com/office/drawing/2014/main" id="{F8105C7A-A3CE-F1F4-670D-9926D43C6B8A}"/>
                </a:ext>
              </a:extLst>
            </p:cNvPr>
            <p:cNvSpPr/>
            <p:nvPr/>
          </p:nvSpPr>
          <p:spPr>
            <a:xfrm>
              <a:off x="4663832" y="5396347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66" name="그룹 65">
            <a:extLst>
              <a:ext uri="{FF2B5EF4-FFF2-40B4-BE49-F238E27FC236}">
                <a16:creationId xmlns:a16="http://schemas.microsoft.com/office/drawing/2014/main" id="{DDE5BEBB-EB46-257C-786B-02D601F4919A}"/>
              </a:ext>
            </a:extLst>
          </p:cNvPr>
          <p:cNvGrpSpPr/>
          <p:nvPr/>
        </p:nvGrpSpPr>
        <p:grpSpPr>
          <a:xfrm>
            <a:off x="616107" y="4829822"/>
            <a:ext cx="1070293" cy="1092812"/>
            <a:chOff x="3123210" y="5649912"/>
            <a:chExt cx="1070293" cy="1092812"/>
          </a:xfrm>
        </p:grpSpPr>
        <p:sp>
          <p:nvSpPr>
            <p:cNvPr id="67" name="타원 66">
              <a:extLst>
                <a:ext uri="{FF2B5EF4-FFF2-40B4-BE49-F238E27FC236}">
                  <a16:creationId xmlns:a16="http://schemas.microsoft.com/office/drawing/2014/main" id="{77EB74BB-663D-58C0-6814-B1A210DEB2AA}"/>
                </a:ext>
              </a:extLst>
            </p:cNvPr>
            <p:cNvSpPr/>
            <p:nvPr/>
          </p:nvSpPr>
          <p:spPr>
            <a:xfrm>
              <a:off x="3132736" y="5681957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8" name="내용 개체 틀 4" descr="장난감, 모자, 가상의 캐릭터, 만화 영화이(가) 표시된 사진&#10;&#10;자동 생성된 설명">
              <a:extLst>
                <a:ext uri="{FF2B5EF4-FFF2-40B4-BE49-F238E27FC236}">
                  <a16:creationId xmlns:a16="http://schemas.microsoft.com/office/drawing/2014/main" id="{076BC1DD-8C95-2AFD-6992-606892830E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692" t="1824" r="23451" b="57555"/>
            <a:stretch/>
          </p:blipFill>
          <p:spPr>
            <a:xfrm>
              <a:off x="3123210" y="5745848"/>
              <a:ext cx="1070293" cy="964831"/>
            </a:xfrm>
            <a:prstGeom prst="ellipse">
              <a:avLst/>
            </a:prstGeom>
          </p:spPr>
        </p:pic>
        <p:sp>
          <p:nvSpPr>
            <p:cNvPr id="69" name="타원 68">
              <a:extLst>
                <a:ext uri="{FF2B5EF4-FFF2-40B4-BE49-F238E27FC236}">
                  <a16:creationId xmlns:a16="http://schemas.microsoft.com/office/drawing/2014/main" id="{F661434F-F776-F164-86FB-EDBF2E88B452}"/>
                </a:ext>
              </a:extLst>
            </p:cNvPr>
            <p:cNvSpPr/>
            <p:nvPr/>
          </p:nvSpPr>
          <p:spPr>
            <a:xfrm>
              <a:off x="3132736" y="5649912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86082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9" grpId="0" animBg="1"/>
      <p:bldP spid="38" grpId="0" animBg="1"/>
      <p:bldP spid="4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6C85A4-F80A-C0FA-2E98-E05C7FE52D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5523CA1F-627C-93AD-D3ED-070A659D58D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04C6C804-134C-A10F-1DA0-4C21E3DCC8C0}"/>
              </a:ext>
            </a:extLst>
          </p:cNvPr>
          <p:cNvSpPr/>
          <p:nvPr/>
        </p:nvSpPr>
        <p:spPr>
          <a:xfrm>
            <a:off x="666282" y="400504"/>
            <a:ext cx="10859436" cy="6135582"/>
          </a:xfrm>
          <a:prstGeom prst="rect">
            <a:avLst/>
          </a:prstGeom>
          <a:effectLst>
            <a:outerShdw blurRad="114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온라인 미디어 1" title="【K】Canada Travel-Vancouver[캐나다 여행-밴쿠버] 자동차 대신 말 탄 경찰/Mounted Police">
            <a:hlinkClick r:id="" action="ppaction://media"/>
            <a:extLst>
              <a:ext uri="{FF2B5EF4-FFF2-40B4-BE49-F238E27FC236}">
                <a16:creationId xmlns:a16="http://schemas.microsoft.com/office/drawing/2014/main" id="{1867565D-8DFF-884E-4F32-3A3470EFEB43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666282" y="400504"/>
            <a:ext cx="10859436" cy="613599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4F4EAD9-A7CF-9FF0-98D5-D8ADAB9AD31D}"/>
              </a:ext>
            </a:extLst>
          </p:cNvPr>
          <p:cNvSpPr txBox="1"/>
          <p:nvPr/>
        </p:nvSpPr>
        <p:spPr>
          <a:xfrm>
            <a:off x="6570921" y="6536086"/>
            <a:ext cx="527817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</a:rPr>
              <a:t>출처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</a:rPr>
              <a:t>: KBS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</a:rPr>
              <a:t>여행 걸어서 세계속으로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</a:rPr>
              <a:t> © KBS. All rights reserved.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806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DFB324-28DD-EBB7-5205-8AFA05818B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DB1B95D8-245C-536A-800C-6645245C5C8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E35F715F-FE03-650D-9B5E-07EF1787D6B1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C9C7D7EF-0900-0F0C-36E9-2C772C9762C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9" name="말풍선: 모서리가 둥근 사각형 8">
            <a:extLst>
              <a:ext uri="{FF2B5EF4-FFF2-40B4-BE49-F238E27FC236}">
                <a16:creationId xmlns:a16="http://schemas.microsoft.com/office/drawing/2014/main" id="{112EBE1A-1F2A-32AC-31B7-B695503B9358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우와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..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멋지다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나도 말 타보고 싶어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!!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571143CD-6B2F-EE00-BE10-D4E9B828B9E5}"/>
              </a:ext>
            </a:extLst>
          </p:cNvPr>
          <p:cNvGrpSpPr/>
          <p:nvPr/>
        </p:nvGrpSpPr>
        <p:grpSpPr>
          <a:xfrm>
            <a:off x="625633" y="4829822"/>
            <a:ext cx="1060767" cy="1060767"/>
            <a:chOff x="625633" y="691464"/>
            <a:chExt cx="1060767" cy="1060767"/>
          </a:xfrm>
        </p:grpSpPr>
        <p:sp>
          <p:nvSpPr>
            <p:cNvPr id="15" name="타원 14">
              <a:extLst>
                <a:ext uri="{FF2B5EF4-FFF2-40B4-BE49-F238E27FC236}">
                  <a16:creationId xmlns:a16="http://schemas.microsoft.com/office/drawing/2014/main" id="{0E4719BF-5F5F-1691-F689-06B16FF72080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6" name="그림 15" descr="만화 영화, 원, 아동 미술, 예술이(가) 표시된 사진&#10;&#10;자동 생성된 설명">
              <a:extLst>
                <a:ext uri="{FF2B5EF4-FFF2-40B4-BE49-F238E27FC236}">
                  <a16:creationId xmlns:a16="http://schemas.microsoft.com/office/drawing/2014/main" id="{86F2ABB5-0335-BF17-A6ED-57155EFEE4A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817" y="787400"/>
              <a:ext cx="792768" cy="851620"/>
            </a:xfrm>
            <a:prstGeom prst="rect">
              <a:avLst/>
            </a:prstGeom>
          </p:spPr>
        </p:pic>
      </p:grpSp>
      <p:sp>
        <p:nvSpPr>
          <p:cNvPr id="19" name="말풍선: 모서리가 둥근 사각형 18">
            <a:extLst>
              <a:ext uri="{FF2B5EF4-FFF2-40B4-BE49-F238E27FC236}">
                <a16:creationId xmlns:a16="http://schemas.microsoft.com/office/drawing/2014/main" id="{1ED53808-6A7D-3407-E9CC-5885024C6A19}"/>
              </a:ext>
            </a:extLst>
          </p:cNvPr>
          <p:cNvSpPr/>
          <p:nvPr/>
        </p:nvSpPr>
        <p:spPr>
          <a:xfrm>
            <a:off x="1818244" y="218526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(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웃음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)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한국 친구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들에게 캐나다를 소개한다며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8" name="말풍선: 모서리가 둥근 사각형 37">
            <a:extLst>
              <a:ext uri="{FF2B5EF4-FFF2-40B4-BE49-F238E27FC236}">
                <a16:creationId xmlns:a16="http://schemas.microsoft.com/office/drawing/2014/main" id="{201CB611-6B40-5DC3-341F-EAED499CD63A}"/>
              </a:ext>
            </a:extLst>
          </p:cNvPr>
          <p:cNvSpPr/>
          <p:nvPr/>
        </p:nvSpPr>
        <p:spPr>
          <a:xfrm>
            <a:off x="1818244" y="3562992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우리가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캐나다에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대해 설명해줘도 될까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2" name="말풍선: 모서리가 둥근 사각형 41">
            <a:extLst>
              <a:ext uri="{FF2B5EF4-FFF2-40B4-BE49-F238E27FC236}">
                <a16:creationId xmlns:a16="http://schemas.microsoft.com/office/drawing/2014/main" id="{32D09018-1676-3D34-6FC1-CF5B04E49E0E}"/>
              </a:ext>
            </a:extLst>
          </p:cNvPr>
          <p:cNvSpPr/>
          <p:nvPr/>
        </p:nvSpPr>
        <p:spPr>
          <a:xfrm>
            <a:off x="1818244" y="4945900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54" name="그룹 53">
            <a:extLst>
              <a:ext uri="{FF2B5EF4-FFF2-40B4-BE49-F238E27FC236}">
                <a16:creationId xmlns:a16="http://schemas.microsoft.com/office/drawing/2014/main" id="{0A0081B3-CA59-1CE8-E118-57D79DBBCDD1}"/>
              </a:ext>
            </a:extLst>
          </p:cNvPr>
          <p:cNvGrpSpPr/>
          <p:nvPr/>
        </p:nvGrpSpPr>
        <p:grpSpPr>
          <a:xfrm>
            <a:off x="616107" y="2074372"/>
            <a:ext cx="1070293" cy="1092812"/>
            <a:chOff x="3123210" y="5649912"/>
            <a:chExt cx="1070293" cy="1092812"/>
          </a:xfrm>
        </p:grpSpPr>
        <p:sp>
          <p:nvSpPr>
            <p:cNvPr id="55" name="타원 54">
              <a:extLst>
                <a:ext uri="{FF2B5EF4-FFF2-40B4-BE49-F238E27FC236}">
                  <a16:creationId xmlns:a16="http://schemas.microsoft.com/office/drawing/2014/main" id="{73190718-2EDA-E47B-1648-E4D44579D1C2}"/>
                </a:ext>
              </a:extLst>
            </p:cNvPr>
            <p:cNvSpPr/>
            <p:nvPr/>
          </p:nvSpPr>
          <p:spPr>
            <a:xfrm>
              <a:off x="3132736" y="5681957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6" name="내용 개체 틀 4" descr="장난감, 모자, 가상의 캐릭터, 만화 영화이(가) 표시된 사진&#10;&#10;자동 생성된 설명">
              <a:extLst>
                <a:ext uri="{FF2B5EF4-FFF2-40B4-BE49-F238E27FC236}">
                  <a16:creationId xmlns:a16="http://schemas.microsoft.com/office/drawing/2014/main" id="{AC5B47CD-2D90-952F-A6F8-31EC9E753E8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692" t="1824" r="23451" b="57555"/>
            <a:stretch/>
          </p:blipFill>
          <p:spPr>
            <a:xfrm>
              <a:off x="3123210" y="5745848"/>
              <a:ext cx="1070293" cy="964831"/>
            </a:xfrm>
            <a:prstGeom prst="ellipse">
              <a:avLst/>
            </a:prstGeom>
          </p:spPr>
        </p:pic>
        <p:sp>
          <p:nvSpPr>
            <p:cNvPr id="57" name="타원 56">
              <a:extLst>
                <a:ext uri="{FF2B5EF4-FFF2-40B4-BE49-F238E27FC236}">
                  <a16:creationId xmlns:a16="http://schemas.microsoft.com/office/drawing/2014/main" id="{040AC5D5-1E3A-7CA3-CFB4-4AE97892235D}"/>
                </a:ext>
              </a:extLst>
            </p:cNvPr>
            <p:cNvSpPr/>
            <p:nvPr/>
          </p:nvSpPr>
          <p:spPr>
            <a:xfrm>
              <a:off x="3132736" y="5649912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58" name="그룹 57">
            <a:extLst>
              <a:ext uri="{FF2B5EF4-FFF2-40B4-BE49-F238E27FC236}">
                <a16:creationId xmlns:a16="http://schemas.microsoft.com/office/drawing/2014/main" id="{DA91A875-DE76-074B-FA01-28097977197B}"/>
              </a:ext>
            </a:extLst>
          </p:cNvPr>
          <p:cNvGrpSpPr/>
          <p:nvPr/>
        </p:nvGrpSpPr>
        <p:grpSpPr>
          <a:xfrm>
            <a:off x="620869" y="3452097"/>
            <a:ext cx="1060767" cy="1060767"/>
            <a:chOff x="4663832" y="5396347"/>
            <a:chExt cx="1060767" cy="1060767"/>
          </a:xfrm>
        </p:grpSpPr>
        <p:sp>
          <p:nvSpPr>
            <p:cNvPr id="59" name="타원 58">
              <a:extLst>
                <a:ext uri="{FF2B5EF4-FFF2-40B4-BE49-F238E27FC236}">
                  <a16:creationId xmlns:a16="http://schemas.microsoft.com/office/drawing/2014/main" id="{74974361-D868-5D9F-DC5A-0ED59D1FA3B8}"/>
                </a:ext>
              </a:extLst>
            </p:cNvPr>
            <p:cNvSpPr/>
            <p:nvPr/>
          </p:nvSpPr>
          <p:spPr>
            <a:xfrm>
              <a:off x="4663832" y="5396347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0" name="내용 개체 틀 4" descr="장난감, 모자, 가상의 캐릭터, 만화 영화이(가) 표시된 사진&#10;&#10;자동 생성된 설명">
              <a:extLst>
                <a:ext uri="{FF2B5EF4-FFF2-40B4-BE49-F238E27FC236}">
                  <a16:creationId xmlns:a16="http://schemas.microsoft.com/office/drawing/2014/main" id="{2905EC62-2DCB-E8D4-BCA0-3C2A26640A7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13" t="2262" r="61865" b="54692"/>
            <a:stretch/>
          </p:blipFill>
          <p:spPr>
            <a:xfrm>
              <a:off x="4725943" y="5486357"/>
              <a:ext cx="936543" cy="949326"/>
            </a:xfrm>
            <a:prstGeom prst="ellipse">
              <a:avLst/>
            </a:prstGeom>
          </p:spPr>
        </p:pic>
        <p:sp>
          <p:nvSpPr>
            <p:cNvPr id="61" name="타원 60">
              <a:extLst>
                <a:ext uri="{FF2B5EF4-FFF2-40B4-BE49-F238E27FC236}">
                  <a16:creationId xmlns:a16="http://schemas.microsoft.com/office/drawing/2014/main" id="{8AB0CC41-734B-4997-3A7C-EDAFA5FB9BE9}"/>
                </a:ext>
              </a:extLst>
            </p:cNvPr>
            <p:cNvSpPr/>
            <p:nvPr/>
          </p:nvSpPr>
          <p:spPr>
            <a:xfrm>
              <a:off x="4663832" y="5396347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5" name="그룹 4">
            <a:extLst>
              <a:ext uri="{FF2B5EF4-FFF2-40B4-BE49-F238E27FC236}">
                <a16:creationId xmlns:a16="http://schemas.microsoft.com/office/drawing/2014/main" id="{26851AFE-AF20-721B-D7DE-1660C974ABC1}"/>
              </a:ext>
            </a:extLst>
          </p:cNvPr>
          <p:cNvGrpSpPr/>
          <p:nvPr/>
        </p:nvGrpSpPr>
        <p:grpSpPr>
          <a:xfrm>
            <a:off x="625633" y="675964"/>
            <a:ext cx="1060767" cy="1074491"/>
            <a:chOff x="-1457678" y="5365827"/>
            <a:chExt cx="1060767" cy="1074491"/>
          </a:xfrm>
        </p:grpSpPr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DB2FB616-3D78-EBBC-AB77-5F86DCA9E363}"/>
                </a:ext>
              </a:extLst>
            </p:cNvPr>
            <p:cNvSpPr/>
            <p:nvPr/>
          </p:nvSpPr>
          <p:spPr>
            <a:xfrm>
              <a:off x="-1457678" y="5379551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내용 개체 틀 2" descr="원, 클립아트, 만화 영화, 스마일리이(가) 표시된 사진&#10;&#10;자동 생성된 설명">
              <a:extLst>
                <a:ext uri="{FF2B5EF4-FFF2-40B4-BE49-F238E27FC236}">
                  <a16:creationId xmlns:a16="http://schemas.microsoft.com/office/drawing/2014/main" id="{22AB4638-BAD6-274B-44B6-09EF251BD88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390190" y="5365827"/>
              <a:ext cx="925789" cy="947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27186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9" grpId="0" animBg="1"/>
      <p:bldP spid="38" grpId="0" animBg="1"/>
      <p:bldP spid="4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EB8A1B-8298-7DE1-B0F5-4607E0C9D5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2BE2F59-F4AC-DB6D-4EAB-7860424B9D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111A9A0A-5F71-5B4C-C002-FF3BC59178D0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45AB286E-9AB5-84A6-7AE2-EEFDCA7E2418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9FB06A61-40A1-EE61-585C-0454A4E3E50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0BBB4956-4C30-65B4-5A75-F919FA42437A}"/>
              </a:ext>
            </a:extLst>
          </p:cNvPr>
          <p:cNvSpPr/>
          <p:nvPr/>
        </p:nvSpPr>
        <p:spPr>
          <a:xfrm>
            <a:off x="1322691" y="2640427"/>
            <a:ext cx="2717403" cy="2880663"/>
          </a:xfrm>
          <a:prstGeom prst="roundRect">
            <a:avLst/>
          </a:prstGeom>
          <a:solidFill>
            <a:srgbClr val="8CCDD1"/>
          </a:solidFill>
          <a:ln w="57150">
            <a:solidFill>
              <a:srgbClr val="8CCDD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위치</a:t>
            </a: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56663146-99AA-4098-6CED-14D334FE3EF1}"/>
              </a:ext>
            </a:extLst>
          </p:cNvPr>
          <p:cNvSpPr/>
          <p:nvPr/>
        </p:nvSpPr>
        <p:spPr>
          <a:xfrm>
            <a:off x="4808841" y="2640427"/>
            <a:ext cx="2717403" cy="2880663"/>
          </a:xfrm>
          <a:prstGeom prst="roundRect">
            <a:avLst/>
          </a:prstGeom>
          <a:solidFill>
            <a:srgbClr val="F4C86C"/>
          </a:solidFill>
          <a:ln w="57150">
            <a:solidFill>
              <a:srgbClr val="F4C86C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면적</a:t>
            </a: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70C4994D-D15D-BE92-0DC4-19E6C2273FA1}"/>
              </a:ext>
            </a:extLst>
          </p:cNvPr>
          <p:cNvSpPr/>
          <p:nvPr/>
        </p:nvSpPr>
        <p:spPr>
          <a:xfrm>
            <a:off x="8353425" y="2640427"/>
            <a:ext cx="2717403" cy="2880663"/>
          </a:xfrm>
          <a:prstGeom prst="roundRect">
            <a:avLst/>
          </a:prstGeom>
          <a:solidFill>
            <a:srgbClr val="ED8735"/>
          </a:solidFill>
          <a:ln w="57150">
            <a:solidFill>
              <a:srgbClr val="ED8735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인구</a:t>
            </a:r>
          </a:p>
        </p:txBody>
      </p:sp>
      <p:sp>
        <p:nvSpPr>
          <p:cNvPr id="19" name="말풍선: 모서리가 둥근 사각형 18">
            <a:extLst>
              <a:ext uri="{FF2B5EF4-FFF2-40B4-BE49-F238E27FC236}">
                <a16:creationId xmlns:a16="http://schemas.microsoft.com/office/drawing/2014/main" id="{F16F2012-B605-188B-21CC-4584EB3BA371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안녕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친구들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C8BA56C1-6B7D-A2F8-C682-916EA1CFFFCB}"/>
              </a:ext>
            </a:extLst>
          </p:cNvPr>
          <p:cNvSpPr/>
          <p:nvPr/>
        </p:nvSpPr>
        <p:spPr>
          <a:xfrm>
            <a:off x="1325981" y="2640426"/>
            <a:ext cx="2717403" cy="2880663"/>
          </a:xfrm>
          <a:prstGeom prst="roundRect">
            <a:avLst/>
          </a:prstGeom>
          <a:solidFill>
            <a:srgbClr val="8CCDD1"/>
          </a:solidFill>
          <a:ln w="57150">
            <a:solidFill>
              <a:srgbClr val="8CCDD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rgbClr val="F5532D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위치</a:t>
            </a:r>
          </a:p>
        </p:txBody>
      </p:sp>
      <p:pic>
        <p:nvPicPr>
          <p:cNvPr id="24" name="그래픽 23" descr="커서 단색으로 채워진">
            <a:extLst>
              <a:ext uri="{FF2B5EF4-FFF2-40B4-BE49-F238E27FC236}">
                <a16:creationId xmlns:a16="http://schemas.microsoft.com/office/drawing/2014/main" id="{FD378242-292C-F7C2-3583-17165A3635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07143">
            <a:off x="2978644" y="4435358"/>
            <a:ext cx="1507587" cy="1507587"/>
          </a:xfrm>
          <a:prstGeom prst="rect">
            <a:avLst/>
          </a:prstGeom>
        </p:spPr>
      </p:pic>
      <p:sp>
        <p:nvSpPr>
          <p:cNvPr id="25" name="말풍선: 모서리가 둥근 사각형 24">
            <a:extLst>
              <a:ext uri="{FF2B5EF4-FFF2-40B4-BE49-F238E27FC236}">
                <a16:creationId xmlns:a16="http://schemas.microsoft.com/office/drawing/2014/main" id="{CACBBC45-C523-22A3-45CF-7D7157269503}"/>
              </a:ext>
            </a:extLst>
          </p:cNvPr>
          <p:cNvSpPr/>
          <p:nvPr/>
        </p:nvSpPr>
        <p:spPr>
          <a:xfrm>
            <a:off x="1818244" y="802358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캐나다는 어디에 있는 나라일까요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6" name="말풍선: 모서리가 둥근 사각형 25">
            <a:extLst>
              <a:ext uri="{FF2B5EF4-FFF2-40B4-BE49-F238E27FC236}">
                <a16:creationId xmlns:a16="http://schemas.microsoft.com/office/drawing/2014/main" id="{302E2619-C1DB-8E91-7124-3D25EB074F60}"/>
              </a:ext>
            </a:extLst>
          </p:cNvPr>
          <p:cNvSpPr/>
          <p:nvPr/>
        </p:nvSpPr>
        <p:spPr>
          <a:xfrm>
            <a:off x="1818244" y="802358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먼저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캐나다의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위치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부터 알아봅시다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91432A81-285C-6F45-1479-ADFA90FFE97C}"/>
              </a:ext>
            </a:extLst>
          </p:cNvPr>
          <p:cNvGrpSpPr/>
          <p:nvPr/>
        </p:nvGrpSpPr>
        <p:grpSpPr>
          <a:xfrm>
            <a:off x="620869" y="656494"/>
            <a:ext cx="1070293" cy="1092812"/>
            <a:chOff x="3123210" y="5649912"/>
            <a:chExt cx="1070293" cy="1092812"/>
          </a:xfrm>
        </p:grpSpPr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1016FBD7-2B1A-6BCA-3F50-F2902249D109}"/>
                </a:ext>
              </a:extLst>
            </p:cNvPr>
            <p:cNvSpPr/>
            <p:nvPr/>
          </p:nvSpPr>
          <p:spPr>
            <a:xfrm>
              <a:off x="3132736" y="5681957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4" name="내용 개체 틀 4" descr="장난감, 모자, 가상의 캐릭터, 만화 영화이(가) 표시된 사진&#10;&#10;자동 생성된 설명">
              <a:extLst>
                <a:ext uri="{FF2B5EF4-FFF2-40B4-BE49-F238E27FC236}">
                  <a16:creationId xmlns:a16="http://schemas.microsoft.com/office/drawing/2014/main" id="{844F9316-2A44-DE60-11BD-806A3D5750E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692" t="1824" r="23451" b="57555"/>
            <a:stretch/>
          </p:blipFill>
          <p:spPr>
            <a:xfrm>
              <a:off x="3123210" y="5745848"/>
              <a:ext cx="1070293" cy="964831"/>
            </a:xfrm>
            <a:prstGeom prst="ellipse">
              <a:avLst/>
            </a:prstGeom>
          </p:spPr>
        </p:pic>
        <p:sp>
          <p:nvSpPr>
            <p:cNvPr id="15" name="타원 14">
              <a:extLst>
                <a:ext uri="{FF2B5EF4-FFF2-40B4-BE49-F238E27FC236}">
                  <a16:creationId xmlns:a16="http://schemas.microsoft.com/office/drawing/2014/main" id="{546CFF94-CDF2-7195-9EF0-801BF8B1246F}"/>
                </a:ext>
              </a:extLst>
            </p:cNvPr>
            <p:cNvSpPr/>
            <p:nvPr/>
          </p:nvSpPr>
          <p:spPr>
            <a:xfrm>
              <a:off x="3132736" y="5649912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81938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3" grpId="0" animBg="1"/>
      <p:bldP spid="19" grpId="0" animBg="1"/>
      <p:bldP spid="23" grpId="0" animBg="1"/>
      <p:bldP spid="25" grpId="0" animBg="1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74A81F-E38B-4D0F-0FAC-D1A07E225B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628ECF52-5375-231D-C37C-2CA0D8916B8C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71A6C537-404B-27DF-8D19-E16093F85611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467BAC3F-2F72-0789-4EE6-D0058F01292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</p:grpSp>
      <p:pic>
        <p:nvPicPr>
          <p:cNvPr id="2" name="그림 1" descr="세계, 지구, 지도, 아틀라스이(가) 표시된 사진&#10;&#10;자동 생성된 설명">
            <a:extLst>
              <a:ext uri="{FF2B5EF4-FFF2-40B4-BE49-F238E27FC236}">
                <a16:creationId xmlns:a16="http://schemas.microsoft.com/office/drawing/2014/main" id="{144F1B59-A785-7177-2666-E9AF091B9C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2" t="7407" r="2346" b="22646"/>
          <a:stretch/>
        </p:blipFill>
        <p:spPr>
          <a:xfrm>
            <a:off x="1932484" y="1814663"/>
            <a:ext cx="8689403" cy="4490770"/>
          </a:xfrm>
          <a:prstGeom prst="rect">
            <a:avLst/>
          </a:prstGeom>
        </p:spPr>
      </p:pic>
      <p:sp>
        <p:nvSpPr>
          <p:cNvPr id="19" name="제목 1">
            <a:extLst>
              <a:ext uri="{FF2B5EF4-FFF2-40B4-BE49-F238E27FC236}">
                <a16:creationId xmlns:a16="http://schemas.microsoft.com/office/drawing/2014/main" id="{A6902D83-9487-E905-47D9-9B048930A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pic>
        <p:nvPicPr>
          <p:cNvPr id="28" name="그림 27" descr="교통, 비행선, 항공기이(가) 표시된 사진&#10;&#10;자동 생성된 설명">
            <a:extLst>
              <a:ext uri="{FF2B5EF4-FFF2-40B4-BE49-F238E27FC236}">
                <a16:creationId xmlns:a16="http://schemas.microsoft.com/office/drawing/2014/main" id="{F40EF04F-7BE0-0D16-CD62-5DBC06AF6D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7328" y="3546873"/>
            <a:ext cx="756176" cy="320802"/>
          </a:xfrm>
          <a:prstGeom prst="rect">
            <a:avLst/>
          </a:prstGeom>
          <a:effectLst>
            <a:glow rad="101600">
              <a:schemeClr val="tx2">
                <a:lumMod val="90000"/>
                <a:lumOff val="10000"/>
                <a:alpha val="60000"/>
              </a:schemeClr>
            </a:glow>
          </a:effectLst>
        </p:spPr>
      </p:pic>
      <p:sp>
        <p:nvSpPr>
          <p:cNvPr id="30" name="말풍선: 모서리가 둥근 사각형 29">
            <a:extLst>
              <a:ext uri="{FF2B5EF4-FFF2-40B4-BE49-F238E27FC236}">
                <a16:creationId xmlns:a16="http://schemas.microsoft.com/office/drawing/2014/main" id="{76CE4499-21D9-43B1-277C-77DF0D1045B5}"/>
              </a:ext>
            </a:extLst>
          </p:cNvPr>
          <p:cNvSpPr/>
          <p:nvPr/>
        </p:nvSpPr>
        <p:spPr>
          <a:xfrm>
            <a:off x="1818244" y="802358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한국에서 캐나다까지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비행기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로 얼마나 걸릴까요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6" name="말풍선: 모서리가 둥근 사각형 25">
            <a:extLst>
              <a:ext uri="{FF2B5EF4-FFF2-40B4-BE49-F238E27FC236}">
                <a16:creationId xmlns:a16="http://schemas.microsoft.com/office/drawing/2014/main" id="{3C0EBACD-0093-18D7-C545-36B1BE89A10A}"/>
              </a:ext>
            </a:extLst>
          </p:cNvPr>
          <p:cNvSpPr/>
          <p:nvPr/>
        </p:nvSpPr>
        <p:spPr>
          <a:xfrm>
            <a:off x="1818244" y="802358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캐나다까지 약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10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시간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정도 걸립니다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4" name="사각형: 둥근 모서리 33">
            <a:extLst>
              <a:ext uri="{FF2B5EF4-FFF2-40B4-BE49-F238E27FC236}">
                <a16:creationId xmlns:a16="http://schemas.microsoft.com/office/drawing/2014/main" id="{9E659B21-0CAB-EE00-A340-883F3D575C8C}"/>
              </a:ext>
            </a:extLst>
          </p:cNvPr>
          <p:cNvSpPr/>
          <p:nvPr/>
        </p:nvSpPr>
        <p:spPr>
          <a:xfrm>
            <a:off x="6013723" y="926333"/>
            <a:ext cx="1374405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말풍선: 모서리가 둥근 사각형 34">
            <a:extLst>
              <a:ext uri="{FF2B5EF4-FFF2-40B4-BE49-F238E27FC236}">
                <a16:creationId xmlns:a16="http://schemas.microsoft.com/office/drawing/2014/main" id="{E8305E7C-9556-CDDA-970E-349D0BE13314}"/>
              </a:ext>
            </a:extLst>
          </p:cNvPr>
          <p:cNvSpPr/>
          <p:nvPr/>
        </p:nvSpPr>
        <p:spPr>
          <a:xfrm>
            <a:off x="1818244" y="802358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캐나다는 북아메리카 대륙에 위치하고 있어요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97A24E8-5837-E641-3E79-B42DC3C21D85}"/>
              </a:ext>
            </a:extLst>
          </p:cNvPr>
          <p:cNvSpPr/>
          <p:nvPr/>
        </p:nvSpPr>
        <p:spPr>
          <a:xfrm>
            <a:off x="4229821" y="926333"/>
            <a:ext cx="2076636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ㅂㅇㅁㄹㅋ</a:t>
            </a:r>
            <a:endParaRPr lang="ko-KR" altLang="en-US" sz="28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3BFD4AD2-69B8-BB8D-9B48-C5C695ADFB41}"/>
              </a:ext>
            </a:extLst>
          </p:cNvPr>
          <p:cNvGrpSpPr/>
          <p:nvPr/>
        </p:nvGrpSpPr>
        <p:grpSpPr>
          <a:xfrm>
            <a:off x="620869" y="656494"/>
            <a:ext cx="1070293" cy="1092812"/>
            <a:chOff x="3123210" y="5649912"/>
            <a:chExt cx="1070293" cy="1092812"/>
          </a:xfrm>
        </p:grpSpPr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0F1C4CFC-FB9D-F406-F9AB-4FC33727FC21}"/>
                </a:ext>
              </a:extLst>
            </p:cNvPr>
            <p:cNvSpPr/>
            <p:nvPr/>
          </p:nvSpPr>
          <p:spPr>
            <a:xfrm>
              <a:off x="3132736" y="5681957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내용 개체 틀 4" descr="장난감, 모자, 가상의 캐릭터, 만화 영화이(가) 표시된 사진&#10;&#10;자동 생성된 설명">
              <a:extLst>
                <a:ext uri="{FF2B5EF4-FFF2-40B4-BE49-F238E27FC236}">
                  <a16:creationId xmlns:a16="http://schemas.microsoft.com/office/drawing/2014/main" id="{B8465053-51DE-EA44-40FA-6AFC14F0DD6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692" t="1824" r="23451" b="57555"/>
            <a:stretch/>
          </p:blipFill>
          <p:spPr>
            <a:xfrm>
              <a:off x="3123210" y="5745848"/>
              <a:ext cx="1070293" cy="964831"/>
            </a:xfrm>
            <a:prstGeom prst="ellipse">
              <a:avLst/>
            </a:prstGeom>
          </p:spPr>
        </p:pic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D3C628E8-9FCB-DB5B-2AAD-E00BB7BF2D1D}"/>
                </a:ext>
              </a:extLst>
            </p:cNvPr>
            <p:cNvSpPr/>
            <p:nvPr/>
          </p:nvSpPr>
          <p:spPr>
            <a:xfrm>
              <a:off x="3132736" y="5649912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36064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2.96296E-6 L 0.07657 -0.03727 C 0.0918 -0.0456 0.1168 -0.05185 0.1405 -0.05625 C 0.16993 -0.0618 0.19128 -0.06412 0.2073 -0.0618 L 0.28321 -0.05301 " pathEditMode="relative" rAng="21240000" ptsTypes="AAAAA">
                                      <p:cBhvr>
                                        <p:cTn id="1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63" y="-4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4" grpId="0" animBg="1"/>
      <p:bldP spid="34" grpId="1" animBg="1"/>
      <p:bldP spid="35" grpId="0" animBg="1"/>
      <p:bldP spid="7" grpId="0" animBg="1"/>
      <p:bldP spid="7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E620BC-1032-6A27-E7C0-2802C1C7B1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E0DAEA0D-A9BA-A647-569C-4095DA55FA37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A76FE04D-F295-D148-9458-A1AD555600AA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3D9A3BDC-46AA-D7D7-F465-3FC0D2811D4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9" name="제목 1">
            <a:extLst>
              <a:ext uri="{FF2B5EF4-FFF2-40B4-BE49-F238E27FC236}">
                <a16:creationId xmlns:a16="http://schemas.microsoft.com/office/drawing/2014/main" id="{C56BEA43-33F3-4199-DA05-F0310C2AF7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24" name="말풍선: 모서리가 둥근 사각형 23">
            <a:extLst>
              <a:ext uri="{FF2B5EF4-FFF2-40B4-BE49-F238E27FC236}">
                <a16:creationId xmlns:a16="http://schemas.microsoft.com/office/drawing/2014/main" id="{D0FE425A-02C4-8EE2-1C9F-8A240B64DF92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캐나다의 땅 모양이예요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무엇처럼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생겼나요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5" name="말풍선: 모서리가 둥근 사각형 4">
            <a:extLst>
              <a:ext uri="{FF2B5EF4-FFF2-40B4-BE49-F238E27FC236}">
                <a16:creationId xmlns:a16="http://schemas.microsoft.com/office/drawing/2014/main" id="{C2510EE0-AAAB-680A-A8D2-BE21AAA750B2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캐나다의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수도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는 오타와이고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언어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는 영어를 써요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7" name="내용 개체 틀 8" descr="텍스트, 스크린샷, 지도이(가) 표시된 사진&#10;&#10;자동 생성된 설명">
            <a:extLst>
              <a:ext uri="{FF2B5EF4-FFF2-40B4-BE49-F238E27FC236}">
                <a16:creationId xmlns:a16="http://schemas.microsoft.com/office/drawing/2014/main" id="{F69E7FB5-D562-FB04-6369-CBC42ABFA6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4" t="39888" r="41615" b="4512"/>
          <a:stretch/>
        </p:blipFill>
        <p:spPr>
          <a:xfrm>
            <a:off x="3361754" y="2028164"/>
            <a:ext cx="5858446" cy="4156553"/>
          </a:xfrm>
          <a:prstGeom prst="rect">
            <a:avLst/>
          </a:prstGeom>
        </p:spPr>
      </p:pic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B037F9E-50F5-DB70-3BAE-6617CE807A10}"/>
              </a:ext>
            </a:extLst>
          </p:cNvPr>
          <p:cNvSpPr/>
          <p:nvPr/>
        </p:nvSpPr>
        <p:spPr>
          <a:xfrm>
            <a:off x="7511193" y="4556495"/>
            <a:ext cx="1555750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CBE4E909-B20B-1A0C-2A94-64DE8A06936A}"/>
              </a:ext>
            </a:extLst>
          </p:cNvPr>
          <p:cNvSpPr/>
          <p:nvPr/>
        </p:nvSpPr>
        <p:spPr>
          <a:xfrm>
            <a:off x="5273227" y="926334"/>
            <a:ext cx="1251608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ㅇㅌㅇ</a:t>
            </a:r>
            <a:endParaRPr lang="ko-KR" altLang="en-US" sz="28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30D07E7B-0F80-F191-EB37-A504E847A151}"/>
              </a:ext>
            </a:extLst>
          </p:cNvPr>
          <p:cNvSpPr/>
          <p:nvPr/>
        </p:nvSpPr>
        <p:spPr>
          <a:xfrm>
            <a:off x="9014974" y="926334"/>
            <a:ext cx="756702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49B63C62-5AD6-C184-C3A0-6A5D4578E962}"/>
              </a:ext>
            </a:extLst>
          </p:cNvPr>
          <p:cNvGrpSpPr/>
          <p:nvPr/>
        </p:nvGrpSpPr>
        <p:grpSpPr>
          <a:xfrm>
            <a:off x="620869" y="656494"/>
            <a:ext cx="1070293" cy="1092812"/>
            <a:chOff x="3123210" y="5649912"/>
            <a:chExt cx="1070293" cy="1092812"/>
          </a:xfrm>
        </p:grpSpPr>
        <p:sp>
          <p:nvSpPr>
            <p:cNvPr id="3" name="타원 2">
              <a:extLst>
                <a:ext uri="{FF2B5EF4-FFF2-40B4-BE49-F238E27FC236}">
                  <a16:creationId xmlns:a16="http://schemas.microsoft.com/office/drawing/2014/main" id="{2648AA38-CB56-58E8-BACD-D83EB7E2E101}"/>
                </a:ext>
              </a:extLst>
            </p:cNvPr>
            <p:cNvSpPr/>
            <p:nvPr/>
          </p:nvSpPr>
          <p:spPr>
            <a:xfrm>
              <a:off x="3132736" y="5681957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" name="내용 개체 틀 4" descr="장난감, 모자, 가상의 캐릭터, 만화 영화이(가) 표시된 사진&#10;&#10;자동 생성된 설명">
              <a:extLst>
                <a:ext uri="{FF2B5EF4-FFF2-40B4-BE49-F238E27FC236}">
                  <a16:creationId xmlns:a16="http://schemas.microsoft.com/office/drawing/2014/main" id="{583EE6FF-74A6-DF1F-16E3-AD8976F8D7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692" t="1824" r="23451" b="57555"/>
            <a:stretch/>
          </p:blipFill>
          <p:spPr>
            <a:xfrm>
              <a:off x="3123210" y="5745848"/>
              <a:ext cx="1070293" cy="964831"/>
            </a:xfrm>
            <a:prstGeom prst="ellipse">
              <a:avLst/>
            </a:prstGeom>
          </p:spPr>
        </p:pic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6538935F-227B-B8E0-C1A3-7F80DCDA6FE0}"/>
                </a:ext>
              </a:extLst>
            </p:cNvPr>
            <p:cNvSpPr/>
            <p:nvPr/>
          </p:nvSpPr>
          <p:spPr>
            <a:xfrm>
              <a:off x="3132736" y="5649912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45212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8" grpId="1" animBg="1"/>
      <p:bldP spid="9" grpId="0" animBg="1"/>
      <p:bldP spid="9" grpId="1" animBg="1"/>
      <p:bldP spid="13" grpId="0" animBg="1"/>
      <p:bldP spid="1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4E7142-C77A-5C8B-67C4-B8B295E1F1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A54B8B24-80EE-4F82-82E3-07A0D701FD90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663A525E-A068-1EF2-5F7D-207ABEEF75E9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535841C9-A184-8A09-131D-FEDDAF2FDE5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AB27B2F7-1E52-8D7E-0106-C024AC3B65C3}"/>
              </a:ext>
            </a:extLst>
          </p:cNvPr>
          <p:cNvSpPr/>
          <p:nvPr/>
        </p:nvSpPr>
        <p:spPr>
          <a:xfrm>
            <a:off x="1322691" y="2640427"/>
            <a:ext cx="2717403" cy="2880663"/>
          </a:xfrm>
          <a:prstGeom prst="roundRect">
            <a:avLst/>
          </a:prstGeom>
          <a:solidFill>
            <a:srgbClr val="8CCDD1"/>
          </a:solidFill>
          <a:ln w="57150">
            <a:solidFill>
              <a:srgbClr val="8CCDD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위치</a:t>
            </a: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789B2A92-F254-40F6-CC0B-AC635A546197}"/>
              </a:ext>
            </a:extLst>
          </p:cNvPr>
          <p:cNvSpPr/>
          <p:nvPr/>
        </p:nvSpPr>
        <p:spPr>
          <a:xfrm>
            <a:off x="4808841" y="2640427"/>
            <a:ext cx="2717403" cy="2880663"/>
          </a:xfrm>
          <a:prstGeom prst="roundRect">
            <a:avLst/>
          </a:prstGeom>
          <a:solidFill>
            <a:srgbClr val="F4C86C"/>
          </a:solidFill>
          <a:ln w="57150">
            <a:solidFill>
              <a:srgbClr val="F4C86C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면적</a:t>
            </a: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3916CC17-CE02-379B-7047-F2F63106C9E9}"/>
              </a:ext>
            </a:extLst>
          </p:cNvPr>
          <p:cNvSpPr/>
          <p:nvPr/>
        </p:nvSpPr>
        <p:spPr>
          <a:xfrm>
            <a:off x="8353425" y="2640427"/>
            <a:ext cx="2717403" cy="2880663"/>
          </a:xfrm>
          <a:prstGeom prst="roundRect">
            <a:avLst/>
          </a:prstGeom>
          <a:solidFill>
            <a:srgbClr val="ED8735"/>
          </a:solidFill>
          <a:ln w="57150">
            <a:solidFill>
              <a:srgbClr val="ED8735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인구</a:t>
            </a:r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C751CF57-82DC-BB98-2313-45046FA127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18" name="말풍선: 모서리가 둥근 사각형 17">
            <a:extLst>
              <a:ext uri="{FF2B5EF4-FFF2-40B4-BE49-F238E27FC236}">
                <a16:creationId xmlns:a16="http://schemas.microsoft.com/office/drawing/2014/main" id="{66FDDD46-6F18-F80C-A9F0-34F26AAB00FD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캐나다 땅은 얼마나 클까요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3C85F4D1-05B5-D6CD-5D28-560168AF8A4D}"/>
              </a:ext>
            </a:extLst>
          </p:cNvPr>
          <p:cNvSpPr/>
          <p:nvPr/>
        </p:nvSpPr>
        <p:spPr>
          <a:xfrm>
            <a:off x="4808841" y="2651450"/>
            <a:ext cx="2717403" cy="2880663"/>
          </a:xfrm>
          <a:prstGeom prst="roundRect">
            <a:avLst/>
          </a:prstGeom>
          <a:solidFill>
            <a:srgbClr val="F4C86C"/>
          </a:solidFill>
          <a:ln w="57150">
            <a:solidFill>
              <a:srgbClr val="F4C86C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rgbClr val="F5532D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면적</a:t>
            </a:r>
          </a:p>
        </p:txBody>
      </p:sp>
      <p:pic>
        <p:nvPicPr>
          <p:cNvPr id="23" name="그래픽 22" descr="커서 단색으로 채워진">
            <a:extLst>
              <a:ext uri="{FF2B5EF4-FFF2-40B4-BE49-F238E27FC236}">
                <a16:creationId xmlns:a16="http://schemas.microsoft.com/office/drawing/2014/main" id="{36D14284-9D28-4F42-4F69-520023629B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07143">
            <a:off x="6458749" y="4435358"/>
            <a:ext cx="1507587" cy="1507587"/>
          </a:xfrm>
          <a:prstGeom prst="rect">
            <a:avLst/>
          </a:prstGeom>
        </p:spPr>
      </p:pic>
      <p:sp>
        <p:nvSpPr>
          <p:cNvPr id="24" name="말풍선: 모서리가 둥근 사각형 23">
            <a:extLst>
              <a:ext uri="{FF2B5EF4-FFF2-40B4-BE49-F238E27FC236}">
                <a16:creationId xmlns:a16="http://schemas.microsoft.com/office/drawing/2014/main" id="{E4ECBA7C-A818-D036-AD84-7CDE9C51F042}"/>
              </a:ext>
            </a:extLst>
          </p:cNvPr>
          <p:cNvSpPr/>
          <p:nvPr/>
        </p:nvSpPr>
        <p:spPr>
          <a:xfrm>
            <a:off x="1832239" y="802696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이번에는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캐나다의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면적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알아봅시다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F3E1955D-3811-5456-08F6-C7EEE60ADBB4}"/>
              </a:ext>
            </a:extLst>
          </p:cNvPr>
          <p:cNvGrpSpPr/>
          <p:nvPr/>
        </p:nvGrpSpPr>
        <p:grpSpPr>
          <a:xfrm>
            <a:off x="620869" y="656494"/>
            <a:ext cx="1070293" cy="1092812"/>
            <a:chOff x="3123210" y="5649912"/>
            <a:chExt cx="1070293" cy="1092812"/>
          </a:xfrm>
        </p:grpSpPr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5E96756B-3D70-F61A-3E83-6607BC5D885C}"/>
                </a:ext>
              </a:extLst>
            </p:cNvPr>
            <p:cNvSpPr/>
            <p:nvPr/>
          </p:nvSpPr>
          <p:spPr>
            <a:xfrm>
              <a:off x="3132736" y="5681957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내용 개체 틀 4" descr="장난감, 모자, 가상의 캐릭터, 만화 영화이(가) 표시된 사진&#10;&#10;자동 생성된 설명">
              <a:extLst>
                <a:ext uri="{FF2B5EF4-FFF2-40B4-BE49-F238E27FC236}">
                  <a16:creationId xmlns:a16="http://schemas.microsoft.com/office/drawing/2014/main" id="{FE963722-A567-9A59-693C-EA28F3E23DA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692" t="1824" r="23451" b="57555"/>
            <a:stretch/>
          </p:blipFill>
          <p:spPr>
            <a:xfrm>
              <a:off x="3123210" y="5745848"/>
              <a:ext cx="1070293" cy="964831"/>
            </a:xfrm>
            <a:prstGeom prst="ellipse">
              <a:avLst/>
            </a:prstGeom>
          </p:spPr>
        </p:pic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63ACF3C6-0980-E630-511F-0324F4C4F1FD}"/>
                </a:ext>
              </a:extLst>
            </p:cNvPr>
            <p:cNvSpPr/>
            <p:nvPr/>
          </p:nvSpPr>
          <p:spPr>
            <a:xfrm>
              <a:off x="3132736" y="5649912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7692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3" grpId="0" animBg="1"/>
      <p:bldP spid="18" grpId="0" animBg="1"/>
      <p:bldP spid="22" grpId="0" animBg="1"/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4943B67-FDBC-B787-FB62-0A99976AA5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3EDBD5F7-0AA6-EE60-1073-14D3813109BE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38996196-C961-F7A4-6859-8F509A6DAC95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F2BA0756-4CEB-640E-4F5B-62CED1660CA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제목 1">
            <a:extLst>
              <a:ext uri="{FF2B5EF4-FFF2-40B4-BE49-F238E27FC236}">
                <a16:creationId xmlns:a16="http://schemas.microsoft.com/office/drawing/2014/main" id="{71D3E68A-3A54-8BBC-C0F9-F95E6AB6D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18" name="말풍선: 모서리가 둥근 사각형 17">
            <a:extLst>
              <a:ext uri="{FF2B5EF4-FFF2-40B4-BE49-F238E27FC236}">
                <a16:creationId xmlns:a16="http://schemas.microsoft.com/office/drawing/2014/main" id="{5615EE7F-7379-E849-75C7-9842B12B5E3C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캐나다와 한국 땅의 크기를 비교해 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E13250BB-82BA-DD1A-A483-D6FBF7423E9D}"/>
              </a:ext>
            </a:extLst>
          </p:cNvPr>
          <p:cNvGrpSpPr/>
          <p:nvPr/>
        </p:nvGrpSpPr>
        <p:grpSpPr>
          <a:xfrm>
            <a:off x="838200" y="4139400"/>
            <a:ext cx="4241800" cy="1445826"/>
            <a:chOff x="838200" y="4139400"/>
            <a:chExt cx="4241800" cy="1445826"/>
          </a:xfrm>
        </p:grpSpPr>
        <p:sp>
          <p:nvSpPr>
            <p:cNvPr id="26" name="사각형: 둥근 모서리 25">
              <a:extLst>
                <a:ext uri="{FF2B5EF4-FFF2-40B4-BE49-F238E27FC236}">
                  <a16:creationId xmlns:a16="http://schemas.microsoft.com/office/drawing/2014/main" id="{5CB3B771-C73A-9479-F4DF-5884F5B375F4}"/>
                </a:ext>
              </a:extLst>
            </p:cNvPr>
            <p:cNvSpPr/>
            <p:nvPr/>
          </p:nvSpPr>
          <p:spPr>
            <a:xfrm>
              <a:off x="838200" y="4395054"/>
              <a:ext cx="4241800" cy="1190172"/>
            </a:xfrm>
            <a:prstGeom prst="roundRect">
              <a:avLst/>
            </a:prstGeom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제목 2">
              <a:extLst>
                <a:ext uri="{FF2B5EF4-FFF2-40B4-BE49-F238E27FC236}">
                  <a16:creationId xmlns:a16="http://schemas.microsoft.com/office/drawing/2014/main" id="{46A86C7E-F448-9155-F79A-79BED634F534}"/>
                </a:ext>
              </a:extLst>
            </p:cNvPr>
            <p:cNvSpPr txBox="1">
              <a:spLocks/>
            </p:cNvSpPr>
            <p:nvPr/>
          </p:nvSpPr>
          <p:spPr>
            <a:xfrm>
              <a:off x="1803730" y="4623515"/>
              <a:ext cx="3204936" cy="788249"/>
            </a:xfrm>
            <a:prstGeom prst="rect">
              <a:avLst/>
            </a:prstGeom>
          </p:spPr>
          <p:txBody>
            <a:bodyPr lIns="109728" tIns="109728" rIns="109728" bIns="91440" anchor="ctr"/>
            <a:lstStyle>
              <a:lvl1pPr marL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5200" b="1" kern="1200" spc="50" dirty="0">
                  <a:gradFill flip="none" rotWithShape="1">
                    <a:gsLst>
                      <a:gs pos="0">
                        <a:schemeClr val="accent5"/>
                      </a:gs>
                      <a:gs pos="100000">
                        <a:schemeClr val="accent1">
                          <a:alpha val="70000"/>
                        </a:schemeClr>
                      </a:gs>
                    </a:gsLst>
                    <a:lin ang="0" scaled="1"/>
                    <a:tileRect/>
                  </a:gradFill>
                  <a:latin typeface="+mj-lt"/>
                  <a:ea typeface="+mn-ea"/>
                  <a:cs typeface="Angsana New" panose="02020603050405020304" pitchFamily="18" charset="-34"/>
                </a:defRPr>
              </a:lvl1pPr>
            </a:lstStyle>
            <a:p>
              <a:r>
                <a:rPr lang="en-US" altLang="ko-KR" sz="3600" spc="0" dirty="0">
                  <a:ln w="22225">
                    <a:solidFill>
                      <a:srgbClr val="1D91B3"/>
                    </a:solidFill>
                    <a:prstDash val="solid"/>
                  </a:ln>
                  <a:solidFill>
                    <a:srgbClr val="99DBE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100,210 km2</a:t>
              </a:r>
              <a:endParaRPr lang="ko-KR" altLang="en-US" sz="3600" spc="0" dirty="0">
                <a:ln w="22225">
                  <a:solidFill>
                    <a:srgbClr val="1D91B3"/>
                  </a:solidFill>
                  <a:prstDash val="solid"/>
                </a:ln>
                <a:solidFill>
                  <a:srgbClr val="99DBEF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950618C3-C596-2503-7C55-A75A1DF82AF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1146" y="4139400"/>
              <a:ext cx="624016" cy="416011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0" name="말풍선: 모서리가 둥근 사각형 29">
            <a:extLst>
              <a:ext uri="{FF2B5EF4-FFF2-40B4-BE49-F238E27FC236}">
                <a16:creationId xmlns:a16="http://schemas.microsoft.com/office/drawing/2014/main" id="{8A45C64A-D144-86A8-9AC9-C87979F0B750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캐나다 땅은 한국의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몇 배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일까요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238" name="말풍선: 모서리가 둥근 사각형 1237">
            <a:extLst>
              <a:ext uri="{FF2B5EF4-FFF2-40B4-BE49-F238E27FC236}">
                <a16:creationId xmlns:a16="http://schemas.microsoft.com/office/drawing/2014/main" id="{03393F90-6C46-CCA2-5EC7-AB1CF449BE8A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캐나다 땅은 한국의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약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100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배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입니다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239" name="사각형: 둥근 모서리 1238">
            <a:extLst>
              <a:ext uri="{FF2B5EF4-FFF2-40B4-BE49-F238E27FC236}">
                <a16:creationId xmlns:a16="http://schemas.microsoft.com/office/drawing/2014/main" id="{836603D0-1511-55D4-5DD6-9D9617577831}"/>
              </a:ext>
            </a:extLst>
          </p:cNvPr>
          <p:cNvSpPr/>
          <p:nvPr/>
        </p:nvSpPr>
        <p:spPr>
          <a:xfrm>
            <a:off x="6997701" y="928245"/>
            <a:ext cx="1330726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내용 개체 틀 8" descr="텍스트, 스크린샷, 지도이(가) 표시된 사진&#10;&#10;자동 생성된 설명">
            <a:extLst>
              <a:ext uri="{FF2B5EF4-FFF2-40B4-BE49-F238E27FC236}">
                <a16:creationId xmlns:a16="http://schemas.microsoft.com/office/drawing/2014/main" id="{AB9525EF-DB79-D72A-00BD-83DEFABC3E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7" t="42649" r="43760" b="7452"/>
          <a:stretch/>
        </p:blipFill>
        <p:spPr>
          <a:xfrm>
            <a:off x="5587135" y="2054208"/>
            <a:ext cx="5662979" cy="3891573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C871B10A-8964-FAA1-48A2-246CC52FB7FB}"/>
              </a:ext>
            </a:extLst>
          </p:cNvPr>
          <p:cNvGrpSpPr/>
          <p:nvPr/>
        </p:nvGrpSpPr>
        <p:grpSpPr>
          <a:xfrm>
            <a:off x="838200" y="2402952"/>
            <a:ext cx="4241800" cy="1395862"/>
            <a:chOff x="838200" y="2402952"/>
            <a:chExt cx="4241800" cy="1395862"/>
          </a:xfrm>
        </p:grpSpPr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id="{7D21E5AF-CBE0-8AE7-51B5-3982A3985B49}"/>
                </a:ext>
              </a:extLst>
            </p:cNvPr>
            <p:cNvGrpSpPr/>
            <p:nvPr/>
          </p:nvGrpSpPr>
          <p:grpSpPr>
            <a:xfrm>
              <a:off x="838200" y="2608642"/>
              <a:ext cx="4241800" cy="1190172"/>
              <a:chOff x="838200" y="2608642"/>
              <a:chExt cx="4241800" cy="1190172"/>
            </a:xfrm>
          </p:grpSpPr>
          <p:sp>
            <p:nvSpPr>
              <p:cNvPr id="25" name="사각형: 둥근 모서리 24">
                <a:extLst>
                  <a:ext uri="{FF2B5EF4-FFF2-40B4-BE49-F238E27FC236}">
                    <a16:creationId xmlns:a16="http://schemas.microsoft.com/office/drawing/2014/main" id="{67365EF5-AA02-2D9E-8BF3-E3D667B7C882}"/>
                  </a:ext>
                </a:extLst>
              </p:cNvPr>
              <p:cNvSpPr/>
              <p:nvPr/>
            </p:nvSpPr>
            <p:spPr>
              <a:xfrm>
                <a:off x="838200" y="2608642"/>
                <a:ext cx="4241800" cy="1190172"/>
              </a:xfrm>
              <a:prstGeom prst="roundRect">
                <a:avLst/>
              </a:prstGeom>
              <a:ln w="571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1" name="제목 2">
                <a:extLst>
                  <a:ext uri="{FF2B5EF4-FFF2-40B4-BE49-F238E27FC236}">
                    <a16:creationId xmlns:a16="http://schemas.microsoft.com/office/drawing/2014/main" id="{54E3DB03-522F-17F6-C02F-93F31F19079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50257" y="2907148"/>
                <a:ext cx="3929743" cy="788249"/>
              </a:xfrm>
              <a:prstGeom prst="rect">
                <a:avLst/>
              </a:prstGeom>
            </p:spPr>
            <p:txBody>
              <a:bodyPr lIns="109728" tIns="109728" rIns="109728" bIns="91440" anchor="ctr"/>
              <a:lstStyle>
                <a:lvl1pPr marL="0"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lang="en-US" sz="5200" b="1" kern="1200" spc="50" dirty="0">
                    <a:gradFill flip="none" rotWithShape="1">
                      <a:gsLst>
                        <a:gs pos="0">
                          <a:schemeClr val="accent5"/>
                        </a:gs>
                        <a:gs pos="100000">
                          <a:schemeClr val="accent1">
                            <a:alpha val="70000"/>
                          </a:schemeClr>
                        </a:gs>
                      </a:gsLst>
                      <a:lin ang="0" scaled="1"/>
                      <a:tileRect/>
                    </a:gradFill>
                    <a:latin typeface="+mj-lt"/>
                    <a:ea typeface="+mn-ea"/>
                    <a:cs typeface="Angsana New" panose="02020603050405020304" pitchFamily="18" charset="-34"/>
                  </a:defRPr>
                </a:lvl1pPr>
              </a:lstStyle>
              <a:p>
                <a:r>
                  <a:rPr lang="en-US" altLang="ko-KR" sz="3600" spc="0" dirty="0">
                    <a:ln w="22225">
                      <a:solidFill>
                        <a:schemeClr val="accent2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</a:rPr>
                  <a:t>9,985,000 km2</a:t>
                </a:r>
                <a:endParaRPr lang="ko-KR" altLang="en-US" sz="3600" spc="0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endParaRPr>
              </a:p>
            </p:txBody>
          </p:sp>
        </p:grpSp>
        <p:pic>
          <p:nvPicPr>
            <p:cNvPr id="10" name="내용 개체 틀 8" descr="텍스트, 스크린샷, 지도이(가) 표시된 사진&#10;&#10;자동 생성된 설명">
              <a:extLst>
                <a:ext uri="{FF2B5EF4-FFF2-40B4-BE49-F238E27FC236}">
                  <a16:creationId xmlns:a16="http://schemas.microsoft.com/office/drawing/2014/main" id="{9C893E4F-4ED5-875E-9B8D-996BEED5720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495" t="1738" r="948" b="68346"/>
            <a:stretch/>
          </p:blipFill>
          <p:spPr>
            <a:xfrm>
              <a:off x="1010055" y="2402952"/>
              <a:ext cx="862561" cy="428666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</p:grpSp>
      <p:pic>
        <p:nvPicPr>
          <p:cNvPr id="12" name="그림 11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6324851D-A7F1-398E-6D68-03EE95872511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764" y="4390030"/>
            <a:ext cx="172270" cy="270923"/>
          </a:xfrm>
          <a:prstGeom prst="rect">
            <a:avLst/>
          </a:prstGeom>
        </p:spPr>
      </p:pic>
      <p:pic>
        <p:nvPicPr>
          <p:cNvPr id="41" name="그림 40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AF9BA07B-DE6A-F827-5027-301AB4D100AC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837" y="4618858"/>
            <a:ext cx="172270" cy="270923"/>
          </a:xfrm>
          <a:prstGeom prst="rect">
            <a:avLst/>
          </a:prstGeom>
        </p:spPr>
      </p:pic>
      <p:pic>
        <p:nvPicPr>
          <p:cNvPr id="42" name="그림 41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9050BA9F-B533-2D1F-CBFC-6CD03E969C29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904" y="4138416"/>
            <a:ext cx="172270" cy="270923"/>
          </a:xfrm>
          <a:prstGeom prst="rect">
            <a:avLst/>
          </a:prstGeom>
        </p:spPr>
      </p:pic>
      <p:pic>
        <p:nvPicPr>
          <p:cNvPr id="43" name="그림 42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697BA96A-C6C6-56D2-8976-75EAC5D228F6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4824" y="4164915"/>
            <a:ext cx="172270" cy="270923"/>
          </a:xfrm>
          <a:prstGeom prst="rect">
            <a:avLst/>
          </a:prstGeom>
        </p:spPr>
      </p:pic>
      <p:pic>
        <p:nvPicPr>
          <p:cNvPr id="44" name="그림 43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1FC7A292-FB29-D032-02D7-0C3A94445689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1574" y="4369794"/>
            <a:ext cx="172270" cy="270923"/>
          </a:xfrm>
          <a:prstGeom prst="rect">
            <a:avLst/>
          </a:prstGeom>
        </p:spPr>
      </p:pic>
      <p:pic>
        <p:nvPicPr>
          <p:cNvPr id="45" name="그림 44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DF75C02E-CCA5-FD25-891A-6AA9784848C4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587" y="4596662"/>
            <a:ext cx="172270" cy="270923"/>
          </a:xfrm>
          <a:prstGeom prst="rect">
            <a:avLst/>
          </a:prstGeom>
        </p:spPr>
      </p:pic>
      <p:pic>
        <p:nvPicPr>
          <p:cNvPr id="46" name="그림 45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77FAC785-602D-F302-7E26-FBFCBF389358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538" y="4812975"/>
            <a:ext cx="172270" cy="270923"/>
          </a:xfrm>
          <a:prstGeom prst="rect">
            <a:avLst/>
          </a:prstGeom>
        </p:spPr>
      </p:pic>
      <p:pic>
        <p:nvPicPr>
          <p:cNvPr id="47" name="그림 46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99916C42-CF56-807D-1DF8-8FE6065873E6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2860" y="4108223"/>
            <a:ext cx="172270" cy="270923"/>
          </a:xfrm>
          <a:prstGeom prst="rect">
            <a:avLst/>
          </a:prstGeom>
        </p:spPr>
      </p:pic>
      <p:pic>
        <p:nvPicPr>
          <p:cNvPr id="48" name="그림 47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80BE8412-90F0-D58C-B92B-D734A008675A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1309" y="4337346"/>
            <a:ext cx="172270" cy="270923"/>
          </a:xfrm>
          <a:prstGeom prst="rect">
            <a:avLst/>
          </a:prstGeom>
        </p:spPr>
      </p:pic>
      <p:pic>
        <p:nvPicPr>
          <p:cNvPr id="49" name="그림 48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77BF202E-A73A-CC59-EAAE-263C559AD61D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1730" y="4568724"/>
            <a:ext cx="172270" cy="270923"/>
          </a:xfrm>
          <a:prstGeom prst="rect">
            <a:avLst/>
          </a:prstGeom>
        </p:spPr>
      </p:pic>
      <p:grpSp>
        <p:nvGrpSpPr>
          <p:cNvPr id="1120" name="그룹 1119">
            <a:extLst>
              <a:ext uri="{FF2B5EF4-FFF2-40B4-BE49-F238E27FC236}">
                <a16:creationId xmlns:a16="http://schemas.microsoft.com/office/drawing/2014/main" id="{832DF5CD-0090-F882-55F0-93E4C6D7BD8F}"/>
              </a:ext>
            </a:extLst>
          </p:cNvPr>
          <p:cNvGrpSpPr/>
          <p:nvPr/>
        </p:nvGrpSpPr>
        <p:grpSpPr>
          <a:xfrm>
            <a:off x="7653648" y="4116457"/>
            <a:ext cx="587896" cy="1443802"/>
            <a:chOff x="5980497" y="2457818"/>
            <a:chExt cx="942605" cy="2314925"/>
          </a:xfrm>
        </p:grpSpPr>
        <p:pic>
          <p:nvPicPr>
            <p:cNvPr id="1108" name="그림 1107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3194C642-EAED-5A18-E899-6714CA05DD7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80110" y="2457818"/>
              <a:ext cx="276208" cy="434385"/>
            </a:xfrm>
            <a:prstGeom prst="rect">
              <a:avLst/>
            </a:prstGeom>
          </p:spPr>
        </p:pic>
        <p:pic>
          <p:nvPicPr>
            <p:cNvPr id="1109" name="그림 1108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3D336EC5-D522-6FF9-DFA0-9DA3D8F0F6F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13371" y="3980142"/>
              <a:ext cx="276208" cy="434385"/>
            </a:xfrm>
            <a:prstGeom prst="rect">
              <a:avLst/>
            </a:prstGeom>
          </p:spPr>
        </p:pic>
        <p:pic>
          <p:nvPicPr>
            <p:cNvPr id="1110" name="그림 1109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540FF34C-551D-2C44-9DC9-599D0AFB979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91635" y="3938071"/>
              <a:ext cx="276209" cy="434385"/>
            </a:xfrm>
            <a:prstGeom prst="rect">
              <a:avLst/>
            </a:prstGeom>
          </p:spPr>
        </p:pic>
        <p:pic>
          <p:nvPicPr>
            <p:cNvPr id="1111" name="그림 1110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2BF734A8-2409-E5AC-7BFC-1F6845CE55B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80497" y="3561719"/>
              <a:ext cx="276209" cy="434385"/>
            </a:xfrm>
            <a:prstGeom prst="rect">
              <a:avLst/>
            </a:prstGeom>
          </p:spPr>
        </p:pic>
        <p:pic>
          <p:nvPicPr>
            <p:cNvPr id="1112" name="그림 1111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2E53E0B4-0D0F-ECF1-5153-5A97338A3A5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11043" y="3220697"/>
              <a:ext cx="276208" cy="434385"/>
            </a:xfrm>
            <a:prstGeom prst="rect">
              <a:avLst/>
            </a:prstGeom>
          </p:spPr>
        </p:pic>
        <p:pic>
          <p:nvPicPr>
            <p:cNvPr id="1113" name="그림 1112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1D7940C5-0CEF-FD2B-E3FE-7785C48E477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7744" y="3590942"/>
              <a:ext cx="276208" cy="434385"/>
            </a:xfrm>
            <a:prstGeom prst="rect">
              <a:avLst/>
            </a:prstGeom>
          </p:spPr>
        </p:pic>
        <p:pic>
          <p:nvPicPr>
            <p:cNvPr id="1114" name="그림 1113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BEF32462-2B8F-AD2F-63E6-5293009C194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67432" y="4286918"/>
              <a:ext cx="276208" cy="434385"/>
            </a:xfrm>
            <a:prstGeom prst="rect">
              <a:avLst/>
            </a:prstGeom>
          </p:spPr>
        </p:pic>
        <p:pic>
          <p:nvPicPr>
            <p:cNvPr id="1115" name="그림 1114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7E83FA0E-83F1-A283-3D6F-A0BBEBB47B0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6892" y="4259608"/>
              <a:ext cx="276210" cy="434385"/>
            </a:xfrm>
            <a:prstGeom prst="rect">
              <a:avLst/>
            </a:prstGeom>
          </p:spPr>
        </p:pic>
        <p:pic>
          <p:nvPicPr>
            <p:cNvPr id="1116" name="그림 1115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0C657627-B924-2D16-6C9A-B3A15801E3D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73745" y="4338358"/>
              <a:ext cx="276208" cy="434385"/>
            </a:xfrm>
            <a:prstGeom prst="rect">
              <a:avLst/>
            </a:prstGeom>
          </p:spPr>
        </p:pic>
        <p:pic>
          <p:nvPicPr>
            <p:cNvPr id="1119" name="그림 1118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3F67F60B-E8CE-B24D-32F6-B308ED6568C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3576" y="2835802"/>
              <a:ext cx="276208" cy="434385"/>
            </a:xfrm>
            <a:prstGeom prst="rect">
              <a:avLst/>
            </a:prstGeom>
          </p:spPr>
        </p:pic>
      </p:grpSp>
      <p:grpSp>
        <p:nvGrpSpPr>
          <p:cNvPr id="1131" name="그룹 1130">
            <a:extLst>
              <a:ext uri="{FF2B5EF4-FFF2-40B4-BE49-F238E27FC236}">
                <a16:creationId xmlns:a16="http://schemas.microsoft.com/office/drawing/2014/main" id="{0FF4D851-E8E1-C840-45AF-63B74A7E5FF9}"/>
              </a:ext>
            </a:extLst>
          </p:cNvPr>
          <p:cNvGrpSpPr/>
          <p:nvPr/>
        </p:nvGrpSpPr>
        <p:grpSpPr>
          <a:xfrm>
            <a:off x="7962697" y="4249266"/>
            <a:ext cx="693809" cy="1017153"/>
            <a:chOff x="6238663" y="3067620"/>
            <a:chExt cx="1112422" cy="1630856"/>
          </a:xfrm>
        </p:grpSpPr>
        <p:pic>
          <p:nvPicPr>
            <p:cNvPr id="1121" name="그림 1120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ED220CA6-08D2-8393-9911-BE65C381D13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2011" y="3464926"/>
              <a:ext cx="276208" cy="434385"/>
            </a:xfrm>
            <a:prstGeom prst="rect">
              <a:avLst/>
            </a:prstGeom>
          </p:spPr>
        </p:pic>
        <p:pic>
          <p:nvPicPr>
            <p:cNvPr id="1122" name="그림 1121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053556E9-B05D-503D-40C0-E854B52EFEA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8904" y="3878511"/>
              <a:ext cx="276208" cy="434385"/>
            </a:xfrm>
            <a:prstGeom prst="rect">
              <a:avLst/>
            </a:prstGeom>
          </p:spPr>
        </p:pic>
        <p:pic>
          <p:nvPicPr>
            <p:cNvPr id="1123" name="그림 1122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3BE1BD89-2B32-F697-5100-782C51DBD60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59070" y="4264091"/>
              <a:ext cx="276208" cy="434385"/>
            </a:xfrm>
            <a:prstGeom prst="rect">
              <a:avLst/>
            </a:prstGeom>
          </p:spPr>
        </p:pic>
        <p:pic>
          <p:nvPicPr>
            <p:cNvPr id="1124" name="그림 1123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5056282E-0BEB-AB7B-3547-F65F9314DF9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37635" y="3159154"/>
              <a:ext cx="276209" cy="434385"/>
            </a:xfrm>
            <a:prstGeom prst="rect">
              <a:avLst/>
            </a:prstGeom>
          </p:spPr>
        </p:pic>
        <p:pic>
          <p:nvPicPr>
            <p:cNvPr id="1125" name="그림 1124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9DDE0088-887E-28BE-C3CF-5C10F936339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1436" y="3556452"/>
              <a:ext cx="276209" cy="434385"/>
            </a:xfrm>
            <a:prstGeom prst="rect">
              <a:avLst/>
            </a:prstGeom>
          </p:spPr>
        </p:pic>
        <p:pic>
          <p:nvPicPr>
            <p:cNvPr id="1126" name="그림 1125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853E597F-2751-C60B-DAD5-AEB80BC6546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78981" y="3972851"/>
              <a:ext cx="276209" cy="434385"/>
            </a:xfrm>
            <a:prstGeom prst="rect">
              <a:avLst/>
            </a:prstGeom>
          </p:spPr>
        </p:pic>
        <p:pic>
          <p:nvPicPr>
            <p:cNvPr id="1127" name="그림 1126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9722BE3A-A2A5-1B72-71C2-FE88EB601F1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23010" y="3241886"/>
              <a:ext cx="276209" cy="434385"/>
            </a:xfrm>
            <a:prstGeom prst="rect">
              <a:avLst/>
            </a:prstGeom>
          </p:spPr>
        </p:pic>
        <p:pic>
          <p:nvPicPr>
            <p:cNvPr id="1128" name="그림 1127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51056439-0679-93A0-B58B-4B5EEA24E37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5515" y="3626422"/>
              <a:ext cx="276209" cy="434385"/>
            </a:xfrm>
            <a:prstGeom prst="rect">
              <a:avLst/>
            </a:prstGeom>
          </p:spPr>
        </p:pic>
        <p:pic>
          <p:nvPicPr>
            <p:cNvPr id="1129" name="그림 1128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E10234CB-FE5C-B4D0-9BE4-B158A4C5272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74877" y="3176319"/>
              <a:ext cx="276208" cy="434385"/>
            </a:xfrm>
            <a:prstGeom prst="rect">
              <a:avLst/>
            </a:prstGeom>
          </p:spPr>
        </p:pic>
        <p:pic>
          <p:nvPicPr>
            <p:cNvPr id="1130" name="그림 1129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69C811DB-2D7D-1256-5C15-34E13419DB1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38663" y="3067620"/>
              <a:ext cx="276208" cy="434385"/>
            </a:xfrm>
            <a:prstGeom prst="rect">
              <a:avLst/>
            </a:prstGeom>
          </p:spPr>
        </p:pic>
      </p:grpSp>
      <p:grpSp>
        <p:nvGrpSpPr>
          <p:cNvPr id="1145" name="그룹 1144">
            <a:extLst>
              <a:ext uri="{FF2B5EF4-FFF2-40B4-BE49-F238E27FC236}">
                <a16:creationId xmlns:a16="http://schemas.microsoft.com/office/drawing/2014/main" id="{290C018A-7BD6-F7F5-3BC0-C4564604D09A}"/>
              </a:ext>
            </a:extLst>
          </p:cNvPr>
          <p:cNvGrpSpPr/>
          <p:nvPr/>
        </p:nvGrpSpPr>
        <p:grpSpPr>
          <a:xfrm>
            <a:off x="8218854" y="4098871"/>
            <a:ext cx="784666" cy="1245869"/>
            <a:chOff x="7051549" y="3051230"/>
            <a:chExt cx="1258097" cy="1997567"/>
          </a:xfrm>
        </p:grpSpPr>
        <p:pic>
          <p:nvPicPr>
            <p:cNvPr id="1132" name="그림 1131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6575DDDF-2EAA-D8A5-018F-55E3CF970A0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51549" y="4614412"/>
              <a:ext cx="276208" cy="434385"/>
            </a:xfrm>
            <a:prstGeom prst="rect">
              <a:avLst/>
            </a:prstGeom>
          </p:spPr>
        </p:pic>
        <p:pic>
          <p:nvPicPr>
            <p:cNvPr id="1133" name="그림 1132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7FDBCEC1-643F-5F51-4E7D-DA4D930E7C6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12352" y="4203040"/>
              <a:ext cx="276209" cy="434385"/>
            </a:xfrm>
            <a:prstGeom prst="rect">
              <a:avLst/>
            </a:prstGeom>
          </p:spPr>
        </p:pic>
        <p:pic>
          <p:nvPicPr>
            <p:cNvPr id="1134" name="그림 1133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5BA1D369-9F91-6C2F-E0B0-48140E73ABB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08484" y="4588144"/>
              <a:ext cx="276209" cy="434385"/>
            </a:xfrm>
            <a:prstGeom prst="rect">
              <a:avLst/>
            </a:prstGeom>
          </p:spPr>
        </p:pic>
        <p:pic>
          <p:nvPicPr>
            <p:cNvPr id="1135" name="그림 1134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29D32260-BA73-DB39-0E46-BB6F8D4D215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50881" y="4588144"/>
              <a:ext cx="276209" cy="434385"/>
            </a:xfrm>
            <a:prstGeom prst="rect">
              <a:avLst/>
            </a:prstGeom>
          </p:spPr>
        </p:pic>
        <p:pic>
          <p:nvPicPr>
            <p:cNvPr id="1136" name="그림 1135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47A13A12-C578-4555-C277-C73A034AEDE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86746" y="4230404"/>
              <a:ext cx="276209" cy="434385"/>
            </a:xfrm>
            <a:prstGeom prst="rect">
              <a:avLst/>
            </a:prstGeom>
          </p:spPr>
        </p:pic>
        <p:pic>
          <p:nvPicPr>
            <p:cNvPr id="1137" name="그림 1136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D6513C80-BA7A-6AD8-B2D3-8A58EF1DD47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31512" y="3761806"/>
              <a:ext cx="276210" cy="434385"/>
            </a:xfrm>
            <a:prstGeom prst="rect">
              <a:avLst/>
            </a:prstGeom>
          </p:spPr>
        </p:pic>
        <p:pic>
          <p:nvPicPr>
            <p:cNvPr id="1138" name="그림 1137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046FAC14-9089-1556-E492-C0897C9AF82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33438" y="3414979"/>
              <a:ext cx="276208" cy="434385"/>
            </a:xfrm>
            <a:prstGeom prst="rect">
              <a:avLst/>
            </a:prstGeom>
          </p:spPr>
        </p:pic>
        <p:pic>
          <p:nvPicPr>
            <p:cNvPr id="1139" name="그림 1138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5FFC3C96-EBAB-83C9-57DF-CCDF7038428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9657" y="3804571"/>
              <a:ext cx="276208" cy="434385"/>
            </a:xfrm>
            <a:prstGeom prst="rect">
              <a:avLst/>
            </a:prstGeom>
          </p:spPr>
        </p:pic>
        <p:pic>
          <p:nvPicPr>
            <p:cNvPr id="1140" name="그림 1139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E9362BE1-252B-C3E5-5513-BFD9586BF5D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62734" y="3396531"/>
              <a:ext cx="276208" cy="434385"/>
            </a:xfrm>
            <a:prstGeom prst="rect">
              <a:avLst/>
            </a:prstGeom>
          </p:spPr>
        </p:pic>
        <p:pic>
          <p:nvPicPr>
            <p:cNvPr id="1141" name="그림 1140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75F0DDA4-FA67-C6BE-16EF-0D9B644195C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65752" y="3051230"/>
              <a:ext cx="276210" cy="434385"/>
            </a:xfrm>
            <a:prstGeom prst="rect">
              <a:avLst/>
            </a:prstGeom>
          </p:spPr>
        </p:pic>
      </p:grpSp>
      <p:grpSp>
        <p:nvGrpSpPr>
          <p:cNvPr id="1165" name="그룹 1164">
            <a:extLst>
              <a:ext uri="{FF2B5EF4-FFF2-40B4-BE49-F238E27FC236}">
                <a16:creationId xmlns:a16="http://schemas.microsoft.com/office/drawing/2014/main" id="{06D1ABDD-6D66-3B0F-0315-21188970AECD}"/>
              </a:ext>
            </a:extLst>
          </p:cNvPr>
          <p:cNvGrpSpPr/>
          <p:nvPr/>
        </p:nvGrpSpPr>
        <p:grpSpPr>
          <a:xfrm>
            <a:off x="8249508" y="5084442"/>
            <a:ext cx="1119621" cy="746351"/>
            <a:chOff x="8181027" y="3517971"/>
            <a:chExt cx="1795149" cy="1196664"/>
          </a:xfrm>
        </p:grpSpPr>
        <p:pic>
          <p:nvPicPr>
            <p:cNvPr id="1146" name="그림 1145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56BCFECD-28D6-ABEA-13EC-9D623097025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91711" y="3927368"/>
              <a:ext cx="276208" cy="434385"/>
            </a:xfrm>
            <a:prstGeom prst="rect">
              <a:avLst/>
            </a:prstGeom>
          </p:spPr>
        </p:pic>
        <p:pic>
          <p:nvPicPr>
            <p:cNvPr id="1147" name="그림 1146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0F9DB8E9-235C-EDD5-AB8C-B3466F6A321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99968" y="4280250"/>
              <a:ext cx="276208" cy="434385"/>
            </a:xfrm>
            <a:prstGeom prst="rect">
              <a:avLst/>
            </a:prstGeom>
          </p:spPr>
        </p:pic>
        <p:pic>
          <p:nvPicPr>
            <p:cNvPr id="1148" name="그림 1147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65633321-6264-6B82-D58F-0912AA7B5E1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17929" y="3517971"/>
              <a:ext cx="276208" cy="434385"/>
            </a:xfrm>
            <a:prstGeom prst="rect">
              <a:avLst/>
            </a:prstGeom>
          </p:spPr>
        </p:pic>
        <p:pic>
          <p:nvPicPr>
            <p:cNvPr id="1149" name="그림 1148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5B112C9A-4D22-182F-072C-FF0528DFA6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72466" y="3588076"/>
              <a:ext cx="276210" cy="434385"/>
            </a:xfrm>
            <a:prstGeom prst="rect">
              <a:avLst/>
            </a:prstGeom>
          </p:spPr>
        </p:pic>
        <p:pic>
          <p:nvPicPr>
            <p:cNvPr id="1150" name="그림 1149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2D96CF50-C54D-A069-B43B-2C5043E65B5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84520" y="3927364"/>
              <a:ext cx="276208" cy="434385"/>
            </a:xfrm>
            <a:prstGeom prst="rect">
              <a:avLst/>
            </a:prstGeom>
          </p:spPr>
        </p:pic>
        <p:pic>
          <p:nvPicPr>
            <p:cNvPr id="1151" name="그림 1150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AB4606E3-64A3-F667-6349-FA765CC2811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81027" y="3817150"/>
              <a:ext cx="276209" cy="434385"/>
            </a:xfrm>
            <a:prstGeom prst="rect">
              <a:avLst/>
            </a:prstGeom>
          </p:spPr>
        </p:pic>
        <p:pic>
          <p:nvPicPr>
            <p:cNvPr id="1152" name="그림 1151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B22B79C5-300F-2FF2-5DFD-E004225F30A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79959" y="3843535"/>
              <a:ext cx="276209" cy="434385"/>
            </a:xfrm>
            <a:prstGeom prst="rect">
              <a:avLst/>
            </a:prstGeom>
          </p:spPr>
        </p:pic>
        <p:pic>
          <p:nvPicPr>
            <p:cNvPr id="1153" name="그림 1152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DB872F46-0063-EF1B-3EE6-85B5A0E797E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53123" y="3808195"/>
              <a:ext cx="276209" cy="434385"/>
            </a:xfrm>
            <a:prstGeom prst="rect">
              <a:avLst/>
            </a:prstGeom>
          </p:spPr>
        </p:pic>
        <p:pic>
          <p:nvPicPr>
            <p:cNvPr id="1154" name="그림 1153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48AE358F-4203-F6A1-6F25-32B7B92E71F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68177" y="3975561"/>
              <a:ext cx="276208" cy="434385"/>
            </a:xfrm>
            <a:prstGeom prst="rect">
              <a:avLst/>
            </a:prstGeom>
          </p:spPr>
        </p:pic>
        <p:pic>
          <p:nvPicPr>
            <p:cNvPr id="1164" name="그림 1163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5668B5B6-0341-3E82-C601-198CF4B975D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97637" y="3551579"/>
              <a:ext cx="276208" cy="434385"/>
            </a:xfrm>
            <a:prstGeom prst="rect">
              <a:avLst/>
            </a:prstGeom>
          </p:spPr>
        </p:pic>
      </p:grpSp>
      <p:grpSp>
        <p:nvGrpSpPr>
          <p:cNvPr id="1179" name="그룹 1178">
            <a:extLst>
              <a:ext uri="{FF2B5EF4-FFF2-40B4-BE49-F238E27FC236}">
                <a16:creationId xmlns:a16="http://schemas.microsoft.com/office/drawing/2014/main" id="{F07B4A8A-873C-56D0-30B2-8A1E66740792}"/>
              </a:ext>
            </a:extLst>
          </p:cNvPr>
          <p:cNvGrpSpPr/>
          <p:nvPr/>
        </p:nvGrpSpPr>
        <p:grpSpPr>
          <a:xfrm>
            <a:off x="9296112" y="4754319"/>
            <a:ext cx="723737" cy="945002"/>
            <a:chOff x="8868261" y="4071886"/>
            <a:chExt cx="1160406" cy="1515175"/>
          </a:xfrm>
        </p:grpSpPr>
        <p:pic>
          <p:nvPicPr>
            <p:cNvPr id="1166" name="그림 1165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EDAAF42E-20D3-19B0-BB34-1118350C27F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73523" y="5152676"/>
              <a:ext cx="276209" cy="434385"/>
            </a:xfrm>
            <a:prstGeom prst="rect">
              <a:avLst/>
            </a:prstGeom>
          </p:spPr>
        </p:pic>
        <p:pic>
          <p:nvPicPr>
            <p:cNvPr id="1168" name="그림 1167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0395F440-7FD9-2C35-1DCE-4D2CB17172E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48362" y="5113398"/>
              <a:ext cx="276208" cy="434385"/>
            </a:xfrm>
            <a:prstGeom prst="rect">
              <a:avLst/>
            </a:prstGeom>
          </p:spPr>
        </p:pic>
        <p:pic>
          <p:nvPicPr>
            <p:cNvPr id="1169" name="그림 1168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2465E9CC-D8FE-1DCA-7E64-A64E1FB97B6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78659" y="4767055"/>
              <a:ext cx="276208" cy="434385"/>
            </a:xfrm>
            <a:prstGeom prst="rect">
              <a:avLst/>
            </a:prstGeom>
          </p:spPr>
        </p:pic>
        <p:pic>
          <p:nvPicPr>
            <p:cNvPr id="1170" name="그림 1169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FF69CE26-E063-B091-3299-E3AAB3D74A2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52458" y="4697078"/>
              <a:ext cx="276209" cy="434385"/>
            </a:xfrm>
            <a:prstGeom prst="rect">
              <a:avLst/>
            </a:prstGeom>
          </p:spPr>
        </p:pic>
        <p:pic>
          <p:nvPicPr>
            <p:cNvPr id="1171" name="그림 1170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61B7667D-0F17-B6F1-7D9B-0427CAFFF00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58613" y="4071886"/>
              <a:ext cx="276208" cy="434385"/>
            </a:xfrm>
            <a:prstGeom prst="rect">
              <a:avLst/>
            </a:prstGeom>
          </p:spPr>
        </p:pic>
        <p:pic>
          <p:nvPicPr>
            <p:cNvPr id="1172" name="그림 1171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068C852C-8729-2E37-724C-5D906E394C1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07637" y="4799731"/>
              <a:ext cx="276209" cy="434385"/>
            </a:xfrm>
            <a:prstGeom prst="rect">
              <a:avLst/>
            </a:prstGeom>
          </p:spPr>
        </p:pic>
        <p:pic>
          <p:nvPicPr>
            <p:cNvPr id="1173" name="그림 1172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774EA6C9-86BF-3B5C-A3DE-D822FE72867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97077" y="4769223"/>
              <a:ext cx="276208" cy="434385"/>
            </a:xfrm>
            <a:prstGeom prst="rect">
              <a:avLst/>
            </a:prstGeom>
          </p:spPr>
        </p:pic>
        <p:pic>
          <p:nvPicPr>
            <p:cNvPr id="1174" name="그림 1173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251736B8-B464-A9F2-DCC1-542818DD0A2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26377" y="4416048"/>
              <a:ext cx="276208" cy="434385"/>
            </a:xfrm>
            <a:prstGeom prst="rect">
              <a:avLst/>
            </a:prstGeom>
          </p:spPr>
        </p:pic>
        <p:pic>
          <p:nvPicPr>
            <p:cNvPr id="1177" name="그림 1176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0B6A6CBD-CEEF-0A77-7F55-1A9F18781BC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68261" y="4437809"/>
              <a:ext cx="276209" cy="434385"/>
            </a:xfrm>
            <a:prstGeom prst="rect">
              <a:avLst/>
            </a:prstGeom>
          </p:spPr>
        </p:pic>
        <p:pic>
          <p:nvPicPr>
            <p:cNvPr id="1178" name="그림 1177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1D0C96D3-F568-BA31-9636-306318B4C6B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51608" y="4413733"/>
              <a:ext cx="276208" cy="434385"/>
            </a:xfrm>
            <a:prstGeom prst="rect">
              <a:avLst/>
            </a:prstGeom>
          </p:spPr>
        </p:pic>
      </p:grpSp>
      <p:grpSp>
        <p:nvGrpSpPr>
          <p:cNvPr id="1201" name="그룹 1200">
            <a:extLst>
              <a:ext uri="{FF2B5EF4-FFF2-40B4-BE49-F238E27FC236}">
                <a16:creationId xmlns:a16="http://schemas.microsoft.com/office/drawing/2014/main" id="{2C5494FB-E3F5-A912-8359-D101B4E0F9FF}"/>
              </a:ext>
            </a:extLst>
          </p:cNvPr>
          <p:cNvGrpSpPr/>
          <p:nvPr/>
        </p:nvGrpSpPr>
        <p:grpSpPr>
          <a:xfrm>
            <a:off x="7773572" y="3656117"/>
            <a:ext cx="1427344" cy="779720"/>
            <a:chOff x="8753240" y="3909774"/>
            <a:chExt cx="2288544" cy="1250168"/>
          </a:xfrm>
        </p:grpSpPr>
        <p:pic>
          <p:nvPicPr>
            <p:cNvPr id="1180" name="그림 1179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A61350F9-0AFD-BCDC-1A8D-34186369EAC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66652" y="4461131"/>
              <a:ext cx="276209" cy="434384"/>
            </a:xfrm>
            <a:prstGeom prst="rect">
              <a:avLst/>
            </a:prstGeom>
          </p:spPr>
        </p:pic>
        <p:pic>
          <p:nvPicPr>
            <p:cNvPr id="1181" name="그림 1180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5593D6F0-569B-3192-B7AB-C434C65C94D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73319" y="4437202"/>
              <a:ext cx="276209" cy="434384"/>
            </a:xfrm>
            <a:prstGeom prst="rect">
              <a:avLst/>
            </a:prstGeom>
          </p:spPr>
        </p:pic>
        <p:pic>
          <p:nvPicPr>
            <p:cNvPr id="1182" name="그림 1181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839C00E8-5B6B-78E2-C073-236B12C8AFE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915" y="3910136"/>
              <a:ext cx="276209" cy="434384"/>
            </a:xfrm>
            <a:prstGeom prst="rect">
              <a:avLst/>
            </a:prstGeom>
          </p:spPr>
        </p:pic>
        <p:pic>
          <p:nvPicPr>
            <p:cNvPr id="1183" name="그림 1182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389A6ED9-96C2-3EAC-C79D-E8E89128FDF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65575" y="4725558"/>
              <a:ext cx="276209" cy="434384"/>
            </a:xfrm>
            <a:prstGeom prst="rect">
              <a:avLst/>
            </a:prstGeom>
          </p:spPr>
        </p:pic>
        <p:pic>
          <p:nvPicPr>
            <p:cNvPr id="1184" name="그림 1183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8E21BF30-1F87-051A-A672-033C8E5D348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08176" y="4121877"/>
              <a:ext cx="276209" cy="434384"/>
            </a:xfrm>
            <a:prstGeom prst="rect">
              <a:avLst/>
            </a:prstGeom>
          </p:spPr>
        </p:pic>
        <p:pic>
          <p:nvPicPr>
            <p:cNvPr id="1185" name="그림 1184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919AFF7E-6FF0-20A5-4C72-77DB9195783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31912" y="4141282"/>
              <a:ext cx="276209" cy="434386"/>
            </a:xfrm>
            <a:prstGeom prst="rect">
              <a:avLst/>
            </a:prstGeom>
          </p:spPr>
        </p:pic>
        <p:pic>
          <p:nvPicPr>
            <p:cNvPr id="1188" name="그림 1187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5AA8A4C6-13BE-CA78-EEE9-1F000B62B12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53240" y="3956255"/>
              <a:ext cx="276209" cy="434384"/>
            </a:xfrm>
            <a:prstGeom prst="rect">
              <a:avLst/>
            </a:prstGeom>
          </p:spPr>
        </p:pic>
        <p:pic>
          <p:nvPicPr>
            <p:cNvPr id="1189" name="그림 1188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48C114CD-17A5-4C96-4543-BD2E422941D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66601" y="3975786"/>
              <a:ext cx="276209" cy="434386"/>
            </a:xfrm>
            <a:prstGeom prst="rect">
              <a:avLst/>
            </a:prstGeom>
          </p:spPr>
        </p:pic>
        <p:pic>
          <p:nvPicPr>
            <p:cNvPr id="1190" name="그림 1189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4513EB06-AA87-FBA4-EBDA-09367A26D1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92490" y="3909774"/>
              <a:ext cx="276209" cy="434384"/>
            </a:xfrm>
            <a:prstGeom prst="rect">
              <a:avLst/>
            </a:prstGeom>
          </p:spPr>
        </p:pic>
        <p:pic>
          <p:nvPicPr>
            <p:cNvPr id="1191" name="그림 1190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3F2509B4-C1D3-FF90-322F-FD1C613FE39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30955" y="4315806"/>
              <a:ext cx="276209" cy="434384"/>
            </a:xfrm>
            <a:prstGeom prst="rect">
              <a:avLst/>
            </a:prstGeom>
          </p:spPr>
        </p:pic>
      </p:grpSp>
      <p:grpSp>
        <p:nvGrpSpPr>
          <p:cNvPr id="1212" name="그룹 1211">
            <a:extLst>
              <a:ext uri="{FF2B5EF4-FFF2-40B4-BE49-F238E27FC236}">
                <a16:creationId xmlns:a16="http://schemas.microsoft.com/office/drawing/2014/main" id="{5028982A-D043-1E0B-A1E1-E98B961DEE41}"/>
              </a:ext>
            </a:extLst>
          </p:cNvPr>
          <p:cNvGrpSpPr/>
          <p:nvPr/>
        </p:nvGrpSpPr>
        <p:grpSpPr>
          <a:xfrm>
            <a:off x="8740710" y="2198812"/>
            <a:ext cx="1042422" cy="916758"/>
            <a:chOff x="8528980" y="3194181"/>
            <a:chExt cx="1671372" cy="1469889"/>
          </a:xfrm>
        </p:grpSpPr>
        <p:pic>
          <p:nvPicPr>
            <p:cNvPr id="1202" name="그림 1201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818C7224-9631-B9A3-9DB4-28539536091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28980" y="3918263"/>
              <a:ext cx="276208" cy="434384"/>
            </a:xfrm>
            <a:prstGeom prst="rect">
              <a:avLst/>
            </a:prstGeom>
          </p:spPr>
        </p:pic>
        <p:pic>
          <p:nvPicPr>
            <p:cNvPr id="1203" name="그림 1202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1661BC40-9CB3-C4DD-74C4-D3BA4DEBE2C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81448" y="3549242"/>
              <a:ext cx="276208" cy="434386"/>
            </a:xfrm>
            <a:prstGeom prst="rect">
              <a:avLst/>
            </a:prstGeom>
          </p:spPr>
        </p:pic>
        <p:pic>
          <p:nvPicPr>
            <p:cNvPr id="1204" name="그림 1203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086226D2-6793-6C95-7F9F-EE02496EEA5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33912" y="3409712"/>
              <a:ext cx="276208" cy="434386"/>
            </a:xfrm>
            <a:prstGeom prst="rect">
              <a:avLst/>
            </a:prstGeom>
          </p:spPr>
        </p:pic>
        <p:pic>
          <p:nvPicPr>
            <p:cNvPr id="1205" name="그림 1204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F6B7D6CD-B965-59E9-273C-C7C04C5054E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64796" y="3222386"/>
              <a:ext cx="276208" cy="434386"/>
            </a:xfrm>
            <a:prstGeom prst="rect">
              <a:avLst/>
            </a:prstGeom>
          </p:spPr>
        </p:pic>
        <p:pic>
          <p:nvPicPr>
            <p:cNvPr id="1206" name="그림 1205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C9C516B9-7356-2B7A-180F-59946E0F677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54795" y="4229684"/>
              <a:ext cx="276208" cy="434386"/>
            </a:xfrm>
            <a:prstGeom prst="rect">
              <a:avLst/>
            </a:prstGeom>
          </p:spPr>
        </p:pic>
        <p:pic>
          <p:nvPicPr>
            <p:cNvPr id="1207" name="그림 1206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A25BEBBE-C6CE-361A-3973-D9028B28ACB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55528" y="3729095"/>
              <a:ext cx="276208" cy="434386"/>
            </a:xfrm>
            <a:prstGeom prst="rect">
              <a:avLst/>
            </a:prstGeom>
          </p:spPr>
        </p:pic>
        <p:pic>
          <p:nvPicPr>
            <p:cNvPr id="1208" name="그림 1207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A6FCAC7E-2B78-8556-1BEA-E134A996005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19478" y="3604489"/>
              <a:ext cx="276208" cy="434386"/>
            </a:xfrm>
            <a:prstGeom prst="rect">
              <a:avLst/>
            </a:prstGeom>
          </p:spPr>
        </p:pic>
        <p:pic>
          <p:nvPicPr>
            <p:cNvPr id="1209" name="그림 1208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4CC37073-0CDF-611A-C342-4EB6D1E199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26757" y="3194181"/>
              <a:ext cx="276208" cy="434386"/>
            </a:xfrm>
            <a:prstGeom prst="rect">
              <a:avLst/>
            </a:prstGeom>
          </p:spPr>
        </p:pic>
        <p:pic>
          <p:nvPicPr>
            <p:cNvPr id="1210" name="그림 1209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FE50BC1F-6E5A-A9DB-9201-60679B8C34D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24144" y="3256663"/>
              <a:ext cx="276208" cy="434386"/>
            </a:xfrm>
            <a:prstGeom prst="rect">
              <a:avLst/>
            </a:prstGeom>
          </p:spPr>
        </p:pic>
        <p:pic>
          <p:nvPicPr>
            <p:cNvPr id="1211" name="그림 1210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E384A85A-5599-5A99-C47B-23A71B6025D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95688" y="3511902"/>
              <a:ext cx="276208" cy="434386"/>
            </a:xfrm>
            <a:prstGeom prst="rect">
              <a:avLst/>
            </a:prstGeom>
          </p:spPr>
        </p:pic>
      </p:grpSp>
      <p:grpSp>
        <p:nvGrpSpPr>
          <p:cNvPr id="1231" name="그룹 1230">
            <a:extLst>
              <a:ext uri="{FF2B5EF4-FFF2-40B4-BE49-F238E27FC236}">
                <a16:creationId xmlns:a16="http://schemas.microsoft.com/office/drawing/2014/main" id="{3A4839D2-8096-191F-B949-D68433CF7C4E}"/>
              </a:ext>
            </a:extLst>
          </p:cNvPr>
          <p:cNvGrpSpPr/>
          <p:nvPr/>
        </p:nvGrpSpPr>
        <p:grpSpPr>
          <a:xfrm>
            <a:off x="8917294" y="3733488"/>
            <a:ext cx="874544" cy="1010243"/>
            <a:chOff x="9720222" y="2715915"/>
            <a:chExt cx="1402202" cy="1619776"/>
          </a:xfrm>
        </p:grpSpPr>
        <p:pic>
          <p:nvPicPr>
            <p:cNvPr id="1213" name="그림 1212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469329AC-A164-0B9E-1331-941BFB9E90B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29913" y="3639157"/>
              <a:ext cx="276208" cy="434385"/>
            </a:xfrm>
            <a:prstGeom prst="rect">
              <a:avLst/>
            </a:prstGeom>
          </p:spPr>
        </p:pic>
        <p:pic>
          <p:nvPicPr>
            <p:cNvPr id="1217" name="그림 1216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86C6BBEA-2485-25C0-F949-41529AEFE50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21501" y="3882696"/>
              <a:ext cx="276208" cy="434385"/>
            </a:xfrm>
            <a:prstGeom prst="rect">
              <a:avLst/>
            </a:prstGeom>
          </p:spPr>
        </p:pic>
        <p:pic>
          <p:nvPicPr>
            <p:cNvPr id="1223" name="그림 1222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EAB11855-1A1D-3135-CC77-8EB154E6D40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03804" y="3263902"/>
              <a:ext cx="276208" cy="434385"/>
            </a:xfrm>
            <a:prstGeom prst="rect">
              <a:avLst/>
            </a:prstGeom>
          </p:spPr>
        </p:pic>
        <p:pic>
          <p:nvPicPr>
            <p:cNvPr id="1224" name="그림 1223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DA0D1554-151A-FF4B-CBB2-A81C7379E76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46216" y="3568028"/>
              <a:ext cx="276208" cy="434385"/>
            </a:xfrm>
            <a:prstGeom prst="rect">
              <a:avLst/>
            </a:prstGeom>
          </p:spPr>
        </p:pic>
        <p:pic>
          <p:nvPicPr>
            <p:cNvPr id="1225" name="그림 1224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91644665-0D05-24A6-4DF2-DC99F2A9D46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28550" y="3036612"/>
              <a:ext cx="276208" cy="434385"/>
            </a:xfrm>
            <a:prstGeom prst="rect">
              <a:avLst/>
            </a:prstGeom>
          </p:spPr>
        </p:pic>
        <p:pic>
          <p:nvPicPr>
            <p:cNvPr id="1226" name="그림 1225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3ACDFCFE-E06A-E557-3CBD-9F3772E39C5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65076" y="2742370"/>
              <a:ext cx="276208" cy="434385"/>
            </a:xfrm>
            <a:prstGeom prst="rect">
              <a:avLst/>
            </a:prstGeom>
          </p:spPr>
        </p:pic>
        <p:pic>
          <p:nvPicPr>
            <p:cNvPr id="1227" name="그림 1226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DC64C0FC-9F18-CC20-89C0-311A308E04E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20222" y="2715915"/>
              <a:ext cx="276208" cy="434385"/>
            </a:xfrm>
            <a:prstGeom prst="rect">
              <a:avLst/>
            </a:prstGeom>
          </p:spPr>
        </p:pic>
        <p:pic>
          <p:nvPicPr>
            <p:cNvPr id="1228" name="그림 1227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314961CC-C533-F1B8-9A20-23FFB648C84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79386" y="3099555"/>
              <a:ext cx="276208" cy="434385"/>
            </a:xfrm>
            <a:prstGeom prst="rect">
              <a:avLst/>
            </a:prstGeom>
          </p:spPr>
        </p:pic>
        <p:pic>
          <p:nvPicPr>
            <p:cNvPr id="1229" name="그림 1228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A2C229BA-4B66-AB49-CA99-F0B1257E4FE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5444" y="3901306"/>
              <a:ext cx="276208" cy="434385"/>
            </a:xfrm>
            <a:prstGeom prst="rect">
              <a:avLst/>
            </a:prstGeom>
          </p:spPr>
        </p:pic>
        <p:pic>
          <p:nvPicPr>
            <p:cNvPr id="1230" name="그림 1229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9D227083-7879-E271-A21E-9BCAEF762B1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41281" y="2776579"/>
              <a:ext cx="276208" cy="434385"/>
            </a:xfrm>
            <a:prstGeom prst="rect">
              <a:avLst/>
            </a:prstGeom>
          </p:spPr>
        </p:pic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33FB0BA0-4F49-7E63-4B72-77E839C7DD17}"/>
              </a:ext>
            </a:extLst>
          </p:cNvPr>
          <p:cNvGrpSpPr/>
          <p:nvPr/>
        </p:nvGrpSpPr>
        <p:grpSpPr>
          <a:xfrm>
            <a:off x="8225236" y="2587878"/>
            <a:ext cx="1453511" cy="1112046"/>
            <a:chOff x="7310511" y="3222386"/>
            <a:chExt cx="2330493" cy="1783005"/>
          </a:xfrm>
        </p:grpSpPr>
        <p:pic>
          <p:nvPicPr>
            <p:cNvPr id="19" name="그림 18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8BBA6434-5EC1-ECFC-2AAD-E16893B1BF3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28980" y="3918263"/>
              <a:ext cx="276208" cy="434384"/>
            </a:xfrm>
            <a:prstGeom prst="rect">
              <a:avLst/>
            </a:prstGeom>
          </p:spPr>
        </p:pic>
        <p:pic>
          <p:nvPicPr>
            <p:cNvPr id="23" name="그림 22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B510C22F-4C74-F02B-E0A0-615E91F4B29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91629" y="3472883"/>
              <a:ext cx="276208" cy="434386"/>
            </a:xfrm>
            <a:prstGeom prst="rect">
              <a:avLst/>
            </a:prstGeom>
          </p:spPr>
        </p:pic>
        <p:pic>
          <p:nvPicPr>
            <p:cNvPr id="24" name="그림 23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F7B4129D-B2DC-8A04-C631-070835E8837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9546" y="3353715"/>
              <a:ext cx="276208" cy="434386"/>
            </a:xfrm>
            <a:prstGeom prst="rect">
              <a:avLst/>
            </a:prstGeom>
          </p:spPr>
        </p:pic>
        <p:pic>
          <p:nvPicPr>
            <p:cNvPr id="27" name="그림 26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AB9D3D02-65C9-6619-82E6-221BF0D0CDF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64796" y="3222386"/>
              <a:ext cx="276208" cy="434386"/>
            </a:xfrm>
            <a:prstGeom prst="rect">
              <a:avLst/>
            </a:prstGeom>
          </p:spPr>
        </p:pic>
        <p:pic>
          <p:nvPicPr>
            <p:cNvPr id="31" name="그림 30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822D9CD0-99B2-742E-14F6-7E34930E2F3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38059" y="3873338"/>
              <a:ext cx="276208" cy="434386"/>
            </a:xfrm>
            <a:prstGeom prst="rect">
              <a:avLst/>
            </a:prstGeom>
          </p:spPr>
        </p:pic>
        <p:pic>
          <p:nvPicPr>
            <p:cNvPr id="32" name="그림 31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E28B5C3E-E628-CFFA-B242-4DAEEAE911E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99915" y="4227980"/>
              <a:ext cx="276208" cy="434386"/>
            </a:xfrm>
            <a:prstGeom prst="rect">
              <a:avLst/>
            </a:prstGeom>
          </p:spPr>
        </p:pic>
        <p:pic>
          <p:nvPicPr>
            <p:cNvPr id="33" name="그림 32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157AB34C-689A-2ECC-8E30-DB846836E8C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76975" y="4571005"/>
              <a:ext cx="276208" cy="434386"/>
            </a:xfrm>
            <a:prstGeom prst="rect">
              <a:avLst/>
            </a:prstGeom>
          </p:spPr>
        </p:pic>
        <p:pic>
          <p:nvPicPr>
            <p:cNvPr id="34" name="그림 33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F49C0737-AE7B-91D5-097E-7CD5151D63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10511" y="4482117"/>
              <a:ext cx="276208" cy="434386"/>
            </a:xfrm>
            <a:prstGeom prst="rect">
              <a:avLst/>
            </a:prstGeom>
          </p:spPr>
        </p:pic>
        <p:pic>
          <p:nvPicPr>
            <p:cNvPr id="35" name="그림 34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1C2C1D2E-96AE-5564-57BC-05F2B930755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0436" y="4414788"/>
              <a:ext cx="276208" cy="434386"/>
            </a:xfrm>
            <a:prstGeom prst="rect">
              <a:avLst/>
            </a:prstGeom>
          </p:spPr>
        </p:pic>
        <p:pic>
          <p:nvPicPr>
            <p:cNvPr id="36" name="그림 35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A6C456AA-7F31-515A-93F7-2303C5EF6A9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52488" y="4468945"/>
              <a:ext cx="276208" cy="434386"/>
            </a:xfrm>
            <a:prstGeom prst="rect">
              <a:avLst/>
            </a:prstGeom>
          </p:spPr>
        </p:pic>
      </p:grpSp>
      <p:grpSp>
        <p:nvGrpSpPr>
          <p:cNvPr id="5" name="그룹 4">
            <a:extLst>
              <a:ext uri="{FF2B5EF4-FFF2-40B4-BE49-F238E27FC236}">
                <a16:creationId xmlns:a16="http://schemas.microsoft.com/office/drawing/2014/main" id="{49D6E41B-EF16-EF9E-2A06-58DC56574F70}"/>
              </a:ext>
            </a:extLst>
          </p:cNvPr>
          <p:cNvGrpSpPr/>
          <p:nvPr/>
        </p:nvGrpSpPr>
        <p:grpSpPr>
          <a:xfrm>
            <a:off x="620869" y="656494"/>
            <a:ext cx="1070293" cy="1092812"/>
            <a:chOff x="3123210" y="5649912"/>
            <a:chExt cx="1070293" cy="1092812"/>
          </a:xfrm>
        </p:grpSpPr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37D665E6-5B8A-20DB-4AC4-0F2FACF89518}"/>
                </a:ext>
              </a:extLst>
            </p:cNvPr>
            <p:cNvSpPr/>
            <p:nvPr/>
          </p:nvSpPr>
          <p:spPr>
            <a:xfrm>
              <a:off x="3132736" y="5681957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내용 개체 틀 4" descr="장난감, 모자, 가상의 캐릭터, 만화 영화이(가) 표시된 사진&#10;&#10;자동 생성된 설명">
              <a:extLst>
                <a:ext uri="{FF2B5EF4-FFF2-40B4-BE49-F238E27FC236}">
                  <a16:creationId xmlns:a16="http://schemas.microsoft.com/office/drawing/2014/main" id="{820255CB-47D5-16CA-93A9-D04C3C04C68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692" t="1824" r="23451" b="57555"/>
            <a:stretch/>
          </p:blipFill>
          <p:spPr>
            <a:xfrm>
              <a:off x="3123210" y="5745848"/>
              <a:ext cx="1070293" cy="964831"/>
            </a:xfrm>
            <a:prstGeom prst="ellipse">
              <a:avLst/>
            </a:prstGeom>
          </p:spPr>
        </p:pic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B37DAEFD-9B74-3767-C729-A6377EFA1D9C}"/>
                </a:ext>
              </a:extLst>
            </p:cNvPr>
            <p:cNvSpPr/>
            <p:nvPr/>
          </p:nvSpPr>
          <p:spPr>
            <a:xfrm>
              <a:off x="3132736" y="5649912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81220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5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0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000"/>
                            </p:stCondLst>
                            <p:childTnLst>
                              <p:par>
                                <p:cTn id="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8" dur="500"/>
                                        <p:tgtEl>
                                          <p:spTgt spid="1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0" grpId="0" animBg="1"/>
      <p:bldP spid="1238" grpId="0" animBg="1"/>
      <p:bldP spid="1239" grpId="0" animBg="1"/>
      <p:bldP spid="1239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679B97-C4B4-5374-099F-435BE0EA64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C7B9BB9A-5D7F-C2D6-9E27-1287BF1844E3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90EFEE51-EC96-04DD-3D92-6DB4546F2ECF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160BAEB4-7DC0-5BC0-49D6-085DD67798F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689BAF2A-F455-D8A8-4144-B32F415B10C0}"/>
              </a:ext>
            </a:extLst>
          </p:cNvPr>
          <p:cNvSpPr/>
          <p:nvPr/>
        </p:nvSpPr>
        <p:spPr>
          <a:xfrm>
            <a:off x="1322691" y="2640427"/>
            <a:ext cx="2717403" cy="2880663"/>
          </a:xfrm>
          <a:prstGeom prst="roundRect">
            <a:avLst/>
          </a:prstGeom>
          <a:solidFill>
            <a:srgbClr val="8CCDD1"/>
          </a:solidFill>
          <a:ln w="57150">
            <a:solidFill>
              <a:srgbClr val="8CCDD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위치</a:t>
            </a: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4E14FC3A-C2D9-8EC7-1D67-CB44A6447298}"/>
              </a:ext>
            </a:extLst>
          </p:cNvPr>
          <p:cNvSpPr/>
          <p:nvPr/>
        </p:nvSpPr>
        <p:spPr>
          <a:xfrm>
            <a:off x="4808841" y="2640427"/>
            <a:ext cx="2717403" cy="2880663"/>
          </a:xfrm>
          <a:prstGeom prst="roundRect">
            <a:avLst/>
          </a:prstGeom>
          <a:solidFill>
            <a:srgbClr val="F4C86C"/>
          </a:solidFill>
          <a:ln w="57150">
            <a:solidFill>
              <a:srgbClr val="F4C86C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면적</a:t>
            </a: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37B024B-F416-CE46-F26A-5A73D3592B2C}"/>
              </a:ext>
            </a:extLst>
          </p:cNvPr>
          <p:cNvSpPr/>
          <p:nvPr/>
        </p:nvSpPr>
        <p:spPr>
          <a:xfrm>
            <a:off x="8353425" y="2640427"/>
            <a:ext cx="2717403" cy="2880663"/>
          </a:xfrm>
          <a:prstGeom prst="roundRect">
            <a:avLst/>
          </a:prstGeom>
          <a:solidFill>
            <a:srgbClr val="ED8735"/>
          </a:solidFill>
          <a:ln w="57150">
            <a:solidFill>
              <a:srgbClr val="ED8735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인구</a:t>
            </a:r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72BBBB9C-4C4D-D99B-1465-49FFC4247A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18" name="말풍선: 모서리가 둥근 사각형 17">
            <a:extLst>
              <a:ext uri="{FF2B5EF4-FFF2-40B4-BE49-F238E27FC236}">
                <a16:creationId xmlns:a16="http://schemas.microsoft.com/office/drawing/2014/main" id="{0B7A8334-5079-A62E-D350-7BC2222C259D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캐나다 땅은 얼마나 클까요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9" name="말풍선: 모서리가 둥근 사각형 18">
            <a:extLst>
              <a:ext uri="{FF2B5EF4-FFF2-40B4-BE49-F238E27FC236}">
                <a16:creationId xmlns:a16="http://schemas.microsoft.com/office/drawing/2014/main" id="{29A02FB9-9BB9-874D-C8D8-075870FAA8B8}"/>
              </a:ext>
            </a:extLst>
          </p:cNvPr>
          <p:cNvSpPr/>
          <p:nvPr/>
        </p:nvSpPr>
        <p:spPr>
          <a:xfrm>
            <a:off x="1832239" y="802696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캐나다에는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사람이 몇 명이나 살고 있을까요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1" name="말풍선: 모서리가 둥근 사각형 20">
            <a:extLst>
              <a:ext uri="{FF2B5EF4-FFF2-40B4-BE49-F238E27FC236}">
                <a16:creationId xmlns:a16="http://schemas.microsoft.com/office/drawing/2014/main" id="{6C5DDBFC-6315-870F-8665-D68024396808}"/>
              </a:ext>
            </a:extLst>
          </p:cNvPr>
          <p:cNvSpPr/>
          <p:nvPr/>
        </p:nvSpPr>
        <p:spPr>
          <a:xfrm>
            <a:off x="183223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마지막으로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캐나다의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인구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에 대해 알아봅시다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70C19F3C-F8CB-A46C-B2F2-652E9186E1B7}"/>
              </a:ext>
            </a:extLst>
          </p:cNvPr>
          <p:cNvSpPr/>
          <p:nvPr/>
        </p:nvSpPr>
        <p:spPr>
          <a:xfrm>
            <a:off x="8353424" y="2651450"/>
            <a:ext cx="2717403" cy="2880663"/>
          </a:xfrm>
          <a:prstGeom prst="roundRect">
            <a:avLst/>
          </a:prstGeom>
          <a:solidFill>
            <a:srgbClr val="ED8735"/>
          </a:solidFill>
          <a:ln w="57150">
            <a:solidFill>
              <a:srgbClr val="ED8735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rgbClr val="F5532D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인구</a:t>
            </a:r>
          </a:p>
        </p:txBody>
      </p:sp>
      <p:pic>
        <p:nvPicPr>
          <p:cNvPr id="23" name="그래픽 22" descr="커서 단색으로 채워진">
            <a:extLst>
              <a:ext uri="{FF2B5EF4-FFF2-40B4-BE49-F238E27FC236}">
                <a16:creationId xmlns:a16="http://schemas.microsoft.com/office/drawing/2014/main" id="{8C8AD512-BCC6-1E4A-B802-445767A350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07143">
            <a:off x="10024810" y="4435358"/>
            <a:ext cx="1507587" cy="1507587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C3B93AB6-7C53-F857-408E-A124FED8B99F}"/>
              </a:ext>
            </a:extLst>
          </p:cNvPr>
          <p:cNvGrpSpPr/>
          <p:nvPr/>
        </p:nvGrpSpPr>
        <p:grpSpPr>
          <a:xfrm>
            <a:off x="620869" y="656494"/>
            <a:ext cx="1070293" cy="1092812"/>
            <a:chOff x="3123210" y="5649912"/>
            <a:chExt cx="1070293" cy="1092812"/>
          </a:xfrm>
        </p:grpSpPr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53BD3898-51FC-B51C-D6F8-A2307A9A2523}"/>
                </a:ext>
              </a:extLst>
            </p:cNvPr>
            <p:cNvSpPr/>
            <p:nvPr/>
          </p:nvSpPr>
          <p:spPr>
            <a:xfrm>
              <a:off x="3132736" y="5681957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내용 개체 틀 4" descr="장난감, 모자, 가상의 캐릭터, 만화 영화이(가) 표시된 사진&#10;&#10;자동 생성된 설명">
              <a:extLst>
                <a:ext uri="{FF2B5EF4-FFF2-40B4-BE49-F238E27FC236}">
                  <a16:creationId xmlns:a16="http://schemas.microsoft.com/office/drawing/2014/main" id="{91E61FBA-C2E3-6B39-3AD3-D8D2D2BE826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692" t="1824" r="23451" b="57555"/>
            <a:stretch/>
          </p:blipFill>
          <p:spPr>
            <a:xfrm>
              <a:off x="3123210" y="5745848"/>
              <a:ext cx="1070293" cy="964831"/>
            </a:xfrm>
            <a:prstGeom prst="ellipse">
              <a:avLst/>
            </a:prstGeom>
          </p:spPr>
        </p:pic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6DE916C4-954A-F810-E81D-8B462A823013}"/>
                </a:ext>
              </a:extLst>
            </p:cNvPr>
            <p:cNvSpPr/>
            <p:nvPr/>
          </p:nvSpPr>
          <p:spPr>
            <a:xfrm>
              <a:off x="3132736" y="5649912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75719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3" grpId="0" animBg="1"/>
      <p:bldP spid="18" grpId="0" animBg="1"/>
      <p:bldP spid="19" grpId="0" animBg="1"/>
      <p:bldP spid="21" grpId="0" animBg="1"/>
      <p:bldP spid="2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E7B1EE-D0AA-395E-CF79-16E604647A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015FA984-C443-75D4-534A-0280A59B5FC4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F209D5FF-EB91-AA23-28BD-1A52DFE8A1F4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DF880592-2DF3-42EB-C43A-99D49C25F68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제목 1">
            <a:extLst>
              <a:ext uri="{FF2B5EF4-FFF2-40B4-BE49-F238E27FC236}">
                <a16:creationId xmlns:a16="http://schemas.microsoft.com/office/drawing/2014/main" id="{A639CFCC-4F1D-1125-6C22-A68DAD2DB7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18" name="말풍선: 모서리가 둥근 사각형 17">
            <a:extLst>
              <a:ext uri="{FF2B5EF4-FFF2-40B4-BE49-F238E27FC236}">
                <a16:creationId xmlns:a16="http://schemas.microsoft.com/office/drawing/2014/main" id="{97EAB246-16C3-ECAC-3CF0-F225D24FEA4B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캐나다와 한국의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인구 수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를 비교해 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99AB6C93-6AFE-80D6-8A35-AB4BCE660888}"/>
              </a:ext>
            </a:extLst>
          </p:cNvPr>
          <p:cNvGrpSpPr/>
          <p:nvPr/>
        </p:nvGrpSpPr>
        <p:grpSpPr>
          <a:xfrm>
            <a:off x="838200" y="4378886"/>
            <a:ext cx="4241800" cy="1445826"/>
            <a:chOff x="838200" y="4139400"/>
            <a:chExt cx="4241800" cy="1445826"/>
          </a:xfrm>
        </p:grpSpPr>
        <p:sp>
          <p:nvSpPr>
            <p:cNvPr id="26" name="사각형: 둥근 모서리 25">
              <a:extLst>
                <a:ext uri="{FF2B5EF4-FFF2-40B4-BE49-F238E27FC236}">
                  <a16:creationId xmlns:a16="http://schemas.microsoft.com/office/drawing/2014/main" id="{0C3FF400-CCDC-F436-C7C8-E7C2B9C85E37}"/>
                </a:ext>
              </a:extLst>
            </p:cNvPr>
            <p:cNvSpPr/>
            <p:nvPr/>
          </p:nvSpPr>
          <p:spPr>
            <a:xfrm>
              <a:off x="838200" y="4395054"/>
              <a:ext cx="4241800" cy="1190172"/>
            </a:xfrm>
            <a:prstGeom prst="roundRect">
              <a:avLst/>
            </a:prstGeom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400" dirty="0"/>
            </a:p>
          </p:txBody>
        </p:sp>
        <p:sp>
          <p:nvSpPr>
            <p:cNvPr id="22" name="제목 2">
              <a:extLst>
                <a:ext uri="{FF2B5EF4-FFF2-40B4-BE49-F238E27FC236}">
                  <a16:creationId xmlns:a16="http://schemas.microsoft.com/office/drawing/2014/main" id="{6C8AD2BC-D7C7-D66D-CB1B-D815568F05FD}"/>
                </a:ext>
              </a:extLst>
            </p:cNvPr>
            <p:cNvSpPr txBox="1">
              <a:spLocks/>
            </p:cNvSpPr>
            <p:nvPr/>
          </p:nvSpPr>
          <p:spPr>
            <a:xfrm>
              <a:off x="1432831" y="4676194"/>
              <a:ext cx="3478893" cy="788249"/>
            </a:xfrm>
            <a:prstGeom prst="rect">
              <a:avLst/>
            </a:prstGeom>
          </p:spPr>
          <p:txBody>
            <a:bodyPr lIns="109728" tIns="109728" rIns="109728" bIns="91440" anchor="ctr"/>
            <a:lstStyle>
              <a:lvl1pPr marL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5200" b="1" kern="1200" spc="50" dirty="0">
                  <a:gradFill flip="none" rotWithShape="1">
                    <a:gsLst>
                      <a:gs pos="0">
                        <a:schemeClr val="accent5"/>
                      </a:gs>
                      <a:gs pos="100000">
                        <a:schemeClr val="accent1">
                          <a:alpha val="70000"/>
                        </a:schemeClr>
                      </a:gs>
                    </a:gsLst>
                    <a:lin ang="0" scaled="1"/>
                    <a:tileRect/>
                  </a:gradFill>
                  <a:latin typeface="+mj-lt"/>
                  <a:ea typeface="+mn-ea"/>
                  <a:cs typeface="Angsana New" panose="02020603050405020304" pitchFamily="18" charset="-34"/>
                </a:defRPr>
              </a:lvl1pPr>
            </a:lstStyle>
            <a:p>
              <a:pPr algn="r"/>
              <a:r>
                <a:rPr lang="en-US" altLang="ko-KR" sz="2800" spc="0" dirty="0">
                  <a:ln w="22225">
                    <a:solidFill>
                      <a:srgbClr val="1D91B3"/>
                    </a:solidFill>
                    <a:prstDash val="solid"/>
                  </a:ln>
                  <a:solidFill>
                    <a:srgbClr val="99DBE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5,175</a:t>
              </a:r>
              <a:r>
                <a:rPr lang="ko-KR" altLang="en-US" sz="2800" spc="0" dirty="0">
                  <a:ln w="22225">
                    <a:solidFill>
                      <a:srgbClr val="1D91B3"/>
                    </a:solidFill>
                    <a:prstDash val="solid"/>
                  </a:ln>
                  <a:solidFill>
                    <a:srgbClr val="99DBE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만 </a:t>
              </a:r>
              <a:r>
                <a:rPr lang="en-US" altLang="ko-KR" sz="2800" spc="0" dirty="0">
                  <a:ln w="22225">
                    <a:solidFill>
                      <a:srgbClr val="1D91B3"/>
                    </a:solidFill>
                    <a:prstDash val="solid"/>
                  </a:ln>
                  <a:solidFill>
                    <a:srgbClr val="99DBE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1,065</a:t>
              </a:r>
              <a:r>
                <a:rPr lang="ko-KR" altLang="en-US" sz="2800" spc="0" dirty="0">
                  <a:ln w="22225">
                    <a:solidFill>
                      <a:srgbClr val="1D91B3"/>
                    </a:solidFill>
                    <a:prstDash val="solid"/>
                  </a:ln>
                  <a:solidFill>
                    <a:srgbClr val="99DBE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명</a:t>
              </a:r>
            </a:p>
          </p:txBody>
        </p:sp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5C56C728-0B75-2AD4-2D09-99EEBFB810F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1146" y="4139400"/>
              <a:ext cx="624016" cy="416011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8" name="말풍선: 모서리가 둥근 사각형 37">
            <a:extLst>
              <a:ext uri="{FF2B5EF4-FFF2-40B4-BE49-F238E27FC236}">
                <a16:creationId xmlns:a16="http://schemas.microsoft.com/office/drawing/2014/main" id="{809D6563-EC0B-5098-CF46-35901634B872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먼저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한국의 인구수는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약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5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천만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명 입니다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9" name="말풍선: 모서리가 둥근 사각형 38">
            <a:extLst>
              <a:ext uri="{FF2B5EF4-FFF2-40B4-BE49-F238E27FC236}">
                <a16:creationId xmlns:a16="http://schemas.microsoft.com/office/drawing/2014/main" id="{EA71A866-94AB-B9F9-C366-BB772F5D219D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캐나다의 인구수는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약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4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천만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명 입니다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51" name="그래픽 50" descr="남자 단색으로 채워진">
            <a:extLst>
              <a:ext uri="{FF2B5EF4-FFF2-40B4-BE49-F238E27FC236}">
                <a16:creationId xmlns:a16="http://schemas.microsoft.com/office/drawing/2014/main" id="{8118A662-A107-0CA5-F57B-9B9C535C678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801597" y="2870334"/>
            <a:ext cx="742075" cy="742075"/>
          </a:xfrm>
          <a:prstGeom prst="rect">
            <a:avLst/>
          </a:prstGeom>
        </p:spPr>
      </p:pic>
      <p:pic>
        <p:nvPicPr>
          <p:cNvPr id="52" name="그래픽 51" descr="남자 단색으로 채워진">
            <a:extLst>
              <a:ext uri="{FF2B5EF4-FFF2-40B4-BE49-F238E27FC236}">
                <a16:creationId xmlns:a16="http://schemas.microsoft.com/office/drawing/2014/main" id="{05D969F1-5D93-021A-ECFF-B0A10F8606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225161" y="2870333"/>
            <a:ext cx="742075" cy="742075"/>
          </a:xfrm>
          <a:prstGeom prst="rect">
            <a:avLst/>
          </a:prstGeom>
        </p:spPr>
      </p:pic>
      <p:pic>
        <p:nvPicPr>
          <p:cNvPr id="53" name="그래픽 52" descr="남자 단색으로 채워진">
            <a:extLst>
              <a:ext uri="{FF2B5EF4-FFF2-40B4-BE49-F238E27FC236}">
                <a16:creationId xmlns:a16="http://schemas.microsoft.com/office/drawing/2014/main" id="{BE9C88C3-EA24-6CA2-AE89-4F2829E260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648725" y="2870332"/>
            <a:ext cx="742075" cy="742075"/>
          </a:xfrm>
          <a:prstGeom prst="rect">
            <a:avLst/>
          </a:prstGeom>
        </p:spPr>
      </p:pic>
      <p:pic>
        <p:nvPicPr>
          <p:cNvPr id="54" name="그래픽 53" descr="남자 단색으로 채워진">
            <a:extLst>
              <a:ext uri="{FF2B5EF4-FFF2-40B4-BE49-F238E27FC236}">
                <a16:creationId xmlns:a16="http://schemas.microsoft.com/office/drawing/2014/main" id="{C30185FE-E27B-E267-765C-0D0B921489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072289" y="2870332"/>
            <a:ext cx="742075" cy="742075"/>
          </a:xfrm>
          <a:prstGeom prst="rect">
            <a:avLst/>
          </a:prstGeom>
        </p:spPr>
      </p:pic>
      <p:pic>
        <p:nvPicPr>
          <p:cNvPr id="1411" name="그래픽 1410" descr="남자 단색으로 채워진">
            <a:extLst>
              <a:ext uri="{FF2B5EF4-FFF2-40B4-BE49-F238E27FC236}">
                <a16:creationId xmlns:a16="http://schemas.microsoft.com/office/drawing/2014/main" id="{2D63CDB2-7DD6-BDEA-E742-6F1FBD6110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509572" y="4794897"/>
            <a:ext cx="742075" cy="742075"/>
          </a:xfrm>
          <a:prstGeom prst="rect">
            <a:avLst/>
          </a:prstGeom>
        </p:spPr>
      </p:pic>
      <p:pic>
        <p:nvPicPr>
          <p:cNvPr id="1412" name="그래픽 1411" descr="남자 단색으로 채워진">
            <a:extLst>
              <a:ext uri="{FF2B5EF4-FFF2-40B4-BE49-F238E27FC236}">
                <a16:creationId xmlns:a16="http://schemas.microsoft.com/office/drawing/2014/main" id="{0D5CE7CF-36DA-C6B4-EBE0-5BC4DB7A5A2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801597" y="4794897"/>
            <a:ext cx="742075" cy="742075"/>
          </a:xfrm>
          <a:prstGeom prst="rect">
            <a:avLst/>
          </a:prstGeom>
        </p:spPr>
      </p:pic>
      <p:pic>
        <p:nvPicPr>
          <p:cNvPr id="1413" name="그래픽 1412" descr="남자 단색으로 채워진">
            <a:extLst>
              <a:ext uri="{FF2B5EF4-FFF2-40B4-BE49-F238E27FC236}">
                <a16:creationId xmlns:a16="http://schemas.microsoft.com/office/drawing/2014/main" id="{BF04BB9A-8971-7DFE-BF79-818BE6F66E5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238880" y="4794897"/>
            <a:ext cx="742075" cy="742075"/>
          </a:xfrm>
          <a:prstGeom prst="rect">
            <a:avLst/>
          </a:prstGeom>
        </p:spPr>
      </p:pic>
      <p:pic>
        <p:nvPicPr>
          <p:cNvPr id="1414" name="그래픽 1413" descr="남자 단색으로 채워진">
            <a:extLst>
              <a:ext uri="{FF2B5EF4-FFF2-40B4-BE49-F238E27FC236}">
                <a16:creationId xmlns:a16="http://schemas.microsoft.com/office/drawing/2014/main" id="{C2BF6ABD-5670-1F3F-2B52-F1B8683E402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662444" y="4794897"/>
            <a:ext cx="742075" cy="742075"/>
          </a:xfrm>
          <a:prstGeom prst="rect">
            <a:avLst/>
          </a:prstGeom>
        </p:spPr>
      </p:pic>
      <p:pic>
        <p:nvPicPr>
          <p:cNvPr id="1415" name="그래픽 1414" descr="남자 단색으로 채워진">
            <a:extLst>
              <a:ext uri="{FF2B5EF4-FFF2-40B4-BE49-F238E27FC236}">
                <a16:creationId xmlns:a16="http://schemas.microsoft.com/office/drawing/2014/main" id="{75ECB9AD-7FA5-B307-A421-6AC0FDC07CC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086008" y="4794897"/>
            <a:ext cx="742075" cy="742075"/>
          </a:xfrm>
          <a:prstGeom prst="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365A7161-8D72-30D5-F9F1-7FB0610CB607}"/>
              </a:ext>
            </a:extLst>
          </p:cNvPr>
          <p:cNvSpPr/>
          <p:nvPr/>
        </p:nvSpPr>
        <p:spPr>
          <a:xfrm>
            <a:off x="6619583" y="935809"/>
            <a:ext cx="1727823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17" name="말풍선: 모서리가 둥근 사각형 1416">
            <a:extLst>
              <a:ext uri="{FF2B5EF4-FFF2-40B4-BE49-F238E27FC236}">
                <a16:creationId xmlns:a16="http://schemas.microsoft.com/office/drawing/2014/main" id="{08782311-A669-2D40-8A00-DD8002BEC82E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한국의 인구가 캐나다보다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약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1.3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배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많아요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421" name="그룹 1420">
            <a:extLst>
              <a:ext uri="{FF2B5EF4-FFF2-40B4-BE49-F238E27FC236}">
                <a16:creationId xmlns:a16="http://schemas.microsoft.com/office/drawing/2014/main" id="{BBBC956E-1732-948F-ABF4-8A1FFF6964C1}"/>
              </a:ext>
            </a:extLst>
          </p:cNvPr>
          <p:cNvGrpSpPr/>
          <p:nvPr/>
        </p:nvGrpSpPr>
        <p:grpSpPr>
          <a:xfrm>
            <a:off x="10334170" y="5981989"/>
            <a:ext cx="1684847" cy="361806"/>
            <a:chOff x="9149713" y="5864824"/>
            <a:chExt cx="2129076" cy="457200"/>
          </a:xfrm>
        </p:grpSpPr>
        <p:pic>
          <p:nvPicPr>
            <p:cNvPr id="1419" name="그래픽 1418" descr="남자 단색으로 채워진">
              <a:extLst>
                <a:ext uri="{FF2B5EF4-FFF2-40B4-BE49-F238E27FC236}">
                  <a16:creationId xmlns:a16="http://schemas.microsoft.com/office/drawing/2014/main" id="{417930AC-3604-0025-B521-BAE57064B6E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9149713" y="5864824"/>
              <a:ext cx="457200" cy="457200"/>
            </a:xfrm>
            <a:prstGeom prst="rect">
              <a:avLst/>
            </a:prstGeom>
          </p:spPr>
        </p:pic>
        <p:sp>
          <p:nvSpPr>
            <p:cNvPr id="1420" name="TextBox 1419">
              <a:extLst>
                <a:ext uri="{FF2B5EF4-FFF2-40B4-BE49-F238E27FC236}">
                  <a16:creationId xmlns:a16="http://schemas.microsoft.com/office/drawing/2014/main" id="{A15CE1EC-EFA7-3ACA-7B5F-A5785669E3F5}"/>
                </a:ext>
              </a:extLst>
            </p:cNvPr>
            <p:cNvSpPr txBox="1"/>
            <p:nvPr/>
          </p:nvSpPr>
          <p:spPr>
            <a:xfrm>
              <a:off x="9499518" y="5930114"/>
              <a:ext cx="1779271" cy="3889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dirty="0"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: 1000</a:t>
              </a:r>
              <a:r>
                <a:rPr lang="ko-KR" altLang="en-US" sz="1400" dirty="0"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만 명</a:t>
              </a:r>
            </a:p>
          </p:txBody>
        </p:sp>
      </p:grp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03345882-EFF0-CC02-2119-11CCE5A6DB3B}"/>
              </a:ext>
            </a:extLst>
          </p:cNvPr>
          <p:cNvSpPr/>
          <p:nvPr/>
        </p:nvSpPr>
        <p:spPr>
          <a:xfrm>
            <a:off x="7659708" y="926334"/>
            <a:ext cx="1124661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D2BAC02E-F20C-1AE3-11D8-0A2CD9266803}"/>
              </a:ext>
            </a:extLst>
          </p:cNvPr>
          <p:cNvGrpSpPr/>
          <p:nvPr/>
        </p:nvGrpSpPr>
        <p:grpSpPr>
          <a:xfrm>
            <a:off x="838200" y="2380684"/>
            <a:ext cx="4241800" cy="1418130"/>
            <a:chOff x="838200" y="2380684"/>
            <a:chExt cx="4241800" cy="1418130"/>
          </a:xfrm>
        </p:grpSpPr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id="{DDEADF82-D035-7D92-56A6-8F1CF004E08B}"/>
                </a:ext>
              </a:extLst>
            </p:cNvPr>
            <p:cNvGrpSpPr/>
            <p:nvPr/>
          </p:nvGrpSpPr>
          <p:grpSpPr>
            <a:xfrm>
              <a:off x="838200" y="2608642"/>
              <a:ext cx="4241800" cy="1190172"/>
              <a:chOff x="838200" y="2608642"/>
              <a:chExt cx="4241800" cy="1190172"/>
            </a:xfrm>
          </p:grpSpPr>
          <p:sp>
            <p:nvSpPr>
              <p:cNvPr id="25" name="사각형: 둥근 모서리 24">
                <a:extLst>
                  <a:ext uri="{FF2B5EF4-FFF2-40B4-BE49-F238E27FC236}">
                    <a16:creationId xmlns:a16="http://schemas.microsoft.com/office/drawing/2014/main" id="{28C73F6B-95AE-773B-93D0-215A890A40D2}"/>
                  </a:ext>
                </a:extLst>
              </p:cNvPr>
              <p:cNvSpPr/>
              <p:nvPr/>
            </p:nvSpPr>
            <p:spPr>
              <a:xfrm>
                <a:off x="838200" y="2608642"/>
                <a:ext cx="4241800" cy="1190172"/>
              </a:xfrm>
              <a:prstGeom prst="roundRect">
                <a:avLst/>
              </a:prstGeom>
              <a:ln w="571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/>
              </a:p>
            </p:txBody>
          </p:sp>
          <p:sp>
            <p:nvSpPr>
              <p:cNvPr id="21" name="제목 2">
                <a:extLst>
                  <a:ext uri="{FF2B5EF4-FFF2-40B4-BE49-F238E27FC236}">
                    <a16:creationId xmlns:a16="http://schemas.microsoft.com/office/drawing/2014/main" id="{B100807B-01D7-08E9-6AD3-0BE680835E6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50257" y="2907148"/>
                <a:ext cx="3777343" cy="788249"/>
              </a:xfrm>
              <a:prstGeom prst="rect">
                <a:avLst/>
              </a:prstGeom>
            </p:spPr>
            <p:txBody>
              <a:bodyPr lIns="109728" tIns="109728" rIns="109728" bIns="91440" anchor="ctr"/>
              <a:lstStyle>
                <a:lvl1pPr marL="0"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lang="en-US" sz="5200" b="1" kern="1200" spc="50" dirty="0">
                    <a:gradFill flip="none" rotWithShape="1">
                      <a:gsLst>
                        <a:gs pos="0">
                          <a:schemeClr val="accent5"/>
                        </a:gs>
                        <a:gs pos="100000">
                          <a:schemeClr val="accent1">
                            <a:alpha val="70000"/>
                          </a:schemeClr>
                        </a:gs>
                      </a:gsLst>
                      <a:lin ang="0" scaled="1"/>
                      <a:tileRect/>
                    </a:gradFill>
                    <a:latin typeface="+mj-lt"/>
                    <a:ea typeface="+mn-ea"/>
                    <a:cs typeface="Angsana New" panose="02020603050405020304" pitchFamily="18" charset="-34"/>
                  </a:defRPr>
                </a:lvl1pPr>
              </a:lstStyle>
              <a:p>
                <a:pPr algn="r"/>
                <a:r>
                  <a:rPr lang="en-US" altLang="ko-KR" sz="2800" spc="0" dirty="0">
                    <a:ln w="22225">
                      <a:solidFill>
                        <a:schemeClr val="accent2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</a:rPr>
                  <a:t>3,910</a:t>
                </a:r>
                <a:r>
                  <a:rPr lang="ko-KR" altLang="en-US" sz="2800" spc="0" dirty="0">
                    <a:ln w="22225">
                      <a:solidFill>
                        <a:schemeClr val="accent2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</a:rPr>
                  <a:t>만 </a:t>
                </a:r>
                <a:r>
                  <a:rPr lang="en-US" altLang="ko-KR" sz="2800" spc="0" dirty="0">
                    <a:ln w="22225">
                      <a:solidFill>
                        <a:schemeClr val="accent2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</a:rPr>
                  <a:t>7,046</a:t>
                </a:r>
                <a:r>
                  <a:rPr lang="ko-KR" altLang="en-US" sz="2800" spc="0" dirty="0">
                    <a:ln w="22225">
                      <a:solidFill>
                        <a:schemeClr val="accent2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</a:rPr>
                  <a:t>명</a:t>
                </a:r>
              </a:p>
            </p:txBody>
          </p:sp>
        </p:grpSp>
        <p:pic>
          <p:nvPicPr>
            <p:cNvPr id="19" name="내용 개체 틀 8" descr="텍스트, 스크린샷, 지도이(가) 표시된 사진&#10;&#10;자동 생성된 설명">
              <a:extLst>
                <a:ext uri="{FF2B5EF4-FFF2-40B4-BE49-F238E27FC236}">
                  <a16:creationId xmlns:a16="http://schemas.microsoft.com/office/drawing/2014/main" id="{457443BC-4F7F-AAD7-3A7D-7EAEC07756B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495" t="1738" r="948" b="68346"/>
            <a:stretch/>
          </p:blipFill>
          <p:spPr>
            <a:xfrm>
              <a:off x="1001018" y="2380684"/>
              <a:ext cx="862561" cy="428666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</p:grpSp>
      <p:sp>
        <p:nvSpPr>
          <p:cNvPr id="40" name="사각형: 둥근 모서리 39">
            <a:extLst>
              <a:ext uri="{FF2B5EF4-FFF2-40B4-BE49-F238E27FC236}">
                <a16:creationId xmlns:a16="http://schemas.microsoft.com/office/drawing/2014/main" id="{AB7E1371-8825-9820-DCE2-2396C8875D4B}"/>
              </a:ext>
            </a:extLst>
          </p:cNvPr>
          <p:cNvSpPr/>
          <p:nvPr/>
        </p:nvSpPr>
        <p:spPr>
          <a:xfrm>
            <a:off x="1974850" y="2992134"/>
            <a:ext cx="2470150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AAF6587F-D102-A445-A075-CBA4FC76587E}"/>
              </a:ext>
            </a:extLst>
          </p:cNvPr>
          <p:cNvGrpSpPr/>
          <p:nvPr/>
        </p:nvGrpSpPr>
        <p:grpSpPr>
          <a:xfrm>
            <a:off x="620869" y="656494"/>
            <a:ext cx="1070293" cy="1092812"/>
            <a:chOff x="3123210" y="5649912"/>
            <a:chExt cx="1070293" cy="1092812"/>
          </a:xfrm>
        </p:grpSpPr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5CA0A561-A9F1-12E7-426A-E74836E38CF0}"/>
                </a:ext>
              </a:extLst>
            </p:cNvPr>
            <p:cNvSpPr/>
            <p:nvPr/>
          </p:nvSpPr>
          <p:spPr>
            <a:xfrm>
              <a:off x="3132736" y="5681957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내용 개체 틀 4" descr="장난감, 모자, 가상의 캐릭터, 만화 영화이(가) 표시된 사진&#10;&#10;자동 생성된 설명">
              <a:extLst>
                <a:ext uri="{FF2B5EF4-FFF2-40B4-BE49-F238E27FC236}">
                  <a16:creationId xmlns:a16="http://schemas.microsoft.com/office/drawing/2014/main" id="{F25CC06E-E365-93BF-964B-F0B4B60C0E6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692" t="1824" r="23451" b="57555"/>
            <a:stretch/>
          </p:blipFill>
          <p:spPr>
            <a:xfrm>
              <a:off x="3123210" y="5745848"/>
              <a:ext cx="1070293" cy="964831"/>
            </a:xfrm>
            <a:prstGeom prst="ellipse">
              <a:avLst/>
            </a:prstGeom>
          </p:spPr>
        </p:pic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9E8C5A32-D801-3DF1-8834-8D1DCBD27668}"/>
                </a:ext>
              </a:extLst>
            </p:cNvPr>
            <p:cNvSpPr/>
            <p:nvPr/>
          </p:nvSpPr>
          <p:spPr>
            <a:xfrm>
              <a:off x="3132736" y="5649912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1" name="TextBox 187">
            <a:extLst>
              <a:ext uri="{FF2B5EF4-FFF2-40B4-BE49-F238E27FC236}">
                <a16:creationId xmlns:a16="http://schemas.microsoft.com/office/drawing/2014/main" id="{DFFDC466-1E59-4715-94D5-CF72F48F3638}"/>
              </a:ext>
            </a:extLst>
          </p:cNvPr>
          <p:cNvSpPr txBox="1"/>
          <p:nvPr/>
        </p:nvSpPr>
        <p:spPr>
          <a:xfrm>
            <a:off x="369151" y="6202790"/>
            <a:ext cx="1408028" cy="307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2024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년 기준</a:t>
            </a:r>
          </a:p>
        </p:txBody>
      </p:sp>
    </p:spTree>
    <p:extLst>
      <p:ext uri="{BB962C8B-B14F-4D97-AF65-F5344CB8AC3E}">
        <p14:creationId xmlns:p14="http://schemas.microsoft.com/office/powerpoint/2010/main" val="3585689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8" grpId="0" animBg="1"/>
      <p:bldP spid="39" grpId="0" animBg="1"/>
      <p:bldP spid="2" grpId="0" animBg="1"/>
      <p:bldP spid="2" grpId="1" animBg="1"/>
      <p:bldP spid="1417" grpId="0" animBg="1"/>
      <p:bldP spid="7" grpId="0" animBg="1"/>
      <p:bldP spid="7" grpId="1" animBg="1"/>
      <p:bldP spid="40" grpId="0" animBg="1"/>
      <p:bldP spid="40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단색 배경">
            <a:extLst>
              <a:ext uri="{FF2B5EF4-FFF2-40B4-BE49-F238E27FC236}">
                <a16:creationId xmlns:a16="http://schemas.microsoft.com/office/drawing/2014/main" id="{33861165-0C9E-6D5E-5343-6F2D09E532B7}"/>
              </a:ext>
            </a:extLst>
          </p:cNvPr>
          <p:cNvSpPr/>
          <p:nvPr/>
        </p:nvSpPr>
        <p:spPr>
          <a:xfrm>
            <a:off x="-22498" y="0"/>
            <a:ext cx="12279592" cy="6883570"/>
          </a:xfrm>
          <a:prstGeom prst="rect">
            <a:avLst/>
          </a:prstGeom>
          <a:solidFill>
            <a:srgbClr val="82D0D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5" name="내용 개체 틀 8" descr="텍스트, 스크린샷, 지도이(가) 표시된 사진&#10;&#10;자동 생성된 설명">
            <a:extLst>
              <a:ext uri="{FF2B5EF4-FFF2-40B4-BE49-F238E27FC236}">
                <a16:creationId xmlns:a16="http://schemas.microsoft.com/office/drawing/2014/main" id="{B0EAAEDA-8BFF-B27F-B6D6-55584A7C94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15" t="1723" r="720" b="68105"/>
          <a:stretch/>
        </p:blipFill>
        <p:spPr>
          <a:xfrm>
            <a:off x="6393711" y="-9230"/>
            <a:ext cx="6437820" cy="3203417"/>
          </a:xfrm>
          <a:prstGeom prst="rect">
            <a:avLst/>
          </a:prstGeom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id="{040FE960-A546-92B4-17B7-9606A7A5A1D5}"/>
              </a:ext>
            </a:extLst>
          </p:cNvPr>
          <p:cNvGrpSpPr/>
          <p:nvPr/>
        </p:nvGrpSpPr>
        <p:grpSpPr>
          <a:xfrm>
            <a:off x="5736130" y="-4054671"/>
            <a:ext cx="12018241" cy="7851400"/>
            <a:chOff x="5736130" y="-4040157"/>
            <a:chExt cx="12018241" cy="7851400"/>
          </a:xfrm>
        </p:grpSpPr>
        <p:pic>
          <p:nvPicPr>
            <p:cNvPr id="13" name="내용 개체 틀 8" descr="텍스트, 스크린샷, 지도이(가) 표시된 사진&#10;&#10;자동 생성된 설명">
              <a:extLst>
                <a:ext uri="{FF2B5EF4-FFF2-40B4-BE49-F238E27FC236}">
                  <a16:creationId xmlns:a16="http://schemas.microsoft.com/office/drawing/2014/main" id="{8E1E6F46-2FFE-F1C4-3E58-CAE3BB297E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415" t="1723" r="720" b="68105"/>
            <a:stretch/>
          </p:blipFill>
          <p:spPr>
            <a:xfrm>
              <a:off x="6399060" y="0"/>
              <a:ext cx="6448440" cy="3208702"/>
            </a:xfrm>
            <a:prstGeom prst="rect">
              <a:avLst/>
            </a:prstGeom>
          </p:spPr>
        </p:pic>
        <p:pic>
          <p:nvPicPr>
            <p:cNvPr id="10" name="내용 개체 틀 8" descr="텍스트, 스크린샷, 지도이(가) 표시된 사진&#10;&#10;자동 생성된 설명">
              <a:extLst>
                <a:ext uri="{FF2B5EF4-FFF2-40B4-BE49-F238E27FC236}">
                  <a16:creationId xmlns:a16="http://schemas.microsoft.com/office/drawing/2014/main" id="{68C6F427-8010-96AC-1B25-00C586C2717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415" t="1723" r="720" b="68105"/>
            <a:stretch/>
          </p:blipFill>
          <p:spPr>
            <a:xfrm>
              <a:off x="6854425" y="-2170"/>
              <a:ext cx="5416184" cy="2695058"/>
            </a:xfrm>
            <a:prstGeom prst="rect">
              <a:avLst/>
            </a:prstGeom>
          </p:spPr>
        </p:pic>
        <p:pic>
          <p:nvPicPr>
            <p:cNvPr id="5" name="내용 개체 틀 8" descr="텍스트, 스크린샷, 지도이(가) 표시된 사진&#10;&#10;자동 생성된 설명">
              <a:extLst>
                <a:ext uri="{FF2B5EF4-FFF2-40B4-BE49-F238E27FC236}">
                  <a16:creationId xmlns:a16="http://schemas.microsoft.com/office/drawing/2014/main" id="{A002AD9A-617A-755C-5D54-849B9304013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415" t="1723" r="720" b="68105"/>
            <a:stretch/>
          </p:blipFill>
          <p:spPr>
            <a:xfrm>
              <a:off x="7523546" y="60475"/>
              <a:ext cx="4992967" cy="2484468"/>
            </a:xfrm>
            <a:prstGeom prst="rect">
              <a:avLst/>
            </a:prstGeom>
          </p:spPr>
        </p:pic>
        <p:sp>
          <p:nvSpPr>
            <p:cNvPr id="1056" name="직사각형 1055">
              <a:extLst>
                <a:ext uri="{FF2B5EF4-FFF2-40B4-BE49-F238E27FC236}">
                  <a16:creationId xmlns:a16="http://schemas.microsoft.com/office/drawing/2014/main" id="{9945BE7A-D6CD-C995-91A7-29963E4EAC6C}"/>
                </a:ext>
              </a:extLst>
            </p:cNvPr>
            <p:cNvSpPr/>
            <p:nvPr/>
          </p:nvSpPr>
          <p:spPr>
            <a:xfrm>
              <a:off x="5736130" y="-4040156"/>
              <a:ext cx="6615856" cy="7377986"/>
            </a:xfrm>
            <a:prstGeom prst="rect">
              <a:avLst/>
            </a:prstGeom>
            <a:solidFill>
              <a:srgbClr val="82D0D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8" name="자유형: 도형 7">
              <a:extLst>
                <a:ext uri="{FF2B5EF4-FFF2-40B4-BE49-F238E27FC236}">
                  <a16:creationId xmlns:a16="http://schemas.microsoft.com/office/drawing/2014/main" id="{D8519061-2EE3-8316-6C18-87F29E155881}"/>
                </a:ext>
              </a:extLst>
            </p:cNvPr>
            <p:cNvSpPr/>
            <p:nvPr/>
          </p:nvSpPr>
          <p:spPr>
            <a:xfrm>
              <a:off x="11953873" y="-2914650"/>
              <a:ext cx="673996" cy="1831682"/>
            </a:xfrm>
            <a:custGeom>
              <a:avLst/>
              <a:gdLst>
                <a:gd name="connsiteX0" fmla="*/ 419102 w 723902"/>
                <a:gd name="connsiteY0" fmla="*/ 1819275 h 1831682"/>
                <a:gd name="connsiteX1" fmla="*/ 428627 w 723902"/>
                <a:gd name="connsiteY1" fmla="*/ 1771650 h 1831682"/>
                <a:gd name="connsiteX2" fmla="*/ 523877 w 723902"/>
                <a:gd name="connsiteY2" fmla="*/ 1676400 h 1831682"/>
                <a:gd name="connsiteX3" fmla="*/ 561977 w 723902"/>
                <a:gd name="connsiteY3" fmla="*/ 1638300 h 1831682"/>
                <a:gd name="connsiteX4" fmla="*/ 600077 w 723902"/>
                <a:gd name="connsiteY4" fmla="*/ 1571625 h 1831682"/>
                <a:gd name="connsiteX5" fmla="*/ 619127 w 723902"/>
                <a:gd name="connsiteY5" fmla="*/ 1323975 h 1831682"/>
                <a:gd name="connsiteX6" fmla="*/ 638177 w 723902"/>
                <a:gd name="connsiteY6" fmla="*/ 1247775 h 1831682"/>
                <a:gd name="connsiteX7" fmla="*/ 657227 w 723902"/>
                <a:gd name="connsiteY7" fmla="*/ 1104900 h 1831682"/>
                <a:gd name="connsiteX8" fmla="*/ 666752 w 723902"/>
                <a:gd name="connsiteY8" fmla="*/ 990600 h 1831682"/>
                <a:gd name="connsiteX9" fmla="*/ 676277 w 723902"/>
                <a:gd name="connsiteY9" fmla="*/ 942975 h 1831682"/>
                <a:gd name="connsiteX10" fmla="*/ 695327 w 723902"/>
                <a:gd name="connsiteY10" fmla="*/ 800100 h 1831682"/>
                <a:gd name="connsiteX11" fmla="*/ 704852 w 723902"/>
                <a:gd name="connsiteY11" fmla="*/ 771525 h 1831682"/>
                <a:gd name="connsiteX12" fmla="*/ 723902 w 723902"/>
                <a:gd name="connsiteY12" fmla="*/ 704850 h 1831682"/>
                <a:gd name="connsiteX13" fmla="*/ 704852 w 723902"/>
                <a:gd name="connsiteY13" fmla="*/ 533400 h 1831682"/>
                <a:gd name="connsiteX14" fmla="*/ 676277 w 723902"/>
                <a:gd name="connsiteY14" fmla="*/ 419100 h 1831682"/>
                <a:gd name="connsiteX15" fmla="*/ 619127 w 723902"/>
                <a:gd name="connsiteY15" fmla="*/ 314325 h 1831682"/>
                <a:gd name="connsiteX16" fmla="*/ 561977 w 723902"/>
                <a:gd name="connsiteY16" fmla="*/ 200025 h 1831682"/>
                <a:gd name="connsiteX17" fmla="*/ 428627 w 723902"/>
                <a:gd name="connsiteY17" fmla="*/ 85725 h 1831682"/>
                <a:gd name="connsiteX18" fmla="*/ 371477 w 723902"/>
                <a:gd name="connsiteY18" fmla="*/ 28575 h 1831682"/>
                <a:gd name="connsiteX19" fmla="*/ 276227 w 723902"/>
                <a:gd name="connsiteY19" fmla="*/ 0 h 1831682"/>
                <a:gd name="connsiteX20" fmla="*/ 209552 w 723902"/>
                <a:gd name="connsiteY20" fmla="*/ 9525 h 1831682"/>
                <a:gd name="connsiteX21" fmla="*/ 57152 w 723902"/>
                <a:gd name="connsiteY21" fmla="*/ 180975 h 1831682"/>
                <a:gd name="connsiteX22" fmla="*/ 2 w 723902"/>
                <a:gd name="connsiteY22" fmla="*/ 504825 h 1831682"/>
                <a:gd name="connsiteX23" fmla="*/ 19052 w 723902"/>
                <a:gd name="connsiteY23" fmla="*/ 714375 h 1831682"/>
                <a:gd name="connsiteX24" fmla="*/ 57152 w 723902"/>
                <a:gd name="connsiteY24" fmla="*/ 866775 h 1831682"/>
                <a:gd name="connsiteX25" fmla="*/ 95252 w 723902"/>
                <a:gd name="connsiteY25" fmla="*/ 1066800 h 1831682"/>
                <a:gd name="connsiteX26" fmla="*/ 104777 w 723902"/>
                <a:gd name="connsiteY26" fmla="*/ 1133475 h 1831682"/>
                <a:gd name="connsiteX27" fmla="*/ 133352 w 723902"/>
                <a:gd name="connsiteY27" fmla="*/ 1228725 h 1831682"/>
                <a:gd name="connsiteX28" fmla="*/ 142877 w 723902"/>
                <a:gd name="connsiteY28" fmla="*/ 1285875 h 1831682"/>
                <a:gd name="connsiteX29" fmla="*/ 171452 w 723902"/>
                <a:gd name="connsiteY29" fmla="*/ 1343025 h 1831682"/>
                <a:gd name="connsiteX30" fmla="*/ 238127 w 723902"/>
                <a:gd name="connsiteY30" fmla="*/ 1524000 h 1831682"/>
                <a:gd name="connsiteX31" fmla="*/ 285752 w 723902"/>
                <a:gd name="connsiteY31" fmla="*/ 1600200 h 1831682"/>
                <a:gd name="connsiteX32" fmla="*/ 314327 w 723902"/>
                <a:gd name="connsiteY32" fmla="*/ 1685925 h 1831682"/>
                <a:gd name="connsiteX33" fmla="*/ 342902 w 723902"/>
                <a:gd name="connsiteY33" fmla="*/ 1714500 h 1831682"/>
                <a:gd name="connsiteX34" fmla="*/ 361952 w 723902"/>
                <a:gd name="connsiteY34" fmla="*/ 1762125 h 1831682"/>
                <a:gd name="connsiteX35" fmla="*/ 390527 w 723902"/>
                <a:gd name="connsiteY35" fmla="*/ 1828800 h 1831682"/>
                <a:gd name="connsiteX36" fmla="*/ 419102 w 723902"/>
                <a:gd name="connsiteY36" fmla="*/ 1819275 h 1831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723902" h="1831682">
                  <a:moveTo>
                    <a:pt x="419102" y="1819275"/>
                  </a:moveTo>
                  <a:cubicBezTo>
                    <a:pt x="422277" y="1803400"/>
                    <a:pt x="419647" y="1785120"/>
                    <a:pt x="428627" y="1771650"/>
                  </a:cubicBezTo>
                  <a:lnTo>
                    <a:pt x="523877" y="1676400"/>
                  </a:lnTo>
                  <a:cubicBezTo>
                    <a:pt x="536577" y="1663700"/>
                    <a:pt x="553945" y="1654364"/>
                    <a:pt x="561977" y="1638300"/>
                  </a:cubicBezTo>
                  <a:cubicBezTo>
                    <a:pt x="586147" y="1589961"/>
                    <a:pt x="573151" y="1612014"/>
                    <a:pt x="600077" y="1571625"/>
                  </a:cubicBezTo>
                  <a:cubicBezTo>
                    <a:pt x="628757" y="1428226"/>
                    <a:pt x="583830" y="1665182"/>
                    <a:pt x="619127" y="1323975"/>
                  </a:cubicBezTo>
                  <a:cubicBezTo>
                    <a:pt x="621821" y="1297932"/>
                    <a:pt x="633691" y="1273570"/>
                    <a:pt x="638177" y="1247775"/>
                  </a:cubicBezTo>
                  <a:cubicBezTo>
                    <a:pt x="646409" y="1200439"/>
                    <a:pt x="651921" y="1152653"/>
                    <a:pt x="657227" y="1104900"/>
                  </a:cubicBezTo>
                  <a:cubicBezTo>
                    <a:pt x="661449" y="1066902"/>
                    <a:pt x="662285" y="1028570"/>
                    <a:pt x="666752" y="990600"/>
                  </a:cubicBezTo>
                  <a:cubicBezTo>
                    <a:pt x="668644" y="974522"/>
                    <a:pt x="673875" y="958985"/>
                    <a:pt x="676277" y="942975"/>
                  </a:cubicBezTo>
                  <a:cubicBezTo>
                    <a:pt x="683404" y="895460"/>
                    <a:pt x="687428" y="847493"/>
                    <a:pt x="695327" y="800100"/>
                  </a:cubicBezTo>
                  <a:cubicBezTo>
                    <a:pt x="696978" y="790196"/>
                    <a:pt x="701967" y="781142"/>
                    <a:pt x="704852" y="771525"/>
                  </a:cubicBezTo>
                  <a:cubicBezTo>
                    <a:pt x="711494" y="749385"/>
                    <a:pt x="717552" y="727075"/>
                    <a:pt x="723902" y="704850"/>
                  </a:cubicBezTo>
                  <a:cubicBezTo>
                    <a:pt x="705754" y="450771"/>
                    <a:pt x="727444" y="646362"/>
                    <a:pt x="704852" y="533400"/>
                  </a:cubicBezTo>
                  <a:cubicBezTo>
                    <a:pt x="694928" y="483782"/>
                    <a:pt x="698416" y="466146"/>
                    <a:pt x="676277" y="419100"/>
                  </a:cubicBezTo>
                  <a:cubicBezTo>
                    <a:pt x="659338" y="383104"/>
                    <a:pt x="636918" y="349908"/>
                    <a:pt x="619127" y="314325"/>
                  </a:cubicBezTo>
                  <a:cubicBezTo>
                    <a:pt x="605333" y="286737"/>
                    <a:pt x="587772" y="229505"/>
                    <a:pt x="561977" y="200025"/>
                  </a:cubicBezTo>
                  <a:cubicBezTo>
                    <a:pt x="462181" y="85972"/>
                    <a:pt x="574922" y="232020"/>
                    <a:pt x="428627" y="85725"/>
                  </a:cubicBezTo>
                  <a:cubicBezTo>
                    <a:pt x="409577" y="66675"/>
                    <a:pt x="393265" y="44421"/>
                    <a:pt x="371477" y="28575"/>
                  </a:cubicBezTo>
                  <a:cubicBezTo>
                    <a:pt x="347711" y="11290"/>
                    <a:pt x="303794" y="5513"/>
                    <a:pt x="276227" y="0"/>
                  </a:cubicBezTo>
                  <a:cubicBezTo>
                    <a:pt x="254002" y="3175"/>
                    <a:pt x="229177" y="-1378"/>
                    <a:pt x="209552" y="9525"/>
                  </a:cubicBezTo>
                  <a:cubicBezTo>
                    <a:pt x="106928" y="66538"/>
                    <a:pt x="106806" y="91597"/>
                    <a:pt x="57152" y="180975"/>
                  </a:cubicBezTo>
                  <a:cubicBezTo>
                    <a:pt x="25514" y="307526"/>
                    <a:pt x="8689" y="357138"/>
                    <a:pt x="2" y="504825"/>
                  </a:cubicBezTo>
                  <a:cubicBezTo>
                    <a:pt x="-242" y="508974"/>
                    <a:pt x="16088" y="699553"/>
                    <a:pt x="19052" y="714375"/>
                  </a:cubicBezTo>
                  <a:cubicBezTo>
                    <a:pt x="60505" y="921640"/>
                    <a:pt x="37908" y="722443"/>
                    <a:pt x="57152" y="866775"/>
                  </a:cubicBezTo>
                  <a:cubicBezTo>
                    <a:pt x="85672" y="1080679"/>
                    <a:pt x="39681" y="802837"/>
                    <a:pt x="95252" y="1066800"/>
                  </a:cubicBezTo>
                  <a:cubicBezTo>
                    <a:pt x="99877" y="1088769"/>
                    <a:pt x="99635" y="1111621"/>
                    <a:pt x="104777" y="1133475"/>
                  </a:cubicBezTo>
                  <a:cubicBezTo>
                    <a:pt x="112369" y="1165742"/>
                    <a:pt x="125312" y="1196567"/>
                    <a:pt x="133352" y="1228725"/>
                  </a:cubicBezTo>
                  <a:cubicBezTo>
                    <a:pt x="138036" y="1247461"/>
                    <a:pt x="136770" y="1267553"/>
                    <a:pt x="142877" y="1285875"/>
                  </a:cubicBezTo>
                  <a:cubicBezTo>
                    <a:pt x="149612" y="1306081"/>
                    <a:pt x="163260" y="1323365"/>
                    <a:pt x="171452" y="1343025"/>
                  </a:cubicBezTo>
                  <a:cubicBezTo>
                    <a:pt x="193501" y="1395943"/>
                    <a:pt x="207486" y="1483145"/>
                    <a:pt x="238127" y="1524000"/>
                  </a:cubicBezTo>
                  <a:cubicBezTo>
                    <a:pt x="260603" y="1553969"/>
                    <a:pt x="272677" y="1565334"/>
                    <a:pt x="285752" y="1600200"/>
                  </a:cubicBezTo>
                  <a:cubicBezTo>
                    <a:pt x="301066" y="1641038"/>
                    <a:pt x="288270" y="1644234"/>
                    <a:pt x="314327" y="1685925"/>
                  </a:cubicBezTo>
                  <a:cubicBezTo>
                    <a:pt x="321466" y="1697348"/>
                    <a:pt x="333377" y="1704975"/>
                    <a:pt x="342902" y="1714500"/>
                  </a:cubicBezTo>
                  <a:cubicBezTo>
                    <a:pt x="349252" y="1730375"/>
                    <a:pt x="355949" y="1746116"/>
                    <a:pt x="361952" y="1762125"/>
                  </a:cubicBezTo>
                  <a:cubicBezTo>
                    <a:pt x="375090" y="1797161"/>
                    <a:pt x="368227" y="1791633"/>
                    <a:pt x="390527" y="1828800"/>
                  </a:cubicBezTo>
                  <a:cubicBezTo>
                    <a:pt x="392837" y="1832650"/>
                    <a:pt x="396877" y="1835150"/>
                    <a:pt x="419102" y="1819275"/>
                  </a:cubicBezTo>
                  <a:close/>
                </a:path>
              </a:pathLst>
            </a:custGeom>
            <a:solidFill>
              <a:srgbClr val="82D0D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자유형: 도형 8">
              <a:extLst>
                <a:ext uri="{FF2B5EF4-FFF2-40B4-BE49-F238E27FC236}">
                  <a16:creationId xmlns:a16="http://schemas.microsoft.com/office/drawing/2014/main" id="{44C0CF06-3DBC-BDDC-1B6A-F760020B9975}"/>
                </a:ext>
              </a:extLst>
            </p:cNvPr>
            <p:cNvSpPr/>
            <p:nvPr/>
          </p:nvSpPr>
          <p:spPr>
            <a:xfrm>
              <a:off x="12315825" y="-1019175"/>
              <a:ext cx="3173447" cy="533400"/>
            </a:xfrm>
            <a:custGeom>
              <a:avLst/>
              <a:gdLst>
                <a:gd name="connsiteX0" fmla="*/ 3171825 w 3173447"/>
                <a:gd name="connsiteY0" fmla="*/ 200025 h 533400"/>
                <a:gd name="connsiteX1" fmla="*/ 3133725 w 3173447"/>
                <a:gd name="connsiteY1" fmla="*/ 152400 h 533400"/>
                <a:gd name="connsiteX2" fmla="*/ 3114675 w 3173447"/>
                <a:gd name="connsiteY2" fmla="*/ 123825 h 533400"/>
                <a:gd name="connsiteX3" fmla="*/ 3067050 w 3173447"/>
                <a:gd name="connsiteY3" fmla="*/ 85725 h 533400"/>
                <a:gd name="connsiteX4" fmla="*/ 2924175 w 3173447"/>
                <a:gd name="connsiteY4" fmla="*/ 9525 h 533400"/>
                <a:gd name="connsiteX5" fmla="*/ 2676525 w 3173447"/>
                <a:gd name="connsiteY5" fmla="*/ 0 h 533400"/>
                <a:gd name="connsiteX6" fmla="*/ 1466850 w 3173447"/>
                <a:gd name="connsiteY6" fmla="*/ 9525 h 533400"/>
                <a:gd name="connsiteX7" fmla="*/ 1371600 w 3173447"/>
                <a:gd name="connsiteY7" fmla="*/ 19050 h 533400"/>
                <a:gd name="connsiteX8" fmla="*/ 1247775 w 3173447"/>
                <a:gd name="connsiteY8" fmla="*/ 28575 h 533400"/>
                <a:gd name="connsiteX9" fmla="*/ 1152525 w 3173447"/>
                <a:gd name="connsiteY9" fmla="*/ 38100 h 533400"/>
                <a:gd name="connsiteX10" fmla="*/ 704850 w 3173447"/>
                <a:gd name="connsiteY10" fmla="*/ 47625 h 533400"/>
                <a:gd name="connsiteX11" fmla="*/ 647700 w 3173447"/>
                <a:gd name="connsiteY11" fmla="*/ 66675 h 533400"/>
                <a:gd name="connsiteX12" fmla="*/ 533400 w 3173447"/>
                <a:gd name="connsiteY12" fmla="*/ 85725 h 533400"/>
                <a:gd name="connsiteX13" fmla="*/ 428625 w 3173447"/>
                <a:gd name="connsiteY13" fmla="*/ 104775 h 533400"/>
                <a:gd name="connsiteX14" fmla="*/ 390525 w 3173447"/>
                <a:gd name="connsiteY14" fmla="*/ 123825 h 533400"/>
                <a:gd name="connsiteX15" fmla="*/ 361950 w 3173447"/>
                <a:gd name="connsiteY15" fmla="*/ 142875 h 533400"/>
                <a:gd name="connsiteX16" fmla="*/ 333375 w 3173447"/>
                <a:gd name="connsiteY16" fmla="*/ 152400 h 533400"/>
                <a:gd name="connsiteX17" fmla="*/ 304800 w 3173447"/>
                <a:gd name="connsiteY17" fmla="*/ 171450 h 533400"/>
                <a:gd name="connsiteX18" fmla="*/ 66675 w 3173447"/>
                <a:gd name="connsiteY18" fmla="*/ 190500 h 533400"/>
                <a:gd name="connsiteX19" fmla="*/ 38100 w 3173447"/>
                <a:gd name="connsiteY19" fmla="*/ 200025 h 533400"/>
                <a:gd name="connsiteX20" fmla="*/ 0 w 3173447"/>
                <a:gd name="connsiteY20" fmla="*/ 295275 h 533400"/>
                <a:gd name="connsiteX21" fmla="*/ 28575 w 3173447"/>
                <a:gd name="connsiteY21" fmla="*/ 419100 h 533400"/>
                <a:gd name="connsiteX22" fmla="*/ 552450 w 3173447"/>
                <a:gd name="connsiteY22" fmla="*/ 533400 h 533400"/>
                <a:gd name="connsiteX23" fmla="*/ 1371600 w 3173447"/>
                <a:gd name="connsiteY23" fmla="*/ 514350 h 533400"/>
                <a:gd name="connsiteX24" fmla="*/ 2362200 w 3173447"/>
                <a:gd name="connsiteY24" fmla="*/ 485775 h 533400"/>
                <a:gd name="connsiteX25" fmla="*/ 2457450 w 3173447"/>
                <a:gd name="connsiteY25" fmla="*/ 466725 h 533400"/>
                <a:gd name="connsiteX26" fmla="*/ 2600325 w 3173447"/>
                <a:gd name="connsiteY26" fmla="*/ 419100 h 533400"/>
                <a:gd name="connsiteX27" fmla="*/ 2800350 w 3173447"/>
                <a:gd name="connsiteY27" fmla="*/ 361950 h 533400"/>
                <a:gd name="connsiteX28" fmla="*/ 2886075 w 3173447"/>
                <a:gd name="connsiteY28" fmla="*/ 342900 h 533400"/>
                <a:gd name="connsiteX29" fmla="*/ 2962275 w 3173447"/>
                <a:gd name="connsiteY29" fmla="*/ 323850 h 533400"/>
                <a:gd name="connsiteX30" fmla="*/ 3028950 w 3173447"/>
                <a:gd name="connsiteY30" fmla="*/ 314325 h 533400"/>
                <a:gd name="connsiteX31" fmla="*/ 3086100 w 3173447"/>
                <a:gd name="connsiteY31" fmla="*/ 304800 h 533400"/>
                <a:gd name="connsiteX32" fmla="*/ 3114675 w 3173447"/>
                <a:gd name="connsiteY32" fmla="*/ 257175 h 533400"/>
                <a:gd name="connsiteX33" fmla="*/ 3162300 w 3173447"/>
                <a:gd name="connsiteY33" fmla="*/ 238125 h 533400"/>
                <a:gd name="connsiteX34" fmla="*/ 3171825 w 3173447"/>
                <a:gd name="connsiteY34" fmla="*/ 200025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3173447" h="533400">
                  <a:moveTo>
                    <a:pt x="3171825" y="200025"/>
                  </a:moveTo>
                  <a:cubicBezTo>
                    <a:pt x="3167062" y="185737"/>
                    <a:pt x="3145923" y="168664"/>
                    <a:pt x="3133725" y="152400"/>
                  </a:cubicBezTo>
                  <a:cubicBezTo>
                    <a:pt x="3126856" y="143242"/>
                    <a:pt x="3122770" y="131920"/>
                    <a:pt x="3114675" y="123825"/>
                  </a:cubicBezTo>
                  <a:cubicBezTo>
                    <a:pt x="3100300" y="109450"/>
                    <a:pt x="3082350" y="99112"/>
                    <a:pt x="3067050" y="85725"/>
                  </a:cubicBezTo>
                  <a:cubicBezTo>
                    <a:pt x="3019358" y="43994"/>
                    <a:pt x="3020058" y="13213"/>
                    <a:pt x="2924175" y="9525"/>
                  </a:cubicBezTo>
                  <a:lnTo>
                    <a:pt x="2676525" y="0"/>
                  </a:lnTo>
                  <a:lnTo>
                    <a:pt x="1466850" y="9525"/>
                  </a:lnTo>
                  <a:cubicBezTo>
                    <a:pt x="1434945" y="9991"/>
                    <a:pt x="1403388" y="16286"/>
                    <a:pt x="1371600" y="19050"/>
                  </a:cubicBezTo>
                  <a:cubicBezTo>
                    <a:pt x="1330359" y="22636"/>
                    <a:pt x="1289016" y="24989"/>
                    <a:pt x="1247775" y="28575"/>
                  </a:cubicBezTo>
                  <a:cubicBezTo>
                    <a:pt x="1215987" y="31339"/>
                    <a:pt x="1184414" y="36981"/>
                    <a:pt x="1152525" y="38100"/>
                  </a:cubicBezTo>
                  <a:cubicBezTo>
                    <a:pt x="1003358" y="43334"/>
                    <a:pt x="854075" y="44450"/>
                    <a:pt x="704850" y="47625"/>
                  </a:cubicBezTo>
                  <a:cubicBezTo>
                    <a:pt x="685800" y="53975"/>
                    <a:pt x="667302" y="62319"/>
                    <a:pt x="647700" y="66675"/>
                  </a:cubicBezTo>
                  <a:cubicBezTo>
                    <a:pt x="609994" y="75054"/>
                    <a:pt x="571500" y="79375"/>
                    <a:pt x="533400" y="85725"/>
                  </a:cubicBezTo>
                  <a:cubicBezTo>
                    <a:pt x="460281" y="97912"/>
                    <a:pt x="495188" y="91462"/>
                    <a:pt x="428625" y="104775"/>
                  </a:cubicBezTo>
                  <a:cubicBezTo>
                    <a:pt x="415925" y="111125"/>
                    <a:pt x="402853" y="116780"/>
                    <a:pt x="390525" y="123825"/>
                  </a:cubicBezTo>
                  <a:cubicBezTo>
                    <a:pt x="380586" y="129505"/>
                    <a:pt x="372189" y="137755"/>
                    <a:pt x="361950" y="142875"/>
                  </a:cubicBezTo>
                  <a:cubicBezTo>
                    <a:pt x="352970" y="147365"/>
                    <a:pt x="342355" y="147910"/>
                    <a:pt x="333375" y="152400"/>
                  </a:cubicBezTo>
                  <a:cubicBezTo>
                    <a:pt x="323136" y="157520"/>
                    <a:pt x="316133" y="169831"/>
                    <a:pt x="304800" y="171450"/>
                  </a:cubicBezTo>
                  <a:cubicBezTo>
                    <a:pt x="225972" y="182711"/>
                    <a:pt x="146050" y="184150"/>
                    <a:pt x="66675" y="190500"/>
                  </a:cubicBezTo>
                  <a:cubicBezTo>
                    <a:pt x="57150" y="193675"/>
                    <a:pt x="45813" y="193597"/>
                    <a:pt x="38100" y="200025"/>
                  </a:cubicBezTo>
                  <a:cubicBezTo>
                    <a:pt x="1824" y="230255"/>
                    <a:pt x="7406" y="250836"/>
                    <a:pt x="0" y="295275"/>
                  </a:cubicBezTo>
                  <a:cubicBezTo>
                    <a:pt x="9525" y="336550"/>
                    <a:pt x="2113" y="386023"/>
                    <a:pt x="28575" y="419100"/>
                  </a:cubicBezTo>
                  <a:cubicBezTo>
                    <a:pt x="118345" y="531312"/>
                    <a:pt x="542128" y="532171"/>
                    <a:pt x="552450" y="533400"/>
                  </a:cubicBezTo>
                  <a:lnTo>
                    <a:pt x="1371600" y="514350"/>
                  </a:lnTo>
                  <a:cubicBezTo>
                    <a:pt x="2251472" y="497644"/>
                    <a:pt x="1788132" y="521654"/>
                    <a:pt x="2362200" y="485775"/>
                  </a:cubicBezTo>
                  <a:cubicBezTo>
                    <a:pt x="2393950" y="479425"/>
                    <a:pt x="2426270" y="475455"/>
                    <a:pt x="2457450" y="466725"/>
                  </a:cubicBezTo>
                  <a:cubicBezTo>
                    <a:pt x="2505792" y="453189"/>
                    <a:pt x="2552315" y="433770"/>
                    <a:pt x="2600325" y="419100"/>
                  </a:cubicBezTo>
                  <a:cubicBezTo>
                    <a:pt x="2666641" y="398837"/>
                    <a:pt x="2733348" y="379817"/>
                    <a:pt x="2800350" y="361950"/>
                  </a:cubicBezTo>
                  <a:cubicBezTo>
                    <a:pt x="2828634" y="354408"/>
                    <a:pt x="2857581" y="349604"/>
                    <a:pt x="2886075" y="342900"/>
                  </a:cubicBezTo>
                  <a:cubicBezTo>
                    <a:pt x="2911561" y="336903"/>
                    <a:pt x="2936602" y="328985"/>
                    <a:pt x="2962275" y="323850"/>
                  </a:cubicBezTo>
                  <a:cubicBezTo>
                    <a:pt x="2984290" y="319447"/>
                    <a:pt x="3006760" y="317739"/>
                    <a:pt x="3028950" y="314325"/>
                  </a:cubicBezTo>
                  <a:cubicBezTo>
                    <a:pt x="3048038" y="311388"/>
                    <a:pt x="3067050" y="307975"/>
                    <a:pt x="3086100" y="304800"/>
                  </a:cubicBezTo>
                  <a:cubicBezTo>
                    <a:pt x="3095625" y="288925"/>
                    <a:pt x="3100742" y="269366"/>
                    <a:pt x="3114675" y="257175"/>
                  </a:cubicBezTo>
                  <a:cubicBezTo>
                    <a:pt x="3127542" y="245916"/>
                    <a:pt x="3147455" y="246608"/>
                    <a:pt x="3162300" y="238125"/>
                  </a:cubicBezTo>
                  <a:cubicBezTo>
                    <a:pt x="3170097" y="233670"/>
                    <a:pt x="3176588" y="214313"/>
                    <a:pt x="3171825" y="200025"/>
                  </a:cubicBezTo>
                  <a:close/>
                </a:path>
              </a:pathLst>
            </a:custGeom>
            <a:solidFill>
              <a:srgbClr val="82D0D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57" name="직사각형 1056">
              <a:extLst>
                <a:ext uri="{FF2B5EF4-FFF2-40B4-BE49-F238E27FC236}">
                  <a16:creationId xmlns:a16="http://schemas.microsoft.com/office/drawing/2014/main" id="{D76377C7-B0F1-51C4-6994-3EC47B4C7BB1}"/>
                </a:ext>
              </a:extLst>
            </p:cNvPr>
            <p:cNvSpPr/>
            <p:nvPr/>
          </p:nvSpPr>
          <p:spPr>
            <a:xfrm>
              <a:off x="7500351" y="-863599"/>
              <a:ext cx="10254020" cy="4674842"/>
            </a:xfrm>
            <a:prstGeom prst="rect">
              <a:avLst/>
            </a:prstGeom>
            <a:solidFill>
              <a:srgbClr val="82D0D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pic>
          <p:nvPicPr>
            <p:cNvPr id="1061" name="그림 1060" descr="블랙, 예술이(가) 표시된 사진&#10;&#10;자동 생성된 설명">
              <a:extLst>
                <a:ext uri="{FF2B5EF4-FFF2-40B4-BE49-F238E27FC236}">
                  <a16:creationId xmlns:a16="http://schemas.microsoft.com/office/drawing/2014/main" id="{E456FAC6-DEE8-385A-0AF5-CD88D9818B6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07" b="3094"/>
            <a:stretch/>
          </p:blipFill>
          <p:spPr>
            <a:xfrm flipH="1" flipV="1">
              <a:off x="11631732" y="-4040157"/>
              <a:ext cx="6122639" cy="3793664"/>
            </a:xfrm>
            <a:prstGeom prst="rect">
              <a:avLst/>
            </a:prstGeom>
          </p:spPr>
        </p:pic>
        <p:pic>
          <p:nvPicPr>
            <p:cNvPr id="1062" name="그림 1061" descr="클립아트, 창의성, 예술, 일러스트레이션이(가) 표시된 사진&#10;&#10;자동 생성된 설명">
              <a:extLst>
                <a:ext uri="{FF2B5EF4-FFF2-40B4-BE49-F238E27FC236}">
                  <a16:creationId xmlns:a16="http://schemas.microsoft.com/office/drawing/2014/main" id="{BEDDB7AC-CA68-02A8-005D-18A8AA04971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956649" flipH="1">
              <a:off x="11566383" y="-1153892"/>
              <a:ext cx="988674" cy="941146"/>
            </a:xfrm>
            <a:prstGeom prst="rect">
              <a:avLst/>
            </a:prstGeom>
          </p:spPr>
        </p:pic>
      </p:grpSp>
      <p:grpSp>
        <p:nvGrpSpPr>
          <p:cNvPr id="54" name="let's go">
            <a:extLst>
              <a:ext uri="{FF2B5EF4-FFF2-40B4-BE49-F238E27FC236}">
                <a16:creationId xmlns:a16="http://schemas.microsoft.com/office/drawing/2014/main" id="{D7529192-2929-11AF-E4E7-0416DB4D0911}"/>
              </a:ext>
            </a:extLst>
          </p:cNvPr>
          <p:cNvGrpSpPr/>
          <p:nvPr/>
        </p:nvGrpSpPr>
        <p:grpSpPr>
          <a:xfrm>
            <a:off x="5573094" y="4803585"/>
            <a:ext cx="6369201" cy="1572332"/>
            <a:chOff x="5959173" y="4803585"/>
            <a:chExt cx="6369201" cy="1572332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C21E7AA-2762-498E-A350-F0A48A72825E}"/>
                </a:ext>
              </a:extLst>
            </p:cNvPr>
            <p:cNvSpPr txBox="1"/>
            <p:nvPr/>
          </p:nvSpPr>
          <p:spPr>
            <a:xfrm>
              <a:off x="5959173" y="4803585"/>
              <a:ext cx="2834429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ko-KR" sz="4800" b="1" spc="50" dirty="0">
                  <a:ln w="9525" cmpd="sng">
                    <a:solidFill>
                      <a:schemeClr val="accent1"/>
                    </a:solidFill>
                    <a:prstDash val="solid"/>
                  </a:ln>
                  <a:pattFill prst="pct5">
                    <a:fgClr>
                      <a:srgbClr val="70AD47">
                        <a:tint val="1000"/>
                      </a:srgbClr>
                    </a:fgClr>
                    <a:bgClr>
                      <a:schemeClr val="bg1"/>
                    </a:bgClr>
                  </a:patt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Let’s Go</a:t>
              </a:r>
            </a:p>
            <a:p>
              <a:pPr algn="r"/>
              <a:r>
                <a:rPr lang="en-US" altLang="ko-KR" sz="4800" b="1" spc="50" dirty="0">
                  <a:ln w="9525" cmpd="sng">
                    <a:solidFill>
                      <a:schemeClr val="accent1"/>
                    </a:solidFill>
                    <a:prstDash val="solid"/>
                  </a:ln>
                  <a:pattFill prst="pct5">
                    <a:fgClr>
                      <a:srgbClr val="70AD47">
                        <a:tint val="1000"/>
                      </a:srgbClr>
                    </a:fgClr>
                    <a:bgClr>
                      <a:schemeClr val="bg1"/>
                    </a:bgClr>
                  </a:patt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to the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E0FA26D-1069-E57A-8803-2D537D0DBCAE}"/>
                </a:ext>
              </a:extLst>
            </p:cNvPr>
            <p:cNvSpPr txBox="1"/>
            <p:nvPr/>
          </p:nvSpPr>
          <p:spPr>
            <a:xfrm>
              <a:off x="8888009" y="4929367"/>
              <a:ext cx="3440365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8800" b="1" dirty="0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캐</a:t>
              </a:r>
              <a:r>
                <a:rPr lang="ko-KR" altLang="en-US" sz="8800" b="1" dirty="0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나</a:t>
              </a:r>
              <a:r>
                <a:rPr lang="ko-KR" altLang="en-US" sz="8800" b="1" dirty="0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다</a:t>
              </a:r>
              <a:endParaRPr lang="ko-KR" altLang="en-US" sz="96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  <p:pic>
        <p:nvPicPr>
          <p:cNvPr id="4" name="그림 3">
            <a:extLst>
              <a:ext uri="{FF2B5EF4-FFF2-40B4-BE49-F238E27FC236}">
                <a16:creationId xmlns:a16="http://schemas.microsoft.com/office/drawing/2014/main" id="{2154B8ED-2837-0B02-70DE-BD0550F41B0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" b="311"/>
          <a:stretch/>
        </p:blipFill>
        <p:spPr>
          <a:xfrm>
            <a:off x="344836" y="339093"/>
            <a:ext cx="4732744" cy="615952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8" name="표지 배경" descr="스크린샷, 아쿠아, 터쿼이즈색, 청록색이(가) 표시된 사진&#10;&#10;자동 생성된 설명">
            <a:extLst>
              <a:ext uri="{FF2B5EF4-FFF2-40B4-BE49-F238E27FC236}">
                <a16:creationId xmlns:a16="http://schemas.microsoft.com/office/drawing/2014/main" id="{7BC88E55-85F8-8ABB-FDC1-106D1F4959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</p:spPr>
      </p:pic>
      <p:grpSp>
        <p:nvGrpSpPr>
          <p:cNvPr id="1037" name="접어서 세계속으로">
            <a:extLst>
              <a:ext uri="{FF2B5EF4-FFF2-40B4-BE49-F238E27FC236}">
                <a16:creationId xmlns:a16="http://schemas.microsoft.com/office/drawing/2014/main" id="{54CADAFB-8DF9-12BF-C011-BA1E71904BF1}"/>
              </a:ext>
            </a:extLst>
          </p:cNvPr>
          <p:cNvGrpSpPr/>
          <p:nvPr/>
        </p:nvGrpSpPr>
        <p:grpSpPr>
          <a:xfrm>
            <a:off x="3008004" y="955210"/>
            <a:ext cx="6242667" cy="6001044"/>
            <a:chOff x="3008004" y="955210"/>
            <a:chExt cx="6242667" cy="6001044"/>
          </a:xfrm>
        </p:grpSpPr>
        <p:pic>
          <p:nvPicPr>
            <p:cNvPr id="1038" name="그림 1037" descr="지도, 세계, 블랙, 흑백이(가) 표시된 사진&#10;&#10;자동 생성된 설명">
              <a:extLst>
                <a:ext uri="{FF2B5EF4-FFF2-40B4-BE49-F238E27FC236}">
                  <a16:creationId xmlns:a16="http://schemas.microsoft.com/office/drawing/2014/main" id="{604E7652-62D6-F521-9FF9-79CF462456D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72739" y="1080333"/>
              <a:ext cx="6177932" cy="3351427"/>
            </a:xfrm>
            <a:prstGeom prst="rect">
              <a:avLst/>
            </a:prstGeom>
          </p:spPr>
        </p:pic>
        <p:pic>
          <p:nvPicPr>
            <p:cNvPr id="1039" name="그림 1038">
              <a:extLst>
                <a:ext uri="{FF2B5EF4-FFF2-40B4-BE49-F238E27FC236}">
                  <a16:creationId xmlns:a16="http://schemas.microsoft.com/office/drawing/2014/main" id="{C37EEB27-4034-0A1E-67E7-9957C4867F6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1250" b="32857"/>
            <a:stretch/>
          </p:blipFill>
          <p:spPr>
            <a:xfrm>
              <a:off x="4261404" y="955210"/>
              <a:ext cx="3679838" cy="3516048"/>
            </a:xfrm>
            <a:prstGeom prst="rect">
              <a:avLst/>
            </a:prstGeom>
          </p:spPr>
        </p:pic>
        <p:pic>
          <p:nvPicPr>
            <p:cNvPr id="1040" name="그림 1039">
              <a:extLst>
                <a:ext uri="{FF2B5EF4-FFF2-40B4-BE49-F238E27FC236}">
                  <a16:creationId xmlns:a16="http://schemas.microsoft.com/office/drawing/2014/main" id="{09C0CC0D-A568-30FA-BAB9-06CB0C3E4CD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719" t="50645" b="1234"/>
            <a:stretch/>
          </p:blipFill>
          <p:spPr>
            <a:xfrm>
              <a:off x="3008004" y="4213134"/>
              <a:ext cx="6024789" cy="27431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92519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3.46945E-18 L -0.44831 0.5907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22" y="2953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00B802-B555-7D22-C521-2DBF5D82DF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16DD830-3488-2028-8662-075882DC47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7" name="내용 개체 틀 6" descr="기본 셰이프 윤곽선">
            <a:extLst>
              <a:ext uri="{FF2B5EF4-FFF2-40B4-BE49-F238E27FC236}">
                <a16:creationId xmlns:a16="http://schemas.microsoft.com/office/drawing/2014/main" id="{9637252B-1576-3678-E3CF-66F4D49E96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98457" y="4275321"/>
            <a:ext cx="914400" cy="914400"/>
          </a:xfrm>
        </p:spPr>
      </p:pic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0D52CF1F-7B65-C65A-3428-2FD5D2E1E03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pic>
        <p:nvPicPr>
          <p:cNvPr id="15" name="그래픽 14" descr="표식 단색으로 채워진">
            <a:extLst>
              <a:ext uri="{FF2B5EF4-FFF2-40B4-BE49-F238E27FC236}">
                <a16:creationId xmlns:a16="http://schemas.microsoft.com/office/drawing/2014/main" id="{53CC32D1-AEC6-4CC3-CA4B-17AD495B9B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35477" y="2723362"/>
            <a:ext cx="766123" cy="705638"/>
          </a:xfrm>
          <a:prstGeom prst="rect">
            <a:avLst/>
          </a:prstGeom>
        </p:spPr>
      </p:pic>
      <p:pic>
        <p:nvPicPr>
          <p:cNvPr id="29" name="그림 28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CBF5CA98-F12F-5E3C-88A1-3DA6AC711A9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1418321" y="2652179"/>
            <a:ext cx="1323256" cy="1001621"/>
          </a:xfrm>
          <a:prstGeom prst="rect">
            <a:avLst/>
          </a:prstGeom>
        </p:spPr>
      </p:pic>
      <p:sp>
        <p:nvSpPr>
          <p:cNvPr id="39" name="별: 꼭짓점 12개 38">
            <a:extLst>
              <a:ext uri="{FF2B5EF4-FFF2-40B4-BE49-F238E27FC236}">
                <a16:creationId xmlns:a16="http://schemas.microsoft.com/office/drawing/2014/main" id="{3257200C-D563-051D-DB57-66BB467F2A3B}"/>
              </a:ext>
            </a:extLst>
          </p:cNvPr>
          <p:cNvSpPr/>
          <p:nvPr/>
        </p:nvSpPr>
        <p:spPr>
          <a:xfrm>
            <a:off x="9717161" y="1461653"/>
            <a:ext cx="1433993" cy="1433993"/>
          </a:xfrm>
          <a:prstGeom prst="star12">
            <a:avLst/>
          </a:prstGeom>
          <a:noFill/>
          <a:ln w="76200">
            <a:solidFill>
              <a:srgbClr val="EDC3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rgbClr val="DF9C1C"/>
                </a:solidFill>
              </a:ln>
            </a:endParaRPr>
          </a:p>
        </p:txBody>
      </p:sp>
      <p:sp>
        <p:nvSpPr>
          <p:cNvPr id="44" name="타원 43">
            <a:extLst>
              <a:ext uri="{FF2B5EF4-FFF2-40B4-BE49-F238E27FC236}">
                <a16:creationId xmlns:a16="http://schemas.microsoft.com/office/drawing/2014/main" id="{0ACE39B1-3D8F-DCA1-7AA7-3FF0A7055291}"/>
              </a:ext>
            </a:extLst>
          </p:cNvPr>
          <p:cNvSpPr/>
          <p:nvPr/>
        </p:nvSpPr>
        <p:spPr>
          <a:xfrm rot="624029">
            <a:off x="3100521" y="5761671"/>
            <a:ext cx="2158226" cy="1974421"/>
          </a:xfrm>
          <a:custGeom>
            <a:avLst/>
            <a:gdLst>
              <a:gd name="connsiteX0" fmla="*/ 0 w 1958166"/>
              <a:gd name="connsiteY0" fmla="*/ 979083 h 1958166"/>
              <a:gd name="connsiteX1" fmla="*/ 979083 w 1958166"/>
              <a:gd name="connsiteY1" fmla="*/ 0 h 1958166"/>
              <a:gd name="connsiteX2" fmla="*/ 1958166 w 1958166"/>
              <a:gd name="connsiteY2" fmla="*/ 979083 h 1958166"/>
              <a:gd name="connsiteX3" fmla="*/ 979083 w 1958166"/>
              <a:gd name="connsiteY3" fmla="*/ 1958166 h 1958166"/>
              <a:gd name="connsiteX4" fmla="*/ 0 w 1958166"/>
              <a:gd name="connsiteY4" fmla="*/ 979083 h 1958166"/>
              <a:gd name="connsiteX0" fmla="*/ 0 w 1973757"/>
              <a:gd name="connsiteY0" fmla="*/ 982599 h 1961682"/>
              <a:gd name="connsiteX1" fmla="*/ 979083 w 1973757"/>
              <a:gd name="connsiteY1" fmla="*/ 3516 h 1961682"/>
              <a:gd name="connsiteX2" fmla="*/ 1290509 w 1973757"/>
              <a:gd name="connsiteY2" fmla="*/ 666865 h 1961682"/>
              <a:gd name="connsiteX3" fmla="*/ 1958166 w 1973757"/>
              <a:gd name="connsiteY3" fmla="*/ 982599 h 1961682"/>
              <a:gd name="connsiteX4" fmla="*/ 979083 w 1973757"/>
              <a:gd name="connsiteY4" fmla="*/ 1961682 h 1961682"/>
              <a:gd name="connsiteX5" fmla="*/ 0 w 1973757"/>
              <a:gd name="connsiteY5" fmla="*/ 982599 h 1961682"/>
              <a:gd name="connsiteX0" fmla="*/ 0 w 2146897"/>
              <a:gd name="connsiteY0" fmla="*/ 982599 h 1964666"/>
              <a:gd name="connsiteX1" fmla="*/ 979083 w 2146897"/>
              <a:gd name="connsiteY1" fmla="*/ 3516 h 1964666"/>
              <a:gd name="connsiteX2" fmla="*/ 1290509 w 2146897"/>
              <a:gd name="connsiteY2" fmla="*/ 666865 h 1964666"/>
              <a:gd name="connsiteX3" fmla="*/ 2134379 w 2146897"/>
              <a:gd name="connsiteY3" fmla="*/ 1254062 h 1964666"/>
              <a:gd name="connsiteX4" fmla="*/ 979083 w 2146897"/>
              <a:gd name="connsiteY4" fmla="*/ 1961682 h 1964666"/>
              <a:gd name="connsiteX5" fmla="*/ 0 w 2146897"/>
              <a:gd name="connsiteY5" fmla="*/ 982599 h 1964666"/>
              <a:gd name="connsiteX0" fmla="*/ 0 w 2155528"/>
              <a:gd name="connsiteY0" fmla="*/ 982599 h 1964666"/>
              <a:gd name="connsiteX1" fmla="*/ 979083 w 2155528"/>
              <a:gd name="connsiteY1" fmla="*/ 3516 h 1964666"/>
              <a:gd name="connsiteX2" fmla="*/ 1290509 w 2155528"/>
              <a:gd name="connsiteY2" fmla="*/ 666865 h 1964666"/>
              <a:gd name="connsiteX3" fmla="*/ 2134379 w 2155528"/>
              <a:gd name="connsiteY3" fmla="*/ 1254062 h 1964666"/>
              <a:gd name="connsiteX4" fmla="*/ 979083 w 2155528"/>
              <a:gd name="connsiteY4" fmla="*/ 1961682 h 1964666"/>
              <a:gd name="connsiteX5" fmla="*/ 0 w 2155528"/>
              <a:gd name="connsiteY5" fmla="*/ 982599 h 1964666"/>
              <a:gd name="connsiteX0" fmla="*/ 0 w 2155528"/>
              <a:gd name="connsiteY0" fmla="*/ 1009788 h 1991855"/>
              <a:gd name="connsiteX1" fmla="*/ 979083 w 2155528"/>
              <a:gd name="connsiteY1" fmla="*/ 30705 h 1991855"/>
              <a:gd name="connsiteX2" fmla="*/ 1290509 w 2155528"/>
              <a:gd name="connsiteY2" fmla="*/ 694054 h 1991855"/>
              <a:gd name="connsiteX3" fmla="*/ 2134379 w 2155528"/>
              <a:gd name="connsiteY3" fmla="*/ 1281251 h 1991855"/>
              <a:gd name="connsiteX4" fmla="*/ 979083 w 2155528"/>
              <a:gd name="connsiteY4" fmla="*/ 1988871 h 1991855"/>
              <a:gd name="connsiteX5" fmla="*/ 0 w 2155528"/>
              <a:gd name="connsiteY5" fmla="*/ 1009788 h 1991855"/>
              <a:gd name="connsiteX0" fmla="*/ 0 w 2158226"/>
              <a:gd name="connsiteY0" fmla="*/ 987315 h 1969382"/>
              <a:gd name="connsiteX1" fmla="*/ 979083 w 2158226"/>
              <a:gd name="connsiteY1" fmla="*/ 8232 h 1969382"/>
              <a:gd name="connsiteX2" fmla="*/ 1400047 w 2158226"/>
              <a:gd name="connsiteY2" fmla="*/ 542993 h 1969382"/>
              <a:gd name="connsiteX3" fmla="*/ 2134379 w 2158226"/>
              <a:gd name="connsiteY3" fmla="*/ 1258778 h 1969382"/>
              <a:gd name="connsiteX4" fmla="*/ 979083 w 2158226"/>
              <a:gd name="connsiteY4" fmla="*/ 1966398 h 1969382"/>
              <a:gd name="connsiteX5" fmla="*/ 0 w 2158226"/>
              <a:gd name="connsiteY5" fmla="*/ 987315 h 1969382"/>
              <a:gd name="connsiteX0" fmla="*/ 0 w 2158226"/>
              <a:gd name="connsiteY0" fmla="*/ 983899 h 1965966"/>
              <a:gd name="connsiteX1" fmla="*/ 979083 w 2158226"/>
              <a:gd name="connsiteY1" fmla="*/ 4816 h 1965966"/>
              <a:gd name="connsiteX2" fmla="*/ 1400047 w 2158226"/>
              <a:gd name="connsiteY2" fmla="*/ 539577 h 1965966"/>
              <a:gd name="connsiteX3" fmla="*/ 2134379 w 2158226"/>
              <a:gd name="connsiteY3" fmla="*/ 1255362 h 1965966"/>
              <a:gd name="connsiteX4" fmla="*/ 979083 w 2158226"/>
              <a:gd name="connsiteY4" fmla="*/ 1962982 h 1965966"/>
              <a:gd name="connsiteX5" fmla="*/ 0 w 2158226"/>
              <a:gd name="connsiteY5" fmla="*/ 983899 h 1965966"/>
              <a:gd name="connsiteX0" fmla="*/ 0 w 2158226"/>
              <a:gd name="connsiteY0" fmla="*/ 983899 h 1974421"/>
              <a:gd name="connsiteX1" fmla="*/ 979083 w 2158226"/>
              <a:gd name="connsiteY1" fmla="*/ 4816 h 1974421"/>
              <a:gd name="connsiteX2" fmla="*/ 1400047 w 2158226"/>
              <a:gd name="connsiteY2" fmla="*/ 539577 h 1974421"/>
              <a:gd name="connsiteX3" fmla="*/ 2134379 w 2158226"/>
              <a:gd name="connsiteY3" fmla="*/ 1255362 h 1974421"/>
              <a:gd name="connsiteX4" fmla="*/ 979083 w 2158226"/>
              <a:gd name="connsiteY4" fmla="*/ 1962982 h 1974421"/>
              <a:gd name="connsiteX5" fmla="*/ 0 w 2158226"/>
              <a:gd name="connsiteY5" fmla="*/ 983899 h 1974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8226" h="1974421">
                <a:moveTo>
                  <a:pt x="0" y="983899"/>
                </a:moveTo>
                <a:cubicBezTo>
                  <a:pt x="0" y="443166"/>
                  <a:pt x="488567" y="-54480"/>
                  <a:pt x="979083" y="4816"/>
                </a:cubicBezTo>
                <a:cubicBezTo>
                  <a:pt x="1469599" y="64112"/>
                  <a:pt x="1236867" y="376397"/>
                  <a:pt x="1400047" y="539577"/>
                </a:cubicBezTo>
                <a:cubicBezTo>
                  <a:pt x="1563227" y="702757"/>
                  <a:pt x="2298996" y="325184"/>
                  <a:pt x="2134379" y="1255362"/>
                </a:cubicBezTo>
                <a:cubicBezTo>
                  <a:pt x="1898325" y="1947415"/>
                  <a:pt x="1334813" y="2008226"/>
                  <a:pt x="979083" y="1962982"/>
                </a:cubicBezTo>
                <a:cubicBezTo>
                  <a:pt x="623353" y="1917738"/>
                  <a:pt x="0" y="1524632"/>
                  <a:pt x="0" y="983899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5" name="제목 4">
            <a:extLst>
              <a:ext uri="{FF2B5EF4-FFF2-40B4-BE49-F238E27FC236}">
                <a16:creationId xmlns:a16="http://schemas.microsoft.com/office/drawing/2014/main" id="{A4809562-FCFC-3508-9B2E-456AA6327DC1}"/>
              </a:ext>
            </a:extLst>
          </p:cNvPr>
          <p:cNvSpPr txBox="1">
            <a:spLocks/>
          </p:cNvSpPr>
          <p:nvPr/>
        </p:nvSpPr>
        <p:spPr>
          <a:xfrm>
            <a:off x="885825" y="210343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ko-KR" sz="7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[ 2 ]</a:t>
            </a:r>
            <a:br>
              <a:rPr lang="en-US" altLang="ko-KR" sz="7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</a:br>
            <a:r>
              <a:rPr lang="ko-KR" altLang="en-US" sz="7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캐나다의 랜드마크</a:t>
            </a:r>
            <a:endParaRPr lang="ko-KR" altLang="en-US" sz="72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46" name="타원 45">
            <a:extLst>
              <a:ext uri="{FF2B5EF4-FFF2-40B4-BE49-F238E27FC236}">
                <a16:creationId xmlns:a16="http://schemas.microsoft.com/office/drawing/2014/main" id="{99CB6BA4-E3CF-495C-56E3-12F8D9AB278D}"/>
              </a:ext>
            </a:extLst>
          </p:cNvPr>
          <p:cNvSpPr/>
          <p:nvPr/>
        </p:nvSpPr>
        <p:spPr>
          <a:xfrm>
            <a:off x="692931" y="5441563"/>
            <a:ext cx="3451216" cy="2813926"/>
          </a:xfrm>
          <a:custGeom>
            <a:avLst/>
            <a:gdLst>
              <a:gd name="connsiteX0" fmla="*/ 0 w 1836057"/>
              <a:gd name="connsiteY0" fmla="*/ 918029 h 1836057"/>
              <a:gd name="connsiteX1" fmla="*/ 918029 w 1836057"/>
              <a:gd name="connsiteY1" fmla="*/ 0 h 1836057"/>
              <a:gd name="connsiteX2" fmla="*/ 1836058 w 1836057"/>
              <a:gd name="connsiteY2" fmla="*/ 918029 h 1836057"/>
              <a:gd name="connsiteX3" fmla="*/ 918029 w 1836057"/>
              <a:gd name="connsiteY3" fmla="*/ 1836058 h 1836057"/>
              <a:gd name="connsiteX4" fmla="*/ 0 w 1836057"/>
              <a:gd name="connsiteY4" fmla="*/ 918029 h 1836057"/>
              <a:gd name="connsiteX0" fmla="*/ 0 w 2024712"/>
              <a:gd name="connsiteY0" fmla="*/ 1022919 h 1940948"/>
              <a:gd name="connsiteX1" fmla="*/ 918029 w 2024712"/>
              <a:gd name="connsiteY1" fmla="*/ 104890 h 1940948"/>
              <a:gd name="connsiteX2" fmla="*/ 1962513 w 2024712"/>
              <a:gd name="connsiteY2" fmla="*/ 123033 h 1940948"/>
              <a:gd name="connsiteX3" fmla="*/ 1836058 w 2024712"/>
              <a:gd name="connsiteY3" fmla="*/ 1022919 h 1940948"/>
              <a:gd name="connsiteX4" fmla="*/ 918029 w 2024712"/>
              <a:gd name="connsiteY4" fmla="*/ 1940948 h 1940948"/>
              <a:gd name="connsiteX5" fmla="*/ 0 w 2024712"/>
              <a:gd name="connsiteY5" fmla="*/ 1022919 h 1940948"/>
              <a:gd name="connsiteX0" fmla="*/ 0 w 2098419"/>
              <a:gd name="connsiteY0" fmla="*/ 1022919 h 1948376"/>
              <a:gd name="connsiteX1" fmla="*/ 918029 w 2098419"/>
              <a:gd name="connsiteY1" fmla="*/ 104890 h 1948376"/>
              <a:gd name="connsiteX2" fmla="*/ 1962513 w 2098419"/>
              <a:gd name="connsiteY2" fmla="*/ 123033 h 1948376"/>
              <a:gd name="connsiteX3" fmla="*/ 2026558 w 2098419"/>
              <a:gd name="connsiteY3" fmla="*/ 1400109 h 1948376"/>
              <a:gd name="connsiteX4" fmla="*/ 918029 w 2098419"/>
              <a:gd name="connsiteY4" fmla="*/ 1940948 h 1948376"/>
              <a:gd name="connsiteX5" fmla="*/ 0 w 2098419"/>
              <a:gd name="connsiteY5" fmla="*/ 1022919 h 1948376"/>
              <a:gd name="connsiteX0" fmla="*/ 0 w 2132989"/>
              <a:gd name="connsiteY0" fmla="*/ 1022919 h 1948376"/>
              <a:gd name="connsiteX1" fmla="*/ 918029 w 2132989"/>
              <a:gd name="connsiteY1" fmla="*/ 104890 h 1948376"/>
              <a:gd name="connsiteX2" fmla="*/ 1962513 w 2132989"/>
              <a:gd name="connsiteY2" fmla="*/ 123033 h 1948376"/>
              <a:gd name="connsiteX3" fmla="*/ 2026558 w 2132989"/>
              <a:gd name="connsiteY3" fmla="*/ 1400109 h 1948376"/>
              <a:gd name="connsiteX4" fmla="*/ 918029 w 2132989"/>
              <a:gd name="connsiteY4" fmla="*/ 1940948 h 1948376"/>
              <a:gd name="connsiteX5" fmla="*/ 0 w 2132989"/>
              <a:gd name="connsiteY5" fmla="*/ 1022919 h 1948376"/>
              <a:gd name="connsiteX0" fmla="*/ 0 w 2132989"/>
              <a:gd name="connsiteY0" fmla="*/ 1022919 h 1958126"/>
              <a:gd name="connsiteX1" fmla="*/ 918029 w 2132989"/>
              <a:gd name="connsiteY1" fmla="*/ 104890 h 1958126"/>
              <a:gd name="connsiteX2" fmla="*/ 1962513 w 2132989"/>
              <a:gd name="connsiteY2" fmla="*/ 123033 h 1958126"/>
              <a:gd name="connsiteX3" fmla="*/ 2026558 w 2132989"/>
              <a:gd name="connsiteY3" fmla="*/ 1400109 h 1958126"/>
              <a:gd name="connsiteX4" fmla="*/ 918029 w 2132989"/>
              <a:gd name="connsiteY4" fmla="*/ 1940948 h 1958126"/>
              <a:gd name="connsiteX5" fmla="*/ 0 w 2132989"/>
              <a:gd name="connsiteY5" fmla="*/ 1022919 h 1958126"/>
              <a:gd name="connsiteX0" fmla="*/ 0 w 2132989"/>
              <a:gd name="connsiteY0" fmla="*/ 1022919 h 1952743"/>
              <a:gd name="connsiteX1" fmla="*/ 918029 w 2132989"/>
              <a:gd name="connsiteY1" fmla="*/ 104890 h 1952743"/>
              <a:gd name="connsiteX2" fmla="*/ 1962513 w 2132989"/>
              <a:gd name="connsiteY2" fmla="*/ 123033 h 1952743"/>
              <a:gd name="connsiteX3" fmla="*/ 2026558 w 2132989"/>
              <a:gd name="connsiteY3" fmla="*/ 1400109 h 1952743"/>
              <a:gd name="connsiteX4" fmla="*/ 918029 w 2132989"/>
              <a:gd name="connsiteY4" fmla="*/ 1940948 h 1952743"/>
              <a:gd name="connsiteX5" fmla="*/ 0 w 2132989"/>
              <a:gd name="connsiteY5" fmla="*/ 1022919 h 1952743"/>
              <a:gd name="connsiteX0" fmla="*/ 0 w 2132989"/>
              <a:gd name="connsiteY0" fmla="*/ 1019186 h 1949010"/>
              <a:gd name="connsiteX1" fmla="*/ 918029 w 2132989"/>
              <a:gd name="connsiteY1" fmla="*/ 101157 h 1949010"/>
              <a:gd name="connsiteX2" fmla="*/ 1962513 w 2132989"/>
              <a:gd name="connsiteY2" fmla="*/ 119300 h 1949010"/>
              <a:gd name="connsiteX3" fmla="*/ 2026558 w 2132989"/>
              <a:gd name="connsiteY3" fmla="*/ 1396376 h 1949010"/>
              <a:gd name="connsiteX4" fmla="*/ 918029 w 2132989"/>
              <a:gd name="connsiteY4" fmla="*/ 1937215 h 1949010"/>
              <a:gd name="connsiteX5" fmla="*/ 0 w 2132989"/>
              <a:gd name="connsiteY5" fmla="*/ 1019186 h 1949010"/>
              <a:gd name="connsiteX0" fmla="*/ 0 w 2100043"/>
              <a:gd name="connsiteY0" fmla="*/ 1019186 h 1949010"/>
              <a:gd name="connsiteX1" fmla="*/ 918029 w 2100043"/>
              <a:gd name="connsiteY1" fmla="*/ 101157 h 1949010"/>
              <a:gd name="connsiteX2" fmla="*/ 1962513 w 2100043"/>
              <a:gd name="connsiteY2" fmla="*/ 119300 h 1949010"/>
              <a:gd name="connsiteX3" fmla="*/ 2026558 w 2100043"/>
              <a:gd name="connsiteY3" fmla="*/ 1396376 h 1949010"/>
              <a:gd name="connsiteX4" fmla="*/ 918029 w 2100043"/>
              <a:gd name="connsiteY4" fmla="*/ 1937215 h 1949010"/>
              <a:gd name="connsiteX5" fmla="*/ 0 w 2100043"/>
              <a:gd name="connsiteY5" fmla="*/ 1019186 h 1949010"/>
              <a:gd name="connsiteX0" fmla="*/ 0 w 2116787"/>
              <a:gd name="connsiteY0" fmla="*/ 1019186 h 1963604"/>
              <a:gd name="connsiteX1" fmla="*/ 918029 w 2116787"/>
              <a:gd name="connsiteY1" fmla="*/ 101157 h 1963604"/>
              <a:gd name="connsiteX2" fmla="*/ 1962513 w 2116787"/>
              <a:gd name="connsiteY2" fmla="*/ 119300 h 1963604"/>
              <a:gd name="connsiteX3" fmla="*/ 2051958 w 2116787"/>
              <a:gd name="connsiteY3" fmla="*/ 1507501 h 1963604"/>
              <a:gd name="connsiteX4" fmla="*/ 918029 w 2116787"/>
              <a:gd name="connsiteY4" fmla="*/ 1937215 h 1963604"/>
              <a:gd name="connsiteX5" fmla="*/ 0 w 2116787"/>
              <a:gd name="connsiteY5" fmla="*/ 1019186 h 1963604"/>
              <a:gd name="connsiteX0" fmla="*/ 0 w 2219412"/>
              <a:gd name="connsiteY0" fmla="*/ 1019186 h 1963604"/>
              <a:gd name="connsiteX1" fmla="*/ 918029 w 2219412"/>
              <a:gd name="connsiteY1" fmla="*/ 101157 h 1963604"/>
              <a:gd name="connsiteX2" fmla="*/ 1962513 w 2219412"/>
              <a:gd name="connsiteY2" fmla="*/ 119300 h 1963604"/>
              <a:gd name="connsiteX3" fmla="*/ 2051958 w 2219412"/>
              <a:gd name="connsiteY3" fmla="*/ 1507501 h 1963604"/>
              <a:gd name="connsiteX4" fmla="*/ 918029 w 2219412"/>
              <a:gd name="connsiteY4" fmla="*/ 1937215 h 1963604"/>
              <a:gd name="connsiteX5" fmla="*/ 0 w 2219412"/>
              <a:gd name="connsiteY5" fmla="*/ 1019186 h 1963604"/>
              <a:gd name="connsiteX0" fmla="*/ 0 w 2184200"/>
              <a:gd name="connsiteY0" fmla="*/ 1019186 h 1963604"/>
              <a:gd name="connsiteX1" fmla="*/ 918029 w 2184200"/>
              <a:gd name="connsiteY1" fmla="*/ 101157 h 1963604"/>
              <a:gd name="connsiteX2" fmla="*/ 1962513 w 2184200"/>
              <a:gd name="connsiteY2" fmla="*/ 119300 h 1963604"/>
              <a:gd name="connsiteX3" fmla="*/ 2051958 w 2184200"/>
              <a:gd name="connsiteY3" fmla="*/ 1507501 h 1963604"/>
              <a:gd name="connsiteX4" fmla="*/ 918029 w 2184200"/>
              <a:gd name="connsiteY4" fmla="*/ 1937215 h 1963604"/>
              <a:gd name="connsiteX5" fmla="*/ 0 w 2184200"/>
              <a:gd name="connsiteY5" fmla="*/ 1019186 h 1963604"/>
              <a:gd name="connsiteX0" fmla="*/ 0 w 2174082"/>
              <a:gd name="connsiteY0" fmla="*/ 998967 h 1943385"/>
              <a:gd name="connsiteX1" fmla="*/ 918029 w 2174082"/>
              <a:gd name="connsiteY1" fmla="*/ 80938 h 1943385"/>
              <a:gd name="connsiteX2" fmla="*/ 1924413 w 2174082"/>
              <a:gd name="connsiteY2" fmla="*/ 149881 h 1943385"/>
              <a:gd name="connsiteX3" fmla="*/ 2051958 w 2174082"/>
              <a:gd name="connsiteY3" fmla="*/ 1487282 h 1943385"/>
              <a:gd name="connsiteX4" fmla="*/ 918029 w 2174082"/>
              <a:gd name="connsiteY4" fmla="*/ 1916996 h 1943385"/>
              <a:gd name="connsiteX5" fmla="*/ 0 w 2174082"/>
              <a:gd name="connsiteY5" fmla="*/ 998967 h 1943385"/>
              <a:gd name="connsiteX0" fmla="*/ 0 w 2174082"/>
              <a:gd name="connsiteY0" fmla="*/ 1017785 h 1962203"/>
              <a:gd name="connsiteX1" fmla="*/ 918029 w 2174082"/>
              <a:gd name="connsiteY1" fmla="*/ 99756 h 1962203"/>
              <a:gd name="connsiteX2" fmla="*/ 1924413 w 2174082"/>
              <a:gd name="connsiteY2" fmla="*/ 168699 h 1962203"/>
              <a:gd name="connsiteX3" fmla="*/ 2051958 w 2174082"/>
              <a:gd name="connsiteY3" fmla="*/ 1506100 h 1962203"/>
              <a:gd name="connsiteX4" fmla="*/ 918029 w 2174082"/>
              <a:gd name="connsiteY4" fmla="*/ 1935814 h 1962203"/>
              <a:gd name="connsiteX5" fmla="*/ 0 w 2174082"/>
              <a:gd name="connsiteY5" fmla="*/ 1017785 h 1962203"/>
              <a:gd name="connsiteX0" fmla="*/ 0 w 2251539"/>
              <a:gd name="connsiteY0" fmla="*/ 1017785 h 1962203"/>
              <a:gd name="connsiteX1" fmla="*/ 918029 w 2251539"/>
              <a:gd name="connsiteY1" fmla="*/ 99756 h 1962203"/>
              <a:gd name="connsiteX2" fmla="*/ 1924413 w 2251539"/>
              <a:gd name="connsiteY2" fmla="*/ 168699 h 1962203"/>
              <a:gd name="connsiteX3" fmla="*/ 2051958 w 2251539"/>
              <a:gd name="connsiteY3" fmla="*/ 1506100 h 1962203"/>
              <a:gd name="connsiteX4" fmla="*/ 918029 w 2251539"/>
              <a:gd name="connsiteY4" fmla="*/ 1935814 h 1962203"/>
              <a:gd name="connsiteX5" fmla="*/ 0 w 2251539"/>
              <a:gd name="connsiteY5" fmla="*/ 1017785 h 1962203"/>
              <a:gd name="connsiteX0" fmla="*/ 0 w 2216550"/>
              <a:gd name="connsiteY0" fmla="*/ 1017785 h 1962203"/>
              <a:gd name="connsiteX1" fmla="*/ 918029 w 2216550"/>
              <a:gd name="connsiteY1" fmla="*/ 99756 h 1962203"/>
              <a:gd name="connsiteX2" fmla="*/ 1924413 w 2216550"/>
              <a:gd name="connsiteY2" fmla="*/ 168699 h 1962203"/>
              <a:gd name="connsiteX3" fmla="*/ 2051958 w 2216550"/>
              <a:gd name="connsiteY3" fmla="*/ 1506100 h 1962203"/>
              <a:gd name="connsiteX4" fmla="*/ 918029 w 2216550"/>
              <a:gd name="connsiteY4" fmla="*/ 1935814 h 1962203"/>
              <a:gd name="connsiteX5" fmla="*/ 0 w 2216550"/>
              <a:gd name="connsiteY5" fmla="*/ 1017785 h 1962203"/>
              <a:gd name="connsiteX0" fmla="*/ 0 w 2195977"/>
              <a:gd name="connsiteY0" fmla="*/ 1017785 h 1962203"/>
              <a:gd name="connsiteX1" fmla="*/ 918029 w 2195977"/>
              <a:gd name="connsiteY1" fmla="*/ 99756 h 1962203"/>
              <a:gd name="connsiteX2" fmla="*/ 1924413 w 2195977"/>
              <a:gd name="connsiteY2" fmla="*/ 168699 h 1962203"/>
              <a:gd name="connsiteX3" fmla="*/ 2051958 w 2195977"/>
              <a:gd name="connsiteY3" fmla="*/ 1506100 h 1962203"/>
              <a:gd name="connsiteX4" fmla="*/ 918029 w 2195977"/>
              <a:gd name="connsiteY4" fmla="*/ 1935814 h 1962203"/>
              <a:gd name="connsiteX5" fmla="*/ 0 w 2195977"/>
              <a:gd name="connsiteY5" fmla="*/ 1017785 h 1962203"/>
              <a:gd name="connsiteX0" fmla="*/ 0 w 2218466"/>
              <a:gd name="connsiteY0" fmla="*/ 1017785 h 1962203"/>
              <a:gd name="connsiteX1" fmla="*/ 918029 w 2218466"/>
              <a:gd name="connsiteY1" fmla="*/ 99756 h 1962203"/>
              <a:gd name="connsiteX2" fmla="*/ 1924413 w 2218466"/>
              <a:gd name="connsiteY2" fmla="*/ 168699 h 1962203"/>
              <a:gd name="connsiteX3" fmla="*/ 2051958 w 2218466"/>
              <a:gd name="connsiteY3" fmla="*/ 1506100 h 1962203"/>
              <a:gd name="connsiteX4" fmla="*/ 918029 w 2218466"/>
              <a:gd name="connsiteY4" fmla="*/ 1935814 h 1962203"/>
              <a:gd name="connsiteX5" fmla="*/ 0 w 2218466"/>
              <a:gd name="connsiteY5" fmla="*/ 1017785 h 196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8466" h="1962203">
                <a:moveTo>
                  <a:pt x="0" y="1017785"/>
                </a:moveTo>
                <a:cubicBezTo>
                  <a:pt x="0" y="510772"/>
                  <a:pt x="597294" y="241270"/>
                  <a:pt x="918029" y="99756"/>
                </a:cubicBezTo>
                <a:cubicBezTo>
                  <a:pt x="1238764" y="-41758"/>
                  <a:pt x="1704733" y="-44631"/>
                  <a:pt x="1924413" y="168699"/>
                </a:cubicBezTo>
                <a:cubicBezTo>
                  <a:pt x="2248868" y="509029"/>
                  <a:pt x="2324464" y="906569"/>
                  <a:pt x="2051958" y="1506100"/>
                </a:cubicBezTo>
                <a:cubicBezTo>
                  <a:pt x="1863272" y="1920211"/>
                  <a:pt x="1260022" y="2017200"/>
                  <a:pt x="918029" y="1935814"/>
                </a:cubicBezTo>
                <a:cubicBezTo>
                  <a:pt x="576036" y="1854428"/>
                  <a:pt x="0" y="1524798"/>
                  <a:pt x="0" y="1017785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7" name="그림 46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91E8FB98-9EC0-4E6E-D00B-66B01ACEE23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8837065" y="5396347"/>
            <a:ext cx="1323256" cy="100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5251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C8CDD8-192D-0C43-15EB-57C0EC879C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19952206-62FF-54E7-5682-25208B2DDDE5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9ADB8B89-7BAD-2B67-6734-E61BCDC4E2AE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56616AE3-7837-79C5-B35C-BBE905371D3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7" name="그림 6" descr="원뿔형 천막, 텐트, 건물, 하늘이(가) 표시된 사진&#10;&#10;자동 생성된 설명">
            <a:extLst>
              <a:ext uri="{FF2B5EF4-FFF2-40B4-BE49-F238E27FC236}">
                <a16:creationId xmlns:a16="http://schemas.microsoft.com/office/drawing/2014/main" id="{BE9B5A76-3308-C09F-2CF7-4733ADFAD2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09" t="32685" r="3898" b="12685"/>
          <a:stretch/>
        </p:blipFill>
        <p:spPr>
          <a:xfrm>
            <a:off x="3309729" y="1701731"/>
            <a:ext cx="6061329" cy="4715570"/>
          </a:xfrm>
          <a:prstGeom prst="rect">
            <a:avLst/>
          </a:prstGeom>
        </p:spPr>
      </p:pic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B2DF3DFE-1846-EB78-D70E-1ED7DFEE02C3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Hello~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저는 캐나다의 유명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건축물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소개할게요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5" name="직사각형 74">
            <a:extLst>
              <a:ext uri="{FF2B5EF4-FFF2-40B4-BE49-F238E27FC236}">
                <a16:creationId xmlns:a16="http://schemas.microsoft.com/office/drawing/2014/main" id="{513D3EDB-D0C4-0A7D-E9C5-C83A99B03CBD}"/>
              </a:ext>
            </a:extLst>
          </p:cNvPr>
          <p:cNvSpPr/>
          <p:nvPr/>
        </p:nvSpPr>
        <p:spPr>
          <a:xfrm>
            <a:off x="3309730" y="1701731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6" name="직사각형 75">
            <a:extLst>
              <a:ext uri="{FF2B5EF4-FFF2-40B4-BE49-F238E27FC236}">
                <a16:creationId xmlns:a16="http://schemas.microsoft.com/office/drawing/2014/main" id="{D9363530-9A7F-F3A6-18F6-AC5B75145688}"/>
              </a:ext>
            </a:extLst>
          </p:cNvPr>
          <p:cNvSpPr/>
          <p:nvPr/>
        </p:nvSpPr>
        <p:spPr>
          <a:xfrm>
            <a:off x="4831774" y="1701731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7" name="직사각형 76">
            <a:extLst>
              <a:ext uri="{FF2B5EF4-FFF2-40B4-BE49-F238E27FC236}">
                <a16:creationId xmlns:a16="http://schemas.microsoft.com/office/drawing/2014/main" id="{B712430C-9D5E-6477-FF5D-4F119C9BAABC}"/>
              </a:ext>
            </a:extLst>
          </p:cNvPr>
          <p:cNvSpPr/>
          <p:nvPr/>
        </p:nvSpPr>
        <p:spPr>
          <a:xfrm>
            <a:off x="6351219" y="1701731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8" name="직사각형 77">
            <a:extLst>
              <a:ext uri="{FF2B5EF4-FFF2-40B4-BE49-F238E27FC236}">
                <a16:creationId xmlns:a16="http://schemas.microsoft.com/office/drawing/2014/main" id="{DC2E4A62-2209-857B-2BD2-D62640B9F1FA}"/>
              </a:ext>
            </a:extLst>
          </p:cNvPr>
          <p:cNvSpPr/>
          <p:nvPr/>
        </p:nvSpPr>
        <p:spPr>
          <a:xfrm>
            <a:off x="7870664" y="1701731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9" name="말풍선: 모서리가 둥근 사각형 78">
            <a:extLst>
              <a:ext uri="{FF2B5EF4-FFF2-40B4-BE49-F238E27FC236}">
                <a16:creationId xmlns:a16="http://schemas.microsoft.com/office/drawing/2014/main" id="{0A7F9342-8C02-4B74-D7C9-683A58CADAA6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이것은 무엇일까요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80" name="직사각형 79">
            <a:extLst>
              <a:ext uri="{FF2B5EF4-FFF2-40B4-BE49-F238E27FC236}">
                <a16:creationId xmlns:a16="http://schemas.microsoft.com/office/drawing/2014/main" id="{E1C65D68-FFF7-3011-6F56-412B6348F896}"/>
              </a:ext>
            </a:extLst>
          </p:cNvPr>
          <p:cNvSpPr/>
          <p:nvPr/>
        </p:nvSpPr>
        <p:spPr>
          <a:xfrm>
            <a:off x="3309730" y="2876550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1" name="직사각형 80">
            <a:extLst>
              <a:ext uri="{FF2B5EF4-FFF2-40B4-BE49-F238E27FC236}">
                <a16:creationId xmlns:a16="http://schemas.microsoft.com/office/drawing/2014/main" id="{B007F046-AD17-A507-1F35-0173C8F97D39}"/>
              </a:ext>
            </a:extLst>
          </p:cNvPr>
          <p:cNvSpPr/>
          <p:nvPr/>
        </p:nvSpPr>
        <p:spPr>
          <a:xfrm>
            <a:off x="4831774" y="2876550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2" name="직사각형 81">
            <a:extLst>
              <a:ext uri="{FF2B5EF4-FFF2-40B4-BE49-F238E27FC236}">
                <a16:creationId xmlns:a16="http://schemas.microsoft.com/office/drawing/2014/main" id="{3BA99406-9CB3-3472-6A73-C26A6DDFCE11}"/>
              </a:ext>
            </a:extLst>
          </p:cNvPr>
          <p:cNvSpPr/>
          <p:nvPr/>
        </p:nvSpPr>
        <p:spPr>
          <a:xfrm>
            <a:off x="6351219" y="2876550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3" name="직사각형 82">
            <a:extLst>
              <a:ext uri="{FF2B5EF4-FFF2-40B4-BE49-F238E27FC236}">
                <a16:creationId xmlns:a16="http://schemas.microsoft.com/office/drawing/2014/main" id="{43B1740E-6517-D52F-106A-980E93C9A7BF}"/>
              </a:ext>
            </a:extLst>
          </p:cNvPr>
          <p:cNvSpPr/>
          <p:nvPr/>
        </p:nvSpPr>
        <p:spPr>
          <a:xfrm>
            <a:off x="7870664" y="2876550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4" name="직사각형 83">
            <a:extLst>
              <a:ext uri="{FF2B5EF4-FFF2-40B4-BE49-F238E27FC236}">
                <a16:creationId xmlns:a16="http://schemas.microsoft.com/office/drawing/2014/main" id="{372FB0B3-7A8A-6A12-925F-6BCE961E4E6A}"/>
              </a:ext>
            </a:extLst>
          </p:cNvPr>
          <p:cNvSpPr/>
          <p:nvPr/>
        </p:nvSpPr>
        <p:spPr>
          <a:xfrm>
            <a:off x="3309730" y="4051369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5" name="직사각형 84">
            <a:extLst>
              <a:ext uri="{FF2B5EF4-FFF2-40B4-BE49-F238E27FC236}">
                <a16:creationId xmlns:a16="http://schemas.microsoft.com/office/drawing/2014/main" id="{7D9ABEB6-48B9-CED3-631E-266FB7CFAB73}"/>
              </a:ext>
            </a:extLst>
          </p:cNvPr>
          <p:cNvSpPr/>
          <p:nvPr/>
        </p:nvSpPr>
        <p:spPr>
          <a:xfrm>
            <a:off x="4831774" y="4051369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6" name="직사각형 85">
            <a:extLst>
              <a:ext uri="{FF2B5EF4-FFF2-40B4-BE49-F238E27FC236}">
                <a16:creationId xmlns:a16="http://schemas.microsoft.com/office/drawing/2014/main" id="{1D821BE2-768A-CBB5-9C5A-973280CC100C}"/>
              </a:ext>
            </a:extLst>
          </p:cNvPr>
          <p:cNvSpPr/>
          <p:nvPr/>
        </p:nvSpPr>
        <p:spPr>
          <a:xfrm>
            <a:off x="6351219" y="4051369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7" name="직사각형 86">
            <a:extLst>
              <a:ext uri="{FF2B5EF4-FFF2-40B4-BE49-F238E27FC236}">
                <a16:creationId xmlns:a16="http://schemas.microsoft.com/office/drawing/2014/main" id="{E9DB7E66-325D-FF05-CE43-BC207A276157}"/>
              </a:ext>
            </a:extLst>
          </p:cNvPr>
          <p:cNvSpPr/>
          <p:nvPr/>
        </p:nvSpPr>
        <p:spPr>
          <a:xfrm>
            <a:off x="7870664" y="4051369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8" name="직사각형 87">
            <a:extLst>
              <a:ext uri="{FF2B5EF4-FFF2-40B4-BE49-F238E27FC236}">
                <a16:creationId xmlns:a16="http://schemas.microsoft.com/office/drawing/2014/main" id="{E9FF12EF-91F3-762F-09F3-03766AAB8148}"/>
              </a:ext>
            </a:extLst>
          </p:cNvPr>
          <p:cNvSpPr/>
          <p:nvPr/>
        </p:nvSpPr>
        <p:spPr>
          <a:xfrm>
            <a:off x="3309730" y="5238750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9" name="직사각형 88">
            <a:extLst>
              <a:ext uri="{FF2B5EF4-FFF2-40B4-BE49-F238E27FC236}">
                <a16:creationId xmlns:a16="http://schemas.microsoft.com/office/drawing/2014/main" id="{45071DA4-8E16-1DC8-296A-23F02880D41C}"/>
              </a:ext>
            </a:extLst>
          </p:cNvPr>
          <p:cNvSpPr/>
          <p:nvPr/>
        </p:nvSpPr>
        <p:spPr>
          <a:xfrm>
            <a:off x="4831774" y="5238750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0" name="직사각형 89">
            <a:extLst>
              <a:ext uri="{FF2B5EF4-FFF2-40B4-BE49-F238E27FC236}">
                <a16:creationId xmlns:a16="http://schemas.microsoft.com/office/drawing/2014/main" id="{ECB2FE8D-5651-A966-ECAC-FE94BBDF957A}"/>
              </a:ext>
            </a:extLst>
          </p:cNvPr>
          <p:cNvSpPr/>
          <p:nvPr/>
        </p:nvSpPr>
        <p:spPr>
          <a:xfrm>
            <a:off x="6351219" y="5238750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1" name="직사각형 90">
            <a:extLst>
              <a:ext uri="{FF2B5EF4-FFF2-40B4-BE49-F238E27FC236}">
                <a16:creationId xmlns:a16="http://schemas.microsoft.com/office/drawing/2014/main" id="{2074BA13-E0FA-95B2-ADD5-675C34E08AE1}"/>
              </a:ext>
            </a:extLst>
          </p:cNvPr>
          <p:cNvSpPr/>
          <p:nvPr/>
        </p:nvSpPr>
        <p:spPr>
          <a:xfrm>
            <a:off x="7870664" y="5238750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9FF0D778-E448-30E5-7FA5-443601388037}"/>
              </a:ext>
            </a:extLst>
          </p:cNvPr>
          <p:cNvGrpSpPr/>
          <p:nvPr/>
        </p:nvGrpSpPr>
        <p:grpSpPr>
          <a:xfrm>
            <a:off x="620869" y="609600"/>
            <a:ext cx="1060767" cy="1060767"/>
            <a:chOff x="4663832" y="5396347"/>
            <a:chExt cx="1060767" cy="1060767"/>
          </a:xfrm>
        </p:grpSpPr>
        <p:sp>
          <p:nvSpPr>
            <p:cNvPr id="15" name="타원 14">
              <a:extLst>
                <a:ext uri="{FF2B5EF4-FFF2-40B4-BE49-F238E27FC236}">
                  <a16:creationId xmlns:a16="http://schemas.microsoft.com/office/drawing/2014/main" id="{F43314CC-FB28-74CB-18FB-4CBB5C7BDF51}"/>
                </a:ext>
              </a:extLst>
            </p:cNvPr>
            <p:cNvSpPr/>
            <p:nvPr/>
          </p:nvSpPr>
          <p:spPr>
            <a:xfrm>
              <a:off x="4663832" y="5396347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6" name="내용 개체 틀 4" descr="장난감, 모자, 가상의 캐릭터, 만화 영화이(가) 표시된 사진&#10;&#10;자동 생성된 설명">
              <a:extLst>
                <a:ext uri="{FF2B5EF4-FFF2-40B4-BE49-F238E27FC236}">
                  <a16:creationId xmlns:a16="http://schemas.microsoft.com/office/drawing/2014/main" id="{116603FD-2C57-DCE9-B91B-439B07CDCE0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13" t="2262" r="61865" b="54692"/>
            <a:stretch/>
          </p:blipFill>
          <p:spPr>
            <a:xfrm>
              <a:off x="4725943" y="5486357"/>
              <a:ext cx="936543" cy="949326"/>
            </a:xfrm>
            <a:prstGeom prst="ellipse">
              <a:avLst/>
            </a:prstGeom>
          </p:spPr>
        </p:pic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BCAC3D43-031A-90B2-7F59-B903563628DD}"/>
                </a:ext>
              </a:extLst>
            </p:cNvPr>
            <p:cNvSpPr/>
            <p:nvPr/>
          </p:nvSpPr>
          <p:spPr>
            <a:xfrm>
              <a:off x="4663832" y="5396347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32904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80" grpId="0" animBg="1"/>
      <p:bldP spid="80" grpId="1" animBg="1"/>
      <p:bldP spid="81" grpId="0" animBg="1"/>
      <p:bldP spid="81" grpId="1" animBg="1"/>
      <p:bldP spid="82" grpId="0" animBg="1"/>
      <p:bldP spid="82" grpId="1" animBg="1"/>
      <p:bldP spid="83" grpId="0" animBg="1"/>
      <p:bldP spid="83" grpId="1" animBg="1"/>
      <p:bldP spid="84" grpId="0" animBg="1"/>
      <p:bldP spid="84" grpId="1" animBg="1"/>
      <p:bldP spid="85" grpId="0" animBg="1"/>
      <p:bldP spid="85" grpId="1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11C71A-3305-B509-EB00-20B9544AF8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23C33131-0675-381E-EE7C-744AF4994429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69140EF5-C911-FFB9-03F1-04F40C1A29E0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C534BB14-01D6-4D69-1EA3-FDB8FFF568C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EB8DC1BF-180C-BEC6-CA2A-4153BCB5B306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티피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는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캐나다 원주민들이 만든 특별한 집이예요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8" name="말풍선: 모서리가 둥근 사각형 7">
            <a:extLst>
              <a:ext uri="{FF2B5EF4-FFF2-40B4-BE49-F238E27FC236}">
                <a16:creationId xmlns:a16="http://schemas.microsoft.com/office/drawing/2014/main" id="{505DFC36-FF83-9496-928E-AF81FABD3675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 집은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나무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기둥을 삼각형 모양으로 세우고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E7BFF1CA-AD59-9FB7-AE25-467A72C49311}"/>
              </a:ext>
            </a:extLst>
          </p:cNvPr>
          <p:cNvSpPr/>
          <p:nvPr/>
        </p:nvSpPr>
        <p:spPr>
          <a:xfrm>
            <a:off x="4006850" y="895122"/>
            <a:ext cx="819066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err="1">
                <a:solidFill>
                  <a:srgbClr val="82D0D5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ㄴㅁ</a:t>
            </a:r>
            <a:endParaRPr lang="ko-KR" altLang="en-US" sz="2400" dirty="0">
              <a:solidFill>
                <a:srgbClr val="82D0D5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0" name="말풍선: 모서리가 둥근 사각형 9">
            <a:extLst>
              <a:ext uri="{FF2B5EF4-FFF2-40B4-BE49-F238E27FC236}">
                <a16:creationId xmlns:a16="http://schemas.microsoft.com/office/drawing/2014/main" id="{3D155CB4-C339-A606-D110-2612ADDA8D7A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 위에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동물 가죽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천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덮어 만들었어요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4289C556-CD00-AB04-A550-01F88DC8FD78}"/>
              </a:ext>
            </a:extLst>
          </p:cNvPr>
          <p:cNvGrpSpPr/>
          <p:nvPr/>
        </p:nvGrpSpPr>
        <p:grpSpPr>
          <a:xfrm>
            <a:off x="620869" y="609600"/>
            <a:ext cx="1060767" cy="1060767"/>
            <a:chOff x="4663832" y="5396347"/>
            <a:chExt cx="1060767" cy="1060767"/>
          </a:xfrm>
        </p:grpSpPr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F59B7FF1-6344-7DC7-3CF2-40123E932943}"/>
                </a:ext>
              </a:extLst>
            </p:cNvPr>
            <p:cNvSpPr/>
            <p:nvPr/>
          </p:nvSpPr>
          <p:spPr>
            <a:xfrm>
              <a:off x="4663832" y="5396347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3" name="내용 개체 틀 4" descr="장난감, 모자, 가상의 캐릭터, 만화 영화이(가) 표시된 사진&#10;&#10;자동 생성된 설명">
              <a:extLst>
                <a:ext uri="{FF2B5EF4-FFF2-40B4-BE49-F238E27FC236}">
                  <a16:creationId xmlns:a16="http://schemas.microsoft.com/office/drawing/2014/main" id="{649C500E-8E15-F797-9791-D68C3459DC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13" t="2262" r="61865" b="54692"/>
            <a:stretch/>
          </p:blipFill>
          <p:spPr>
            <a:xfrm>
              <a:off x="4725943" y="5486357"/>
              <a:ext cx="936543" cy="949326"/>
            </a:xfrm>
            <a:prstGeom prst="ellipse">
              <a:avLst/>
            </a:prstGeom>
          </p:spPr>
        </p:pic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7F959176-F77E-BF25-C546-D650210A17C0}"/>
                </a:ext>
              </a:extLst>
            </p:cNvPr>
            <p:cNvSpPr/>
            <p:nvPr/>
          </p:nvSpPr>
          <p:spPr>
            <a:xfrm>
              <a:off x="4663832" y="5396347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7" name="그림 16" descr="야외, 울타리, 포유류, 동물원이(가) 표시된 사진&#10;&#10;자동 생성된 설명">
            <a:extLst>
              <a:ext uri="{FF2B5EF4-FFF2-40B4-BE49-F238E27FC236}">
                <a16:creationId xmlns:a16="http://schemas.microsoft.com/office/drawing/2014/main" id="{D94E8876-65CD-893D-89C0-770BA7F299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1660" y="1924936"/>
            <a:ext cx="3901751" cy="4214550"/>
          </a:xfrm>
          <a:prstGeom prst="rect">
            <a:avLst/>
          </a:prstGeom>
        </p:spPr>
      </p:pic>
      <p:pic>
        <p:nvPicPr>
          <p:cNvPr id="21" name="그림 20" descr="하늘, 야외, 목재, 우드이(가) 표시된 사진&#10;&#10;자동 생성된 설명">
            <a:extLst>
              <a:ext uri="{FF2B5EF4-FFF2-40B4-BE49-F238E27FC236}">
                <a16:creationId xmlns:a16="http://schemas.microsoft.com/office/drawing/2014/main" id="{440F29FE-DC49-D74A-6BDD-DBF557560BD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771" y="2291788"/>
            <a:ext cx="6196776" cy="3480845"/>
          </a:xfrm>
          <a:prstGeom prst="rect">
            <a:avLst/>
          </a:prstGeom>
        </p:spPr>
      </p:pic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6362A21E-CAA6-04F5-9EF7-4F3F92F05B23}"/>
              </a:ext>
            </a:extLst>
          </p:cNvPr>
          <p:cNvSpPr/>
          <p:nvPr/>
        </p:nvSpPr>
        <p:spPr>
          <a:xfrm>
            <a:off x="4962524" y="895122"/>
            <a:ext cx="819066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err="1">
                <a:solidFill>
                  <a:srgbClr val="82D0D5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ㄱㅈ</a:t>
            </a:r>
            <a:endParaRPr lang="ko-KR" altLang="en-US" sz="2400" dirty="0">
              <a:solidFill>
                <a:srgbClr val="82D0D5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7C67721-A881-1C6F-E771-ED1D79A822C4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129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8" grpId="0" animBg="1"/>
      <p:bldP spid="11" grpId="0" animBg="1"/>
      <p:bldP spid="11" grpId="1" animBg="1"/>
      <p:bldP spid="10" grpId="0" animBg="1"/>
      <p:bldP spid="22" grpId="0" animBg="1"/>
      <p:bldP spid="22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027745-BA03-CAA2-AE7E-3842F07D0B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37C45044-2A6B-E666-51EC-8B6937ED287A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290A8AD3-F51C-7AB7-E5AE-9D8A5F1E172B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C3A8C7FB-DF3C-DCC1-ACEE-F93CE35A76E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79F4F164-B97D-3F48-6938-68D1829C8F00}"/>
              </a:ext>
            </a:extLst>
          </p:cNvPr>
          <p:cNvSpPr/>
          <p:nvPr/>
        </p:nvSpPr>
        <p:spPr>
          <a:xfrm>
            <a:off x="3504405" y="894584"/>
            <a:ext cx="381795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말풍선: 모서리가 둥근 사각형 26">
            <a:extLst>
              <a:ext uri="{FF2B5EF4-FFF2-40B4-BE49-F238E27FC236}">
                <a16:creationId xmlns:a16="http://schemas.microsoft.com/office/drawing/2014/main" id="{1DE54291-122B-1D44-48DD-A851A4DB0C62}"/>
              </a:ext>
            </a:extLst>
          </p:cNvPr>
          <p:cNvSpPr/>
          <p:nvPr/>
        </p:nvSpPr>
        <p:spPr>
          <a:xfrm>
            <a:off x="1818243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티피는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이동식 집이라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어디든 쉽게 옮길 수 있었어요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78D75E9E-D069-8440-13D2-EFF7D2B28C8B}"/>
              </a:ext>
            </a:extLst>
          </p:cNvPr>
          <p:cNvSpPr/>
          <p:nvPr/>
        </p:nvSpPr>
        <p:spPr>
          <a:xfrm>
            <a:off x="3575050" y="895122"/>
            <a:ext cx="1096010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err="1">
                <a:solidFill>
                  <a:srgbClr val="82D0D5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ㅇㄷㅅ</a:t>
            </a:r>
            <a:endParaRPr lang="ko-KR" altLang="en-US" sz="2400" dirty="0">
              <a:solidFill>
                <a:srgbClr val="82D0D5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1" name="말풍선: 모서리가 둥근 사각형 20">
            <a:extLst>
              <a:ext uri="{FF2B5EF4-FFF2-40B4-BE49-F238E27FC236}">
                <a16:creationId xmlns:a16="http://schemas.microsoft.com/office/drawing/2014/main" id="{C0AE5DDE-FD22-9273-8C74-BB0CC037A728}"/>
              </a:ext>
            </a:extLst>
          </p:cNvPr>
          <p:cNvSpPr/>
          <p:nvPr/>
        </p:nvSpPr>
        <p:spPr>
          <a:xfrm>
            <a:off x="1818242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82D0D5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사냥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다닐 때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티피를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빨리 세우고</a:t>
            </a:r>
          </a:p>
        </p:txBody>
      </p:sp>
      <p:sp>
        <p:nvSpPr>
          <p:cNvPr id="23" name="말풍선: 모서리가 둥근 사각형 22">
            <a:extLst>
              <a:ext uri="{FF2B5EF4-FFF2-40B4-BE49-F238E27FC236}">
                <a16:creationId xmlns:a16="http://schemas.microsoft.com/office/drawing/2014/main" id="{3A131902-75AA-742E-C9AB-74A74B2C8A5F}"/>
              </a:ext>
            </a:extLst>
          </p:cNvPr>
          <p:cNvSpPr/>
          <p:nvPr/>
        </p:nvSpPr>
        <p:spPr>
          <a:xfrm>
            <a:off x="1818242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다시 쉽게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철거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할 수 있었죠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C6511C5C-D8A8-D0EB-107A-60C1DB68E4F6}"/>
              </a:ext>
            </a:extLst>
          </p:cNvPr>
          <p:cNvGrpSpPr/>
          <p:nvPr/>
        </p:nvGrpSpPr>
        <p:grpSpPr>
          <a:xfrm>
            <a:off x="620869" y="609600"/>
            <a:ext cx="1060767" cy="1060767"/>
            <a:chOff x="4663832" y="5396347"/>
            <a:chExt cx="1060767" cy="1060767"/>
          </a:xfrm>
        </p:grpSpPr>
        <p:sp>
          <p:nvSpPr>
            <p:cNvPr id="8" name="타원 7">
              <a:extLst>
                <a:ext uri="{FF2B5EF4-FFF2-40B4-BE49-F238E27FC236}">
                  <a16:creationId xmlns:a16="http://schemas.microsoft.com/office/drawing/2014/main" id="{BF134477-F0CF-B148-BED2-677757D26E39}"/>
                </a:ext>
              </a:extLst>
            </p:cNvPr>
            <p:cNvSpPr/>
            <p:nvPr/>
          </p:nvSpPr>
          <p:spPr>
            <a:xfrm>
              <a:off x="4663832" y="5396347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" name="내용 개체 틀 4" descr="장난감, 모자, 가상의 캐릭터, 만화 영화이(가) 표시된 사진&#10;&#10;자동 생성된 설명">
              <a:extLst>
                <a:ext uri="{FF2B5EF4-FFF2-40B4-BE49-F238E27FC236}">
                  <a16:creationId xmlns:a16="http://schemas.microsoft.com/office/drawing/2014/main" id="{9AF98135-65F7-EEB1-B681-9C2E0A2492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13" t="2262" r="61865" b="54692"/>
            <a:stretch/>
          </p:blipFill>
          <p:spPr>
            <a:xfrm>
              <a:off x="4725943" y="5486357"/>
              <a:ext cx="936543" cy="949326"/>
            </a:xfrm>
            <a:prstGeom prst="ellipse">
              <a:avLst/>
            </a:prstGeom>
          </p:spPr>
        </p:pic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62D23E8C-A2EE-B687-A7DD-F5FEECFEBF89}"/>
                </a:ext>
              </a:extLst>
            </p:cNvPr>
            <p:cNvSpPr/>
            <p:nvPr/>
          </p:nvSpPr>
          <p:spPr>
            <a:xfrm>
              <a:off x="4663832" y="5396347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8" name="그림 17" descr="구름, 경치, 하늘, 모노크롬이(가) 표시된 사진&#10;&#10;자동 생성된 설명">
            <a:extLst>
              <a:ext uri="{FF2B5EF4-FFF2-40B4-BE49-F238E27FC236}">
                <a16:creationId xmlns:a16="http://schemas.microsoft.com/office/drawing/2014/main" id="{6E484662-B5FC-59BD-D98C-B316039215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88"/>
          <a:stretch/>
        </p:blipFill>
        <p:spPr>
          <a:xfrm>
            <a:off x="6103502" y="2386847"/>
            <a:ext cx="5391813" cy="3303361"/>
          </a:xfrm>
          <a:prstGeom prst="rect">
            <a:avLst/>
          </a:prstGeom>
        </p:spPr>
      </p:pic>
      <p:pic>
        <p:nvPicPr>
          <p:cNvPr id="26" name="그림 25" descr="구름, 야외, 잔디, 하늘이(가) 표시된 사진&#10;&#10;자동 생성된 설명">
            <a:extLst>
              <a:ext uri="{FF2B5EF4-FFF2-40B4-BE49-F238E27FC236}">
                <a16:creationId xmlns:a16="http://schemas.microsoft.com/office/drawing/2014/main" id="{24EA23D8-310A-3358-C8FF-607E5BF3602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257" y="2401335"/>
            <a:ext cx="4983221" cy="3305277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6A0C37FD-CD70-4697-86A2-C444506DD647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188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7" grpId="0" animBg="1"/>
      <p:bldP spid="14" grpId="0" animBg="1"/>
      <p:bldP spid="14" grpId="1" animBg="1"/>
      <p:bldP spid="21" grpId="0" animBg="1"/>
      <p:bldP spid="2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3CBF80-C597-1587-F062-E675AA7157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EEFE6564-6E1E-100C-74F8-B39FE291FBC7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9583BB1C-8C52-AC0F-11EF-037214C3708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D9963064-E317-BBAC-995E-495E9E8831A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95E956D1-D617-F988-EDAA-F050D2974698}"/>
              </a:ext>
            </a:extLst>
          </p:cNvPr>
          <p:cNvSpPr/>
          <p:nvPr/>
        </p:nvSpPr>
        <p:spPr>
          <a:xfrm>
            <a:off x="3504405" y="894584"/>
            <a:ext cx="381795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말풍선: 모서리가 둥근 사각형 26">
            <a:extLst>
              <a:ext uri="{FF2B5EF4-FFF2-40B4-BE49-F238E27FC236}">
                <a16:creationId xmlns:a16="http://schemas.microsoft.com/office/drawing/2014/main" id="{4C3FDAB5-BAA3-A389-E664-E94EE7BC06F8}"/>
              </a:ext>
            </a:extLst>
          </p:cNvPr>
          <p:cNvSpPr/>
          <p:nvPr/>
        </p:nvSpPr>
        <p:spPr>
          <a:xfrm>
            <a:off x="1818243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비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가 와도 방수가 잘 되고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</a:t>
            </a:r>
            <a:endParaRPr lang="ko-KR" altLang="en-US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C6A045AD-3049-9FB3-6224-DF109FDFF6EC}"/>
              </a:ext>
            </a:extLst>
          </p:cNvPr>
          <p:cNvSpPr/>
          <p:nvPr/>
        </p:nvSpPr>
        <p:spPr>
          <a:xfrm>
            <a:off x="6190343" y="895122"/>
            <a:ext cx="788489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>
                <a:solidFill>
                  <a:srgbClr val="82D0D5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ㅂㅅ</a:t>
            </a:r>
            <a:endParaRPr lang="ko-KR" altLang="en-US" sz="2400" dirty="0">
              <a:solidFill>
                <a:srgbClr val="82D0D5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1" name="말풍선: 모서리가 둥근 사각형 20">
            <a:extLst>
              <a:ext uri="{FF2B5EF4-FFF2-40B4-BE49-F238E27FC236}">
                <a16:creationId xmlns:a16="http://schemas.microsoft.com/office/drawing/2014/main" id="{8812DDE7-0609-BC8D-39BF-B5728D92020C}"/>
              </a:ext>
            </a:extLst>
          </p:cNvPr>
          <p:cNvSpPr/>
          <p:nvPr/>
        </p:nvSpPr>
        <p:spPr>
          <a:xfrm>
            <a:off x="1818242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안에는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불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피울 수 있었어요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2B0F8186-38CD-B897-8701-E5CB9CE01531}"/>
              </a:ext>
            </a:extLst>
          </p:cNvPr>
          <p:cNvGrpSpPr/>
          <p:nvPr/>
        </p:nvGrpSpPr>
        <p:grpSpPr>
          <a:xfrm>
            <a:off x="620869" y="609600"/>
            <a:ext cx="1060767" cy="1060767"/>
            <a:chOff x="4663832" y="5396347"/>
            <a:chExt cx="1060767" cy="1060767"/>
          </a:xfrm>
        </p:grpSpPr>
        <p:sp>
          <p:nvSpPr>
            <p:cNvPr id="8" name="타원 7">
              <a:extLst>
                <a:ext uri="{FF2B5EF4-FFF2-40B4-BE49-F238E27FC236}">
                  <a16:creationId xmlns:a16="http://schemas.microsoft.com/office/drawing/2014/main" id="{BA7EB685-A65D-7646-A8D9-19565B5FFE7B}"/>
                </a:ext>
              </a:extLst>
            </p:cNvPr>
            <p:cNvSpPr/>
            <p:nvPr/>
          </p:nvSpPr>
          <p:spPr>
            <a:xfrm>
              <a:off x="4663832" y="5396347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" name="내용 개체 틀 4" descr="장난감, 모자, 가상의 캐릭터, 만화 영화이(가) 표시된 사진&#10;&#10;자동 생성된 설명">
              <a:extLst>
                <a:ext uri="{FF2B5EF4-FFF2-40B4-BE49-F238E27FC236}">
                  <a16:creationId xmlns:a16="http://schemas.microsoft.com/office/drawing/2014/main" id="{7CB016CB-3BD7-7E06-1A44-31610DED8DE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13" t="2262" r="61865" b="54692"/>
            <a:stretch/>
          </p:blipFill>
          <p:spPr>
            <a:xfrm>
              <a:off x="4725943" y="5486357"/>
              <a:ext cx="936543" cy="949326"/>
            </a:xfrm>
            <a:prstGeom prst="ellipse">
              <a:avLst/>
            </a:prstGeom>
          </p:spPr>
        </p:pic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D6E7B1A4-774A-E1AB-E655-A20144ADDE4C}"/>
                </a:ext>
              </a:extLst>
            </p:cNvPr>
            <p:cNvSpPr/>
            <p:nvPr/>
          </p:nvSpPr>
          <p:spPr>
            <a:xfrm>
              <a:off x="4663832" y="5396347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6" name="그림 15" descr="건물, 실내이(가) 표시된 사진&#10;&#10;자동 생성된 설명">
            <a:extLst>
              <a:ext uri="{FF2B5EF4-FFF2-40B4-BE49-F238E27FC236}">
                <a16:creationId xmlns:a16="http://schemas.microsoft.com/office/drawing/2014/main" id="{6606F1B4-8F7D-32AE-23D1-93A9502715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4362" y="1949411"/>
            <a:ext cx="5685525" cy="4161870"/>
          </a:xfrm>
          <a:prstGeom prst="rect">
            <a:avLst/>
          </a:prstGeom>
        </p:spPr>
      </p:pic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38BB9505-211E-450B-78DA-9F6497FED6FA}"/>
              </a:ext>
            </a:extLst>
          </p:cNvPr>
          <p:cNvSpPr/>
          <p:nvPr/>
        </p:nvSpPr>
        <p:spPr>
          <a:xfrm>
            <a:off x="5212556" y="895122"/>
            <a:ext cx="446711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>
                <a:solidFill>
                  <a:srgbClr val="82D0D5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ㅂ</a:t>
            </a:r>
            <a:endParaRPr lang="ko-KR" altLang="en-US" sz="2400" dirty="0">
              <a:solidFill>
                <a:srgbClr val="82D0D5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B4055FB9-B684-4FCE-8811-51A4F7B1D483}"/>
              </a:ext>
            </a:extLst>
          </p:cNvPr>
          <p:cNvSpPr/>
          <p:nvPr/>
        </p:nvSpPr>
        <p:spPr>
          <a:xfrm>
            <a:off x="1818242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꼭대기에는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연기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가 빠져나갈 수 있는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구멍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 있어요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991F36AC-0637-8D42-F9FD-F7D69721CC2B}"/>
              </a:ext>
            </a:extLst>
          </p:cNvPr>
          <p:cNvSpPr/>
          <p:nvPr/>
        </p:nvSpPr>
        <p:spPr>
          <a:xfrm>
            <a:off x="8774793" y="894584"/>
            <a:ext cx="788489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err="1">
                <a:solidFill>
                  <a:srgbClr val="82D0D5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ㄱㅁ</a:t>
            </a:r>
            <a:endParaRPr lang="ko-KR" altLang="en-US" sz="2400" dirty="0">
              <a:solidFill>
                <a:srgbClr val="82D0D5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32" name="그림 31" descr="원뿔형 천막, 야외, 텐트, 건물이(가) 표시된 사진&#10;&#10;자동 생성된 설명">
            <a:extLst>
              <a:ext uri="{FF2B5EF4-FFF2-40B4-BE49-F238E27FC236}">
                <a16:creationId xmlns:a16="http://schemas.microsoft.com/office/drawing/2014/main" id="{2BC9F033-6719-846E-323D-86E337DC68F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95"/>
          <a:stretch/>
        </p:blipFill>
        <p:spPr>
          <a:xfrm>
            <a:off x="1114396" y="1955199"/>
            <a:ext cx="3929853" cy="4165599"/>
          </a:xfrm>
          <a:prstGeom prst="rect">
            <a:avLst/>
          </a:prstGeom>
        </p:spPr>
      </p:pic>
      <p:pic>
        <p:nvPicPr>
          <p:cNvPr id="19" name="그림 18" descr="야외, 하늘, 로프, 목재이(가) 표시된 사진&#10;&#10;자동 생성된 설명">
            <a:extLst>
              <a:ext uri="{FF2B5EF4-FFF2-40B4-BE49-F238E27FC236}">
                <a16:creationId xmlns:a16="http://schemas.microsoft.com/office/drawing/2014/main" id="{D75EDCD4-F0B6-B0C9-6132-F7614A1FB7C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23" r="18799"/>
          <a:stretch/>
        </p:blipFill>
        <p:spPr>
          <a:xfrm>
            <a:off x="1104900" y="1949411"/>
            <a:ext cx="3939349" cy="416187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0DDE4DCE-7660-A3C1-8858-F0CBB76E4DCD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938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7" grpId="0" animBg="1"/>
      <p:bldP spid="2" grpId="0" animBg="1"/>
      <p:bldP spid="2" grpId="1" animBg="1"/>
      <p:bldP spid="21" grpId="0" animBg="1"/>
      <p:bldP spid="14" grpId="0" animBg="1"/>
      <p:bldP spid="14" grpId="1" animBg="1"/>
      <p:bldP spid="12" grpId="0" animBg="1"/>
      <p:bldP spid="15" grpId="0" animBg="1"/>
      <p:bldP spid="15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841CDE-6315-EDDF-8DE8-713C532858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0E95ABA3-29BE-E05B-4816-F9533929BE64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61FC97A7-F8A7-D5AA-A186-C554DF6189B2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E49C5459-D8D2-0EF2-AD39-02E39EC8592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1F3BE240-8A48-CC42-9903-D8520E0B5F6A}"/>
              </a:ext>
            </a:extLst>
          </p:cNvPr>
          <p:cNvSpPr/>
          <p:nvPr/>
        </p:nvSpPr>
        <p:spPr>
          <a:xfrm>
            <a:off x="3504405" y="894584"/>
            <a:ext cx="381795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말풍선: 모서리가 둥근 사각형 26">
            <a:extLst>
              <a:ext uri="{FF2B5EF4-FFF2-40B4-BE49-F238E27FC236}">
                <a16:creationId xmlns:a16="http://schemas.microsoft.com/office/drawing/2014/main" id="{08A06BA9-9C21-062F-6C9C-C67A63C15449}"/>
              </a:ext>
            </a:extLst>
          </p:cNvPr>
          <p:cNvSpPr/>
          <p:nvPr/>
        </p:nvSpPr>
        <p:spPr>
          <a:xfrm>
            <a:off x="1818243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티피는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36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겨울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에는 따뜻하고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36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여름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에는 시원한 집이예요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C21698AA-3AED-0215-A8B3-C22878332C51}"/>
              </a:ext>
            </a:extLst>
          </p:cNvPr>
          <p:cNvGrpSpPr/>
          <p:nvPr/>
        </p:nvGrpSpPr>
        <p:grpSpPr>
          <a:xfrm>
            <a:off x="620869" y="609600"/>
            <a:ext cx="1060767" cy="1060767"/>
            <a:chOff x="4663832" y="5396347"/>
            <a:chExt cx="1060767" cy="1060767"/>
          </a:xfrm>
        </p:grpSpPr>
        <p:sp>
          <p:nvSpPr>
            <p:cNvPr id="8" name="타원 7">
              <a:extLst>
                <a:ext uri="{FF2B5EF4-FFF2-40B4-BE49-F238E27FC236}">
                  <a16:creationId xmlns:a16="http://schemas.microsoft.com/office/drawing/2014/main" id="{C0D090A0-5135-2FA2-1B68-30671BBE7D56}"/>
                </a:ext>
              </a:extLst>
            </p:cNvPr>
            <p:cNvSpPr/>
            <p:nvPr/>
          </p:nvSpPr>
          <p:spPr>
            <a:xfrm>
              <a:off x="4663832" y="5396347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" name="내용 개체 틀 4" descr="장난감, 모자, 가상의 캐릭터, 만화 영화이(가) 표시된 사진&#10;&#10;자동 생성된 설명">
              <a:extLst>
                <a:ext uri="{FF2B5EF4-FFF2-40B4-BE49-F238E27FC236}">
                  <a16:creationId xmlns:a16="http://schemas.microsoft.com/office/drawing/2014/main" id="{DBFE051F-3D78-18E7-9163-36C490C621A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13" t="2262" r="61865" b="54692"/>
            <a:stretch/>
          </p:blipFill>
          <p:spPr>
            <a:xfrm>
              <a:off x="4725943" y="5486357"/>
              <a:ext cx="936543" cy="949326"/>
            </a:xfrm>
            <a:prstGeom prst="ellipse">
              <a:avLst/>
            </a:prstGeom>
          </p:spPr>
        </p:pic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5151845F-905D-4A45-7336-35909E75D127}"/>
                </a:ext>
              </a:extLst>
            </p:cNvPr>
            <p:cNvSpPr/>
            <p:nvPr/>
          </p:nvSpPr>
          <p:spPr>
            <a:xfrm>
              <a:off x="4663832" y="5396347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8" name="그림 27" descr="야외, 하늘, 눈, 나무이(가) 표시된 사진&#10;&#10;자동 생성된 설명">
            <a:extLst>
              <a:ext uri="{FF2B5EF4-FFF2-40B4-BE49-F238E27FC236}">
                <a16:creationId xmlns:a16="http://schemas.microsoft.com/office/drawing/2014/main" id="{FAAF84D0-4980-D67F-C6E3-5CCE8591C0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251" y="2120549"/>
            <a:ext cx="6579263" cy="3920093"/>
          </a:xfrm>
          <a:prstGeom prst="rect">
            <a:avLst/>
          </a:prstGeom>
        </p:spPr>
      </p:pic>
      <p:pic>
        <p:nvPicPr>
          <p:cNvPr id="5" name="그림 4" descr="원뿔형 천막, 건물, 텐트, 나무이(가) 표시된 사진&#10;&#10;자동 생성된 설명">
            <a:extLst>
              <a:ext uri="{FF2B5EF4-FFF2-40B4-BE49-F238E27FC236}">
                <a16:creationId xmlns:a16="http://schemas.microsoft.com/office/drawing/2014/main" id="{05BAB99D-62E4-5BA5-7D94-4C30B40DAD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0627" y="1811525"/>
            <a:ext cx="2963228" cy="444137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0D9BBB6-7AAC-ADE0-74CF-A032D03E2334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161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550740-4B59-93F7-1EB3-5F2DF3FF6B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D9550554-E1F6-C06D-4791-EEE877A060F1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DA9DC6B1-0A02-24CD-7915-EE39342E7BDA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A159533D-EA62-D5A6-89AB-79C47E50D55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4EA1B086-C1A3-7AE9-D63F-C16953C9F61A}"/>
              </a:ext>
            </a:extLst>
          </p:cNvPr>
          <p:cNvSpPr/>
          <p:nvPr/>
        </p:nvSpPr>
        <p:spPr>
          <a:xfrm>
            <a:off x="3504405" y="894584"/>
            <a:ext cx="381795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말풍선: 모서리가 둥근 사각형 26">
            <a:extLst>
              <a:ext uri="{FF2B5EF4-FFF2-40B4-BE49-F238E27FC236}">
                <a16:creationId xmlns:a16="http://schemas.microsoft.com/office/drawing/2014/main" id="{178A5E28-260A-BC6B-3706-E5DBFBB52696}"/>
              </a:ext>
            </a:extLst>
          </p:cNvPr>
          <p:cNvSpPr/>
          <p:nvPr/>
        </p:nvSpPr>
        <p:spPr>
          <a:xfrm>
            <a:off x="1818243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자연과 함께 사는 </a:t>
            </a:r>
            <a:r>
              <a:rPr lang="ko-KR" altLang="en-US" sz="36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원주민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들에게 중요한 공간이었죠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755AD678-70C1-86E9-E569-8289243D7573}"/>
              </a:ext>
            </a:extLst>
          </p:cNvPr>
          <p:cNvGrpSpPr/>
          <p:nvPr/>
        </p:nvGrpSpPr>
        <p:grpSpPr>
          <a:xfrm>
            <a:off x="620869" y="609600"/>
            <a:ext cx="1060767" cy="1060767"/>
            <a:chOff x="4663832" y="5396347"/>
            <a:chExt cx="1060767" cy="1060767"/>
          </a:xfrm>
        </p:grpSpPr>
        <p:sp>
          <p:nvSpPr>
            <p:cNvPr id="8" name="타원 7">
              <a:extLst>
                <a:ext uri="{FF2B5EF4-FFF2-40B4-BE49-F238E27FC236}">
                  <a16:creationId xmlns:a16="http://schemas.microsoft.com/office/drawing/2014/main" id="{343F8C1F-4F3D-DCBC-19A5-C8063988139A}"/>
                </a:ext>
              </a:extLst>
            </p:cNvPr>
            <p:cNvSpPr/>
            <p:nvPr/>
          </p:nvSpPr>
          <p:spPr>
            <a:xfrm>
              <a:off x="4663832" y="5396347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" name="내용 개체 틀 4" descr="장난감, 모자, 가상의 캐릭터, 만화 영화이(가) 표시된 사진&#10;&#10;자동 생성된 설명">
              <a:extLst>
                <a:ext uri="{FF2B5EF4-FFF2-40B4-BE49-F238E27FC236}">
                  <a16:creationId xmlns:a16="http://schemas.microsoft.com/office/drawing/2014/main" id="{232A544E-1098-A071-4210-3C1CD4A59E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13" t="2262" r="61865" b="54692"/>
            <a:stretch/>
          </p:blipFill>
          <p:spPr>
            <a:xfrm>
              <a:off x="4725943" y="5486357"/>
              <a:ext cx="936543" cy="949326"/>
            </a:xfrm>
            <a:prstGeom prst="ellipse">
              <a:avLst/>
            </a:prstGeom>
          </p:spPr>
        </p:pic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09355881-4B93-27DC-06D3-F852D0930EAE}"/>
                </a:ext>
              </a:extLst>
            </p:cNvPr>
            <p:cNvSpPr/>
            <p:nvPr/>
          </p:nvSpPr>
          <p:spPr>
            <a:xfrm>
              <a:off x="4663832" y="5396347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9" name="그림 8" descr="스케치, 예술, 일러스트레이션, 라인 아트이(가) 표시된 사진&#10;&#10;자동 생성된 설명">
            <a:extLst>
              <a:ext uri="{FF2B5EF4-FFF2-40B4-BE49-F238E27FC236}">
                <a16:creationId xmlns:a16="http://schemas.microsoft.com/office/drawing/2014/main" id="{C4449BA8-12A1-A37C-E178-2366CD773E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0376" y="1877811"/>
            <a:ext cx="6466310" cy="4309190"/>
          </a:xfrm>
          <a:prstGeom prst="rect">
            <a:avLst/>
          </a:prstGeom>
        </p:spPr>
      </p:pic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BEFD18F1-869B-C00C-F53B-0213A99E0358}"/>
              </a:ext>
            </a:extLst>
          </p:cNvPr>
          <p:cNvSpPr/>
          <p:nvPr/>
        </p:nvSpPr>
        <p:spPr>
          <a:xfrm>
            <a:off x="5406571" y="894584"/>
            <a:ext cx="1102496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>
                <a:solidFill>
                  <a:srgbClr val="82D0D5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ㅇㅈㅁ</a:t>
            </a:r>
            <a:endParaRPr lang="ko-KR" altLang="en-US" sz="2400" dirty="0">
              <a:solidFill>
                <a:srgbClr val="82D0D5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F9E6E5C-E750-F7E1-DEBE-CC88C3781B54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5048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7" grpId="0" animBg="1"/>
      <p:bldP spid="16" grpId="0" animBg="1"/>
      <p:bldP spid="16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FAAF24-7937-3C82-8934-08187A41DA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C6E31D26-ECD1-D3E6-6981-D54494A939F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9D542599-89BC-E58D-AB33-2D23EE7B918B}"/>
              </a:ext>
            </a:extLst>
          </p:cNvPr>
          <p:cNvSpPr/>
          <p:nvPr/>
        </p:nvSpPr>
        <p:spPr>
          <a:xfrm>
            <a:off x="666282" y="400504"/>
            <a:ext cx="10859436" cy="6135582"/>
          </a:xfrm>
          <a:prstGeom prst="rect">
            <a:avLst/>
          </a:prstGeom>
          <a:effectLst>
            <a:outerShdw blurRad="114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온라인 미디어 1" title="[세계테마기행] 캐나다 설국기행 1~4부">
            <a:hlinkClick r:id="" action="ppaction://media"/>
            <a:extLst>
              <a:ext uri="{FF2B5EF4-FFF2-40B4-BE49-F238E27FC236}">
                <a16:creationId xmlns:a16="http://schemas.microsoft.com/office/drawing/2014/main" id="{0DD949D7-F0F1-622B-239B-E129E5840856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666282" y="400504"/>
            <a:ext cx="10859436" cy="613599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8226874-3D14-0373-DAC1-17267CAFE64B}"/>
              </a:ext>
            </a:extLst>
          </p:cNvPr>
          <p:cNvSpPr txBox="1"/>
          <p:nvPr/>
        </p:nvSpPr>
        <p:spPr>
          <a:xfrm>
            <a:off x="7350686" y="6536086"/>
            <a:ext cx="436261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</a:rPr>
              <a:t>출처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</a:rPr>
              <a:t>: EBS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</a:rPr>
              <a:t> 세계테마기행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</a:rPr>
              <a:t> © EBS. All rights reserved.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1386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91D1A-98A2-7AA7-609C-8B32DF8B4E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C41065E-3721-857D-D689-FB8E48947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7" name="내용 개체 틀 6" descr="기본 셰이프 윤곽선">
            <a:extLst>
              <a:ext uri="{FF2B5EF4-FFF2-40B4-BE49-F238E27FC236}">
                <a16:creationId xmlns:a16="http://schemas.microsoft.com/office/drawing/2014/main" id="{21B524BA-5A6C-791B-4DF0-AFF3AF0AAB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98457" y="4275321"/>
            <a:ext cx="914400" cy="914400"/>
          </a:xfrm>
        </p:spPr>
      </p:pic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6125E4B1-9857-DD8F-9ECA-05B4FD26CFA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pic>
        <p:nvPicPr>
          <p:cNvPr id="15" name="그래픽 14" descr="표식 단색으로 채워진">
            <a:extLst>
              <a:ext uri="{FF2B5EF4-FFF2-40B4-BE49-F238E27FC236}">
                <a16:creationId xmlns:a16="http://schemas.microsoft.com/office/drawing/2014/main" id="{25A2CD50-1A9A-7CED-7FA7-AFBA7FD35C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35477" y="2723362"/>
            <a:ext cx="766123" cy="705638"/>
          </a:xfrm>
          <a:prstGeom prst="rect">
            <a:avLst/>
          </a:prstGeom>
        </p:spPr>
      </p:pic>
      <p:pic>
        <p:nvPicPr>
          <p:cNvPr id="29" name="그림 28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A11E8FA7-3A93-39C5-B13A-6915F67CAB8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1418321" y="2652179"/>
            <a:ext cx="1323256" cy="1001621"/>
          </a:xfrm>
          <a:prstGeom prst="rect">
            <a:avLst/>
          </a:prstGeom>
        </p:spPr>
      </p:pic>
      <p:sp>
        <p:nvSpPr>
          <p:cNvPr id="39" name="별: 꼭짓점 12개 38">
            <a:extLst>
              <a:ext uri="{FF2B5EF4-FFF2-40B4-BE49-F238E27FC236}">
                <a16:creationId xmlns:a16="http://schemas.microsoft.com/office/drawing/2014/main" id="{491C7E31-1CA6-CBA8-BF18-397C24184201}"/>
              </a:ext>
            </a:extLst>
          </p:cNvPr>
          <p:cNvSpPr/>
          <p:nvPr/>
        </p:nvSpPr>
        <p:spPr>
          <a:xfrm>
            <a:off x="9717161" y="1461653"/>
            <a:ext cx="1433993" cy="1433993"/>
          </a:xfrm>
          <a:prstGeom prst="star12">
            <a:avLst/>
          </a:prstGeom>
          <a:noFill/>
          <a:ln w="76200">
            <a:solidFill>
              <a:srgbClr val="EDC3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rgbClr val="DF9C1C"/>
                </a:solidFill>
              </a:ln>
            </a:endParaRPr>
          </a:p>
        </p:txBody>
      </p:sp>
      <p:sp>
        <p:nvSpPr>
          <p:cNvPr id="44" name="타원 43">
            <a:extLst>
              <a:ext uri="{FF2B5EF4-FFF2-40B4-BE49-F238E27FC236}">
                <a16:creationId xmlns:a16="http://schemas.microsoft.com/office/drawing/2014/main" id="{3CD19318-BC15-F603-E27A-26196CBED37D}"/>
              </a:ext>
            </a:extLst>
          </p:cNvPr>
          <p:cNvSpPr/>
          <p:nvPr/>
        </p:nvSpPr>
        <p:spPr>
          <a:xfrm rot="624029">
            <a:off x="3100521" y="5761671"/>
            <a:ext cx="2158226" cy="1974421"/>
          </a:xfrm>
          <a:custGeom>
            <a:avLst/>
            <a:gdLst>
              <a:gd name="connsiteX0" fmla="*/ 0 w 1958166"/>
              <a:gd name="connsiteY0" fmla="*/ 979083 h 1958166"/>
              <a:gd name="connsiteX1" fmla="*/ 979083 w 1958166"/>
              <a:gd name="connsiteY1" fmla="*/ 0 h 1958166"/>
              <a:gd name="connsiteX2" fmla="*/ 1958166 w 1958166"/>
              <a:gd name="connsiteY2" fmla="*/ 979083 h 1958166"/>
              <a:gd name="connsiteX3" fmla="*/ 979083 w 1958166"/>
              <a:gd name="connsiteY3" fmla="*/ 1958166 h 1958166"/>
              <a:gd name="connsiteX4" fmla="*/ 0 w 1958166"/>
              <a:gd name="connsiteY4" fmla="*/ 979083 h 1958166"/>
              <a:gd name="connsiteX0" fmla="*/ 0 w 1973757"/>
              <a:gd name="connsiteY0" fmla="*/ 982599 h 1961682"/>
              <a:gd name="connsiteX1" fmla="*/ 979083 w 1973757"/>
              <a:gd name="connsiteY1" fmla="*/ 3516 h 1961682"/>
              <a:gd name="connsiteX2" fmla="*/ 1290509 w 1973757"/>
              <a:gd name="connsiteY2" fmla="*/ 666865 h 1961682"/>
              <a:gd name="connsiteX3" fmla="*/ 1958166 w 1973757"/>
              <a:gd name="connsiteY3" fmla="*/ 982599 h 1961682"/>
              <a:gd name="connsiteX4" fmla="*/ 979083 w 1973757"/>
              <a:gd name="connsiteY4" fmla="*/ 1961682 h 1961682"/>
              <a:gd name="connsiteX5" fmla="*/ 0 w 1973757"/>
              <a:gd name="connsiteY5" fmla="*/ 982599 h 1961682"/>
              <a:gd name="connsiteX0" fmla="*/ 0 w 2146897"/>
              <a:gd name="connsiteY0" fmla="*/ 982599 h 1964666"/>
              <a:gd name="connsiteX1" fmla="*/ 979083 w 2146897"/>
              <a:gd name="connsiteY1" fmla="*/ 3516 h 1964666"/>
              <a:gd name="connsiteX2" fmla="*/ 1290509 w 2146897"/>
              <a:gd name="connsiteY2" fmla="*/ 666865 h 1964666"/>
              <a:gd name="connsiteX3" fmla="*/ 2134379 w 2146897"/>
              <a:gd name="connsiteY3" fmla="*/ 1254062 h 1964666"/>
              <a:gd name="connsiteX4" fmla="*/ 979083 w 2146897"/>
              <a:gd name="connsiteY4" fmla="*/ 1961682 h 1964666"/>
              <a:gd name="connsiteX5" fmla="*/ 0 w 2146897"/>
              <a:gd name="connsiteY5" fmla="*/ 982599 h 1964666"/>
              <a:gd name="connsiteX0" fmla="*/ 0 w 2155528"/>
              <a:gd name="connsiteY0" fmla="*/ 982599 h 1964666"/>
              <a:gd name="connsiteX1" fmla="*/ 979083 w 2155528"/>
              <a:gd name="connsiteY1" fmla="*/ 3516 h 1964666"/>
              <a:gd name="connsiteX2" fmla="*/ 1290509 w 2155528"/>
              <a:gd name="connsiteY2" fmla="*/ 666865 h 1964666"/>
              <a:gd name="connsiteX3" fmla="*/ 2134379 w 2155528"/>
              <a:gd name="connsiteY3" fmla="*/ 1254062 h 1964666"/>
              <a:gd name="connsiteX4" fmla="*/ 979083 w 2155528"/>
              <a:gd name="connsiteY4" fmla="*/ 1961682 h 1964666"/>
              <a:gd name="connsiteX5" fmla="*/ 0 w 2155528"/>
              <a:gd name="connsiteY5" fmla="*/ 982599 h 1964666"/>
              <a:gd name="connsiteX0" fmla="*/ 0 w 2155528"/>
              <a:gd name="connsiteY0" fmla="*/ 1009788 h 1991855"/>
              <a:gd name="connsiteX1" fmla="*/ 979083 w 2155528"/>
              <a:gd name="connsiteY1" fmla="*/ 30705 h 1991855"/>
              <a:gd name="connsiteX2" fmla="*/ 1290509 w 2155528"/>
              <a:gd name="connsiteY2" fmla="*/ 694054 h 1991855"/>
              <a:gd name="connsiteX3" fmla="*/ 2134379 w 2155528"/>
              <a:gd name="connsiteY3" fmla="*/ 1281251 h 1991855"/>
              <a:gd name="connsiteX4" fmla="*/ 979083 w 2155528"/>
              <a:gd name="connsiteY4" fmla="*/ 1988871 h 1991855"/>
              <a:gd name="connsiteX5" fmla="*/ 0 w 2155528"/>
              <a:gd name="connsiteY5" fmla="*/ 1009788 h 1991855"/>
              <a:gd name="connsiteX0" fmla="*/ 0 w 2158226"/>
              <a:gd name="connsiteY0" fmla="*/ 987315 h 1969382"/>
              <a:gd name="connsiteX1" fmla="*/ 979083 w 2158226"/>
              <a:gd name="connsiteY1" fmla="*/ 8232 h 1969382"/>
              <a:gd name="connsiteX2" fmla="*/ 1400047 w 2158226"/>
              <a:gd name="connsiteY2" fmla="*/ 542993 h 1969382"/>
              <a:gd name="connsiteX3" fmla="*/ 2134379 w 2158226"/>
              <a:gd name="connsiteY3" fmla="*/ 1258778 h 1969382"/>
              <a:gd name="connsiteX4" fmla="*/ 979083 w 2158226"/>
              <a:gd name="connsiteY4" fmla="*/ 1966398 h 1969382"/>
              <a:gd name="connsiteX5" fmla="*/ 0 w 2158226"/>
              <a:gd name="connsiteY5" fmla="*/ 987315 h 1969382"/>
              <a:gd name="connsiteX0" fmla="*/ 0 w 2158226"/>
              <a:gd name="connsiteY0" fmla="*/ 983899 h 1965966"/>
              <a:gd name="connsiteX1" fmla="*/ 979083 w 2158226"/>
              <a:gd name="connsiteY1" fmla="*/ 4816 h 1965966"/>
              <a:gd name="connsiteX2" fmla="*/ 1400047 w 2158226"/>
              <a:gd name="connsiteY2" fmla="*/ 539577 h 1965966"/>
              <a:gd name="connsiteX3" fmla="*/ 2134379 w 2158226"/>
              <a:gd name="connsiteY3" fmla="*/ 1255362 h 1965966"/>
              <a:gd name="connsiteX4" fmla="*/ 979083 w 2158226"/>
              <a:gd name="connsiteY4" fmla="*/ 1962982 h 1965966"/>
              <a:gd name="connsiteX5" fmla="*/ 0 w 2158226"/>
              <a:gd name="connsiteY5" fmla="*/ 983899 h 1965966"/>
              <a:gd name="connsiteX0" fmla="*/ 0 w 2158226"/>
              <a:gd name="connsiteY0" fmla="*/ 983899 h 1974421"/>
              <a:gd name="connsiteX1" fmla="*/ 979083 w 2158226"/>
              <a:gd name="connsiteY1" fmla="*/ 4816 h 1974421"/>
              <a:gd name="connsiteX2" fmla="*/ 1400047 w 2158226"/>
              <a:gd name="connsiteY2" fmla="*/ 539577 h 1974421"/>
              <a:gd name="connsiteX3" fmla="*/ 2134379 w 2158226"/>
              <a:gd name="connsiteY3" fmla="*/ 1255362 h 1974421"/>
              <a:gd name="connsiteX4" fmla="*/ 979083 w 2158226"/>
              <a:gd name="connsiteY4" fmla="*/ 1962982 h 1974421"/>
              <a:gd name="connsiteX5" fmla="*/ 0 w 2158226"/>
              <a:gd name="connsiteY5" fmla="*/ 983899 h 1974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8226" h="1974421">
                <a:moveTo>
                  <a:pt x="0" y="983899"/>
                </a:moveTo>
                <a:cubicBezTo>
                  <a:pt x="0" y="443166"/>
                  <a:pt x="488567" y="-54480"/>
                  <a:pt x="979083" y="4816"/>
                </a:cubicBezTo>
                <a:cubicBezTo>
                  <a:pt x="1469599" y="64112"/>
                  <a:pt x="1236867" y="376397"/>
                  <a:pt x="1400047" y="539577"/>
                </a:cubicBezTo>
                <a:cubicBezTo>
                  <a:pt x="1563227" y="702757"/>
                  <a:pt x="2298996" y="325184"/>
                  <a:pt x="2134379" y="1255362"/>
                </a:cubicBezTo>
                <a:cubicBezTo>
                  <a:pt x="1898325" y="1947415"/>
                  <a:pt x="1334813" y="2008226"/>
                  <a:pt x="979083" y="1962982"/>
                </a:cubicBezTo>
                <a:cubicBezTo>
                  <a:pt x="623353" y="1917738"/>
                  <a:pt x="0" y="1524632"/>
                  <a:pt x="0" y="983899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5" name="제목 4">
            <a:extLst>
              <a:ext uri="{FF2B5EF4-FFF2-40B4-BE49-F238E27FC236}">
                <a16:creationId xmlns:a16="http://schemas.microsoft.com/office/drawing/2014/main" id="{43DA48D2-0394-7707-2B46-6A07ED377F09}"/>
              </a:ext>
            </a:extLst>
          </p:cNvPr>
          <p:cNvSpPr txBox="1">
            <a:spLocks/>
          </p:cNvSpPr>
          <p:nvPr/>
        </p:nvSpPr>
        <p:spPr>
          <a:xfrm>
            <a:off x="885825" y="210343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ko-KR" sz="7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[ 3 ]</a:t>
            </a:r>
            <a:br>
              <a:rPr lang="en-US" altLang="ko-KR" sz="7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</a:br>
            <a:r>
              <a:rPr lang="ko-KR" altLang="en-US" sz="7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캐나다 그림일기</a:t>
            </a:r>
            <a:endParaRPr lang="ko-KR" altLang="en-US" sz="72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46" name="타원 45">
            <a:extLst>
              <a:ext uri="{FF2B5EF4-FFF2-40B4-BE49-F238E27FC236}">
                <a16:creationId xmlns:a16="http://schemas.microsoft.com/office/drawing/2014/main" id="{5BE7436F-D9FA-9565-35B4-A9BBFA86D3CA}"/>
              </a:ext>
            </a:extLst>
          </p:cNvPr>
          <p:cNvSpPr/>
          <p:nvPr/>
        </p:nvSpPr>
        <p:spPr>
          <a:xfrm>
            <a:off x="692931" y="5441563"/>
            <a:ext cx="3451216" cy="2813926"/>
          </a:xfrm>
          <a:custGeom>
            <a:avLst/>
            <a:gdLst>
              <a:gd name="connsiteX0" fmla="*/ 0 w 1836057"/>
              <a:gd name="connsiteY0" fmla="*/ 918029 h 1836057"/>
              <a:gd name="connsiteX1" fmla="*/ 918029 w 1836057"/>
              <a:gd name="connsiteY1" fmla="*/ 0 h 1836057"/>
              <a:gd name="connsiteX2" fmla="*/ 1836058 w 1836057"/>
              <a:gd name="connsiteY2" fmla="*/ 918029 h 1836057"/>
              <a:gd name="connsiteX3" fmla="*/ 918029 w 1836057"/>
              <a:gd name="connsiteY3" fmla="*/ 1836058 h 1836057"/>
              <a:gd name="connsiteX4" fmla="*/ 0 w 1836057"/>
              <a:gd name="connsiteY4" fmla="*/ 918029 h 1836057"/>
              <a:gd name="connsiteX0" fmla="*/ 0 w 2024712"/>
              <a:gd name="connsiteY0" fmla="*/ 1022919 h 1940948"/>
              <a:gd name="connsiteX1" fmla="*/ 918029 w 2024712"/>
              <a:gd name="connsiteY1" fmla="*/ 104890 h 1940948"/>
              <a:gd name="connsiteX2" fmla="*/ 1962513 w 2024712"/>
              <a:gd name="connsiteY2" fmla="*/ 123033 h 1940948"/>
              <a:gd name="connsiteX3" fmla="*/ 1836058 w 2024712"/>
              <a:gd name="connsiteY3" fmla="*/ 1022919 h 1940948"/>
              <a:gd name="connsiteX4" fmla="*/ 918029 w 2024712"/>
              <a:gd name="connsiteY4" fmla="*/ 1940948 h 1940948"/>
              <a:gd name="connsiteX5" fmla="*/ 0 w 2024712"/>
              <a:gd name="connsiteY5" fmla="*/ 1022919 h 1940948"/>
              <a:gd name="connsiteX0" fmla="*/ 0 w 2098419"/>
              <a:gd name="connsiteY0" fmla="*/ 1022919 h 1948376"/>
              <a:gd name="connsiteX1" fmla="*/ 918029 w 2098419"/>
              <a:gd name="connsiteY1" fmla="*/ 104890 h 1948376"/>
              <a:gd name="connsiteX2" fmla="*/ 1962513 w 2098419"/>
              <a:gd name="connsiteY2" fmla="*/ 123033 h 1948376"/>
              <a:gd name="connsiteX3" fmla="*/ 2026558 w 2098419"/>
              <a:gd name="connsiteY3" fmla="*/ 1400109 h 1948376"/>
              <a:gd name="connsiteX4" fmla="*/ 918029 w 2098419"/>
              <a:gd name="connsiteY4" fmla="*/ 1940948 h 1948376"/>
              <a:gd name="connsiteX5" fmla="*/ 0 w 2098419"/>
              <a:gd name="connsiteY5" fmla="*/ 1022919 h 1948376"/>
              <a:gd name="connsiteX0" fmla="*/ 0 w 2132989"/>
              <a:gd name="connsiteY0" fmla="*/ 1022919 h 1948376"/>
              <a:gd name="connsiteX1" fmla="*/ 918029 w 2132989"/>
              <a:gd name="connsiteY1" fmla="*/ 104890 h 1948376"/>
              <a:gd name="connsiteX2" fmla="*/ 1962513 w 2132989"/>
              <a:gd name="connsiteY2" fmla="*/ 123033 h 1948376"/>
              <a:gd name="connsiteX3" fmla="*/ 2026558 w 2132989"/>
              <a:gd name="connsiteY3" fmla="*/ 1400109 h 1948376"/>
              <a:gd name="connsiteX4" fmla="*/ 918029 w 2132989"/>
              <a:gd name="connsiteY4" fmla="*/ 1940948 h 1948376"/>
              <a:gd name="connsiteX5" fmla="*/ 0 w 2132989"/>
              <a:gd name="connsiteY5" fmla="*/ 1022919 h 1948376"/>
              <a:gd name="connsiteX0" fmla="*/ 0 w 2132989"/>
              <a:gd name="connsiteY0" fmla="*/ 1022919 h 1958126"/>
              <a:gd name="connsiteX1" fmla="*/ 918029 w 2132989"/>
              <a:gd name="connsiteY1" fmla="*/ 104890 h 1958126"/>
              <a:gd name="connsiteX2" fmla="*/ 1962513 w 2132989"/>
              <a:gd name="connsiteY2" fmla="*/ 123033 h 1958126"/>
              <a:gd name="connsiteX3" fmla="*/ 2026558 w 2132989"/>
              <a:gd name="connsiteY3" fmla="*/ 1400109 h 1958126"/>
              <a:gd name="connsiteX4" fmla="*/ 918029 w 2132989"/>
              <a:gd name="connsiteY4" fmla="*/ 1940948 h 1958126"/>
              <a:gd name="connsiteX5" fmla="*/ 0 w 2132989"/>
              <a:gd name="connsiteY5" fmla="*/ 1022919 h 1958126"/>
              <a:gd name="connsiteX0" fmla="*/ 0 w 2132989"/>
              <a:gd name="connsiteY0" fmla="*/ 1022919 h 1952743"/>
              <a:gd name="connsiteX1" fmla="*/ 918029 w 2132989"/>
              <a:gd name="connsiteY1" fmla="*/ 104890 h 1952743"/>
              <a:gd name="connsiteX2" fmla="*/ 1962513 w 2132989"/>
              <a:gd name="connsiteY2" fmla="*/ 123033 h 1952743"/>
              <a:gd name="connsiteX3" fmla="*/ 2026558 w 2132989"/>
              <a:gd name="connsiteY3" fmla="*/ 1400109 h 1952743"/>
              <a:gd name="connsiteX4" fmla="*/ 918029 w 2132989"/>
              <a:gd name="connsiteY4" fmla="*/ 1940948 h 1952743"/>
              <a:gd name="connsiteX5" fmla="*/ 0 w 2132989"/>
              <a:gd name="connsiteY5" fmla="*/ 1022919 h 1952743"/>
              <a:gd name="connsiteX0" fmla="*/ 0 w 2132989"/>
              <a:gd name="connsiteY0" fmla="*/ 1019186 h 1949010"/>
              <a:gd name="connsiteX1" fmla="*/ 918029 w 2132989"/>
              <a:gd name="connsiteY1" fmla="*/ 101157 h 1949010"/>
              <a:gd name="connsiteX2" fmla="*/ 1962513 w 2132989"/>
              <a:gd name="connsiteY2" fmla="*/ 119300 h 1949010"/>
              <a:gd name="connsiteX3" fmla="*/ 2026558 w 2132989"/>
              <a:gd name="connsiteY3" fmla="*/ 1396376 h 1949010"/>
              <a:gd name="connsiteX4" fmla="*/ 918029 w 2132989"/>
              <a:gd name="connsiteY4" fmla="*/ 1937215 h 1949010"/>
              <a:gd name="connsiteX5" fmla="*/ 0 w 2132989"/>
              <a:gd name="connsiteY5" fmla="*/ 1019186 h 1949010"/>
              <a:gd name="connsiteX0" fmla="*/ 0 w 2100043"/>
              <a:gd name="connsiteY0" fmla="*/ 1019186 h 1949010"/>
              <a:gd name="connsiteX1" fmla="*/ 918029 w 2100043"/>
              <a:gd name="connsiteY1" fmla="*/ 101157 h 1949010"/>
              <a:gd name="connsiteX2" fmla="*/ 1962513 w 2100043"/>
              <a:gd name="connsiteY2" fmla="*/ 119300 h 1949010"/>
              <a:gd name="connsiteX3" fmla="*/ 2026558 w 2100043"/>
              <a:gd name="connsiteY3" fmla="*/ 1396376 h 1949010"/>
              <a:gd name="connsiteX4" fmla="*/ 918029 w 2100043"/>
              <a:gd name="connsiteY4" fmla="*/ 1937215 h 1949010"/>
              <a:gd name="connsiteX5" fmla="*/ 0 w 2100043"/>
              <a:gd name="connsiteY5" fmla="*/ 1019186 h 1949010"/>
              <a:gd name="connsiteX0" fmla="*/ 0 w 2116787"/>
              <a:gd name="connsiteY0" fmla="*/ 1019186 h 1963604"/>
              <a:gd name="connsiteX1" fmla="*/ 918029 w 2116787"/>
              <a:gd name="connsiteY1" fmla="*/ 101157 h 1963604"/>
              <a:gd name="connsiteX2" fmla="*/ 1962513 w 2116787"/>
              <a:gd name="connsiteY2" fmla="*/ 119300 h 1963604"/>
              <a:gd name="connsiteX3" fmla="*/ 2051958 w 2116787"/>
              <a:gd name="connsiteY3" fmla="*/ 1507501 h 1963604"/>
              <a:gd name="connsiteX4" fmla="*/ 918029 w 2116787"/>
              <a:gd name="connsiteY4" fmla="*/ 1937215 h 1963604"/>
              <a:gd name="connsiteX5" fmla="*/ 0 w 2116787"/>
              <a:gd name="connsiteY5" fmla="*/ 1019186 h 1963604"/>
              <a:gd name="connsiteX0" fmla="*/ 0 w 2219412"/>
              <a:gd name="connsiteY0" fmla="*/ 1019186 h 1963604"/>
              <a:gd name="connsiteX1" fmla="*/ 918029 w 2219412"/>
              <a:gd name="connsiteY1" fmla="*/ 101157 h 1963604"/>
              <a:gd name="connsiteX2" fmla="*/ 1962513 w 2219412"/>
              <a:gd name="connsiteY2" fmla="*/ 119300 h 1963604"/>
              <a:gd name="connsiteX3" fmla="*/ 2051958 w 2219412"/>
              <a:gd name="connsiteY3" fmla="*/ 1507501 h 1963604"/>
              <a:gd name="connsiteX4" fmla="*/ 918029 w 2219412"/>
              <a:gd name="connsiteY4" fmla="*/ 1937215 h 1963604"/>
              <a:gd name="connsiteX5" fmla="*/ 0 w 2219412"/>
              <a:gd name="connsiteY5" fmla="*/ 1019186 h 1963604"/>
              <a:gd name="connsiteX0" fmla="*/ 0 w 2184200"/>
              <a:gd name="connsiteY0" fmla="*/ 1019186 h 1963604"/>
              <a:gd name="connsiteX1" fmla="*/ 918029 w 2184200"/>
              <a:gd name="connsiteY1" fmla="*/ 101157 h 1963604"/>
              <a:gd name="connsiteX2" fmla="*/ 1962513 w 2184200"/>
              <a:gd name="connsiteY2" fmla="*/ 119300 h 1963604"/>
              <a:gd name="connsiteX3" fmla="*/ 2051958 w 2184200"/>
              <a:gd name="connsiteY3" fmla="*/ 1507501 h 1963604"/>
              <a:gd name="connsiteX4" fmla="*/ 918029 w 2184200"/>
              <a:gd name="connsiteY4" fmla="*/ 1937215 h 1963604"/>
              <a:gd name="connsiteX5" fmla="*/ 0 w 2184200"/>
              <a:gd name="connsiteY5" fmla="*/ 1019186 h 1963604"/>
              <a:gd name="connsiteX0" fmla="*/ 0 w 2174082"/>
              <a:gd name="connsiteY0" fmla="*/ 998967 h 1943385"/>
              <a:gd name="connsiteX1" fmla="*/ 918029 w 2174082"/>
              <a:gd name="connsiteY1" fmla="*/ 80938 h 1943385"/>
              <a:gd name="connsiteX2" fmla="*/ 1924413 w 2174082"/>
              <a:gd name="connsiteY2" fmla="*/ 149881 h 1943385"/>
              <a:gd name="connsiteX3" fmla="*/ 2051958 w 2174082"/>
              <a:gd name="connsiteY3" fmla="*/ 1487282 h 1943385"/>
              <a:gd name="connsiteX4" fmla="*/ 918029 w 2174082"/>
              <a:gd name="connsiteY4" fmla="*/ 1916996 h 1943385"/>
              <a:gd name="connsiteX5" fmla="*/ 0 w 2174082"/>
              <a:gd name="connsiteY5" fmla="*/ 998967 h 1943385"/>
              <a:gd name="connsiteX0" fmla="*/ 0 w 2174082"/>
              <a:gd name="connsiteY0" fmla="*/ 1017785 h 1962203"/>
              <a:gd name="connsiteX1" fmla="*/ 918029 w 2174082"/>
              <a:gd name="connsiteY1" fmla="*/ 99756 h 1962203"/>
              <a:gd name="connsiteX2" fmla="*/ 1924413 w 2174082"/>
              <a:gd name="connsiteY2" fmla="*/ 168699 h 1962203"/>
              <a:gd name="connsiteX3" fmla="*/ 2051958 w 2174082"/>
              <a:gd name="connsiteY3" fmla="*/ 1506100 h 1962203"/>
              <a:gd name="connsiteX4" fmla="*/ 918029 w 2174082"/>
              <a:gd name="connsiteY4" fmla="*/ 1935814 h 1962203"/>
              <a:gd name="connsiteX5" fmla="*/ 0 w 2174082"/>
              <a:gd name="connsiteY5" fmla="*/ 1017785 h 1962203"/>
              <a:gd name="connsiteX0" fmla="*/ 0 w 2251539"/>
              <a:gd name="connsiteY0" fmla="*/ 1017785 h 1962203"/>
              <a:gd name="connsiteX1" fmla="*/ 918029 w 2251539"/>
              <a:gd name="connsiteY1" fmla="*/ 99756 h 1962203"/>
              <a:gd name="connsiteX2" fmla="*/ 1924413 w 2251539"/>
              <a:gd name="connsiteY2" fmla="*/ 168699 h 1962203"/>
              <a:gd name="connsiteX3" fmla="*/ 2051958 w 2251539"/>
              <a:gd name="connsiteY3" fmla="*/ 1506100 h 1962203"/>
              <a:gd name="connsiteX4" fmla="*/ 918029 w 2251539"/>
              <a:gd name="connsiteY4" fmla="*/ 1935814 h 1962203"/>
              <a:gd name="connsiteX5" fmla="*/ 0 w 2251539"/>
              <a:gd name="connsiteY5" fmla="*/ 1017785 h 1962203"/>
              <a:gd name="connsiteX0" fmla="*/ 0 w 2216550"/>
              <a:gd name="connsiteY0" fmla="*/ 1017785 h 1962203"/>
              <a:gd name="connsiteX1" fmla="*/ 918029 w 2216550"/>
              <a:gd name="connsiteY1" fmla="*/ 99756 h 1962203"/>
              <a:gd name="connsiteX2" fmla="*/ 1924413 w 2216550"/>
              <a:gd name="connsiteY2" fmla="*/ 168699 h 1962203"/>
              <a:gd name="connsiteX3" fmla="*/ 2051958 w 2216550"/>
              <a:gd name="connsiteY3" fmla="*/ 1506100 h 1962203"/>
              <a:gd name="connsiteX4" fmla="*/ 918029 w 2216550"/>
              <a:gd name="connsiteY4" fmla="*/ 1935814 h 1962203"/>
              <a:gd name="connsiteX5" fmla="*/ 0 w 2216550"/>
              <a:gd name="connsiteY5" fmla="*/ 1017785 h 1962203"/>
              <a:gd name="connsiteX0" fmla="*/ 0 w 2195977"/>
              <a:gd name="connsiteY0" fmla="*/ 1017785 h 1962203"/>
              <a:gd name="connsiteX1" fmla="*/ 918029 w 2195977"/>
              <a:gd name="connsiteY1" fmla="*/ 99756 h 1962203"/>
              <a:gd name="connsiteX2" fmla="*/ 1924413 w 2195977"/>
              <a:gd name="connsiteY2" fmla="*/ 168699 h 1962203"/>
              <a:gd name="connsiteX3" fmla="*/ 2051958 w 2195977"/>
              <a:gd name="connsiteY3" fmla="*/ 1506100 h 1962203"/>
              <a:gd name="connsiteX4" fmla="*/ 918029 w 2195977"/>
              <a:gd name="connsiteY4" fmla="*/ 1935814 h 1962203"/>
              <a:gd name="connsiteX5" fmla="*/ 0 w 2195977"/>
              <a:gd name="connsiteY5" fmla="*/ 1017785 h 1962203"/>
              <a:gd name="connsiteX0" fmla="*/ 0 w 2218466"/>
              <a:gd name="connsiteY0" fmla="*/ 1017785 h 1962203"/>
              <a:gd name="connsiteX1" fmla="*/ 918029 w 2218466"/>
              <a:gd name="connsiteY1" fmla="*/ 99756 h 1962203"/>
              <a:gd name="connsiteX2" fmla="*/ 1924413 w 2218466"/>
              <a:gd name="connsiteY2" fmla="*/ 168699 h 1962203"/>
              <a:gd name="connsiteX3" fmla="*/ 2051958 w 2218466"/>
              <a:gd name="connsiteY3" fmla="*/ 1506100 h 1962203"/>
              <a:gd name="connsiteX4" fmla="*/ 918029 w 2218466"/>
              <a:gd name="connsiteY4" fmla="*/ 1935814 h 1962203"/>
              <a:gd name="connsiteX5" fmla="*/ 0 w 2218466"/>
              <a:gd name="connsiteY5" fmla="*/ 1017785 h 196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8466" h="1962203">
                <a:moveTo>
                  <a:pt x="0" y="1017785"/>
                </a:moveTo>
                <a:cubicBezTo>
                  <a:pt x="0" y="510772"/>
                  <a:pt x="597294" y="241270"/>
                  <a:pt x="918029" y="99756"/>
                </a:cubicBezTo>
                <a:cubicBezTo>
                  <a:pt x="1238764" y="-41758"/>
                  <a:pt x="1704733" y="-44631"/>
                  <a:pt x="1924413" y="168699"/>
                </a:cubicBezTo>
                <a:cubicBezTo>
                  <a:pt x="2248868" y="509029"/>
                  <a:pt x="2324464" y="906569"/>
                  <a:pt x="2051958" y="1506100"/>
                </a:cubicBezTo>
                <a:cubicBezTo>
                  <a:pt x="1863272" y="1920211"/>
                  <a:pt x="1260022" y="2017200"/>
                  <a:pt x="918029" y="1935814"/>
                </a:cubicBezTo>
                <a:cubicBezTo>
                  <a:pt x="576036" y="1854428"/>
                  <a:pt x="0" y="1524798"/>
                  <a:pt x="0" y="1017785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7" name="그림 46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E10E76D4-E457-8C08-1F41-57A200E42E6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8837065" y="5396347"/>
            <a:ext cx="1323256" cy="100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8568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15294D-DCC9-EB35-BAA1-01F0112315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1F446E8-963D-4190-3D7A-359C762A6A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6C03C8B0-DDD6-9A2C-F1BD-9DE9FF7BA515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4AB54E91-979E-8C07-99E9-8BC738C2E395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42AF7E02-B255-F99A-CDF4-8BA8108ABD6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02B3BB8A-D88C-931D-79EE-7D5E6FA7F817}"/>
              </a:ext>
            </a:extLst>
          </p:cNvPr>
          <p:cNvSpPr/>
          <p:nvPr/>
        </p:nvSpPr>
        <p:spPr>
          <a:xfrm>
            <a:off x="660400" y="802359"/>
            <a:ext cx="1090596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데구르르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0E757745-323B-9943-EFFB-0FDD7649B58A}"/>
              </a:ext>
            </a:extLst>
          </p:cNvPr>
          <p:cNvGrpSpPr/>
          <p:nvPr/>
        </p:nvGrpSpPr>
        <p:grpSpPr>
          <a:xfrm>
            <a:off x="-3830166" y="2196224"/>
            <a:ext cx="3830166" cy="3879043"/>
            <a:chOff x="4266084" y="2162301"/>
            <a:chExt cx="3830166" cy="3879043"/>
          </a:xfrm>
        </p:grpSpPr>
        <p:pic>
          <p:nvPicPr>
            <p:cNvPr id="8" name="그림 7" descr="클립아트, 원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76A69FF1-7A8E-23A0-AA02-CD888991F8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6084" y="2162301"/>
              <a:ext cx="3830166" cy="3879043"/>
            </a:xfrm>
            <a:prstGeom prst="rect">
              <a:avLst/>
            </a:prstGeom>
          </p:spPr>
        </p:pic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7C8D127E-5FDA-A7AD-D738-80F34496698E}"/>
                </a:ext>
              </a:extLst>
            </p:cNvPr>
            <p:cNvSpPr/>
            <p:nvPr/>
          </p:nvSpPr>
          <p:spPr>
            <a:xfrm>
              <a:off x="6505571" y="3118247"/>
              <a:ext cx="45719" cy="123825"/>
            </a:xfrm>
            <a:prstGeom prst="rect">
              <a:avLst/>
            </a:prstGeom>
            <a:solidFill>
              <a:srgbClr val="9FDC55"/>
            </a:solidFill>
            <a:ln>
              <a:solidFill>
                <a:srgbClr val="9FDC5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말풍선: 모서리가 둥근 사각형 13">
            <a:extLst>
              <a:ext uri="{FF2B5EF4-FFF2-40B4-BE49-F238E27FC236}">
                <a16:creationId xmlns:a16="http://schemas.microsoft.com/office/drawing/2014/main" id="{802252B2-7E4B-DEE3-33DF-5C5454233FBE}"/>
              </a:ext>
            </a:extLst>
          </p:cNvPr>
          <p:cNvSpPr/>
          <p:nvPr/>
        </p:nvSpPr>
        <p:spPr>
          <a:xfrm>
            <a:off x="660400" y="802359"/>
            <a:ext cx="1090596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데구르르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17471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7.40741E-7 L 0.65013 7.40741E-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50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타원 7">
            <a:extLst>
              <a:ext uri="{FF2B5EF4-FFF2-40B4-BE49-F238E27FC236}">
                <a16:creationId xmlns:a16="http://schemas.microsoft.com/office/drawing/2014/main" id="{ACBD95A2-2571-AB24-7716-76242AF9EBEF}"/>
              </a:ext>
            </a:extLst>
          </p:cNvPr>
          <p:cNvSpPr/>
          <p:nvPr/>
        </p:nvSpPr>
        <p:spPr>
          <a:xfrm>
            <a:off x="4860925" y="5932744"/>
            <a:ext cx="2381250" cy="47758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2EB53FF4-03C0-B047-E176-8D4123CC1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grpSp>
        <p:nvGrpSpPr>
          <p:cNvPr id="20" name="그룹 19" hidden="1">
            <a:extLst>
              <a:ext uri="{FF2B5EF4-FFF2-40B4-BE49-F238E27FC236}">
                <a16:creationId xmlns:a16="http://schemas.microsoft.com/office/drawing/2014/main" id="{6607F1D0-DFE7-87DC-62D6-42219DC528FF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4F6B9700-2241-6719-2A2E-5311630E1E05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AE37E9AE-5B4D-CD42-A7E7-CA44E825D34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id="{7D932F53-BDA1-2ED3-944E-40EFF1E16138}"/>
              </a:ext>
            </a:extLst>
          </p:cNvPr>
          <p:cNvGrpSpPr/>
          <p:nvPr/>
        </p:nvGrpSpPr>
        <p:grpSpPr>
          <a:xfrm>
            <a:off x="3504544" y="2062543"/>
            <a:ext cx="4880632" cy="4265229"/>
            <a:chOff x="3756574" y="2162301"/>
            <a:chExt cx="4130125" cy="3609354"/>
          </a:xfrm>
        </p:grpSpPr>
        <p:pic>
          <p:nvPicPr>
            <p:cNvPr id="5" name="그림 4" descr="원, 클립아트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8D700459-AB22-AF44-7E41-DFD9B11A83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56574" y="2162301"/>
              <a:ext cx="4130125" cy="3609354"/>
            </a:xfrm>
            <a:prstGeom prst="rect">
              <a:avLst/>
            </a:prstGeom>
          </p:spPr>
        </p:pic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B5404FDD-5341-4E58-B13F-7F0FE0B84C20}"/>
                </a:ext>
              </a:extLst>
            </p:cNvPr>
            <p:cNvSpPr/>
            <p:nvPr/>
          </p:nvSpPr>
          <p:spPr>
            <a:xfrm>
              <a:off x="6307933" y="3140869"/>
              <a:ext cx="45719" cy="107156"/>
            </a:xfrm>
            <a:prstGeom prst="rect">
              <a:avLst/>
            </a:prstGeom>
            <a:solidFill>
              <a:srgbClr val="9DDE5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1" name="말풍선: 모서리가 둥근 사각형 10">
            <a:extLst>
              <a:ext uri="{FF2B5EF4-FFF2-40B4-BE49-F238E27FC236}">
                <a16:creationId xmlns:a16="http://schemas.microsoft.com/office/drawing/2014/main" id="{E04BA1AA-2E0F-0AEC-BF6A-F158249ECF3C}"/>
              </a:ext>
            </a:extLst>
          </p:cNvPr>
          <p:cNvSpPr/>
          <p:nvPr/>
        </p:nvSpPr>
        <p:spPr>
          <a:xfrm>
            <a:off x="378619" y="365125"/>
            <a:ext cx="11434762" cy="835025"/>
          </a:xfrm>
          <a:prstGeom prst="wedgeRoundRectCallout">
            <a:avLst>
              <a:gd name="adj1" fmla="val 22053"/>
              <a:gd name="adj2" fmla="val 48562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안녕하세요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(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꾸벅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)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1" name="말풍선: 모서리가 둥근 사각형 20">
            <a:extLst>
              <a:ext uri="{FF2B5EF4-FFF2-40B4-BE49-F238E27FC236}">
                <a16:creationId xmlns:a16="http://schemas.microsoft.com/office/drawing/2014/main" id="{47BBF284-0794-0686-9B23-D165366DAF0E}"/>
              </a:ext>
            </a:extLst>
          </p:cNvPr>
          <p:cNvSpPr/>
          <p:nvPr/>
        </p:nvSpPr>
        <p:spPr>
          <a:xfrm>
            <a:off x="388087" y="365125"/>
            <a:ext cx="11434762" cy="835025"/>
          </a:xfrm>
          <a:prstGeom prst="wedgeRoundRectCallout">
            <a:avLst>
              <a:gd name="adj1" fmla="val 22053"/>
              <a:gd name="adj2" fmla="val 48562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저는 여러분의 수업도우미 </a:t>
            </a:r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지구랑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이에요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id="{F655DEE3-7D51-4480-8A4A-0F83B5A888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568261">
            <a:off x="8191796" y="2577647"/>
            <a:ext cx="836874" cy="481574"/>
          </a:xfrm>
          <a:prstGeom prst="rect">
            <a:avLst/>
          </a:prstGeom>
        </p:spPr>
      </p:pic>
      <p:sp>
        <p:nvSpPr>
          <p:cNvPr id="27" name="말풍선: 모서리가 둥근 사각형 26">
            <a:extLst>
              <a:ext uri="{FF2B5EF4-FFF2-40B4-BE49-F238E27FC236}">
                <a16:creationId xmlns:a16="http://schemas.microsoft.com/office/drawing/2014/main" id="{F636A045-74B5-DFE1-997C-2CFA56D639AA}"/>
              </a:ext>
            </a:extLst>
          </p:cNvPr>
          <p:cNvSpPr/>
          <p:nvPr/>
        </p:nvSpPr>
        <p:spPr>
          <a:xfrm>
            <a:off x="378619" y="365125"/>
            <a:ext cx="11434762" cy="835025"/>
          </a:xfrm>
          <a:prstGeom prst="wedgeRoundRectCallout">
            <a:avLst>
              <a:gd name="adj1" fmla="val 22053"/>
              <a:gd name="adj2" fmla="val 48562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제 특기는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구르기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전 세계 어디든지 굴러가죠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2" name="말풍선: 모서리가 둥근 사각형 21">
            <a:extLst>
              <a:ext uri="{FF2B5EF4-FFF2-40B4-BE49-F238E27FC236}">
                <a16:creationId xmlns:a16="http://schemas.microsoft.com/office/drawing/2014/main" id="{7D273438-22A9-68F8-1C9A-31480B3C7AAD}"/>
              </a:ext>
            </a:extLst>
          </p:cNvPr>
          <p:cNvSpPr/>
          <p:nvPr/>
        </p:nvSpPr>
        <p:spPr>
          <a:xfrm>
            <a:off x="388087" y="365125"/>
            <a:ext cx="11434762" cy="835025"/>
          </a:xfrm>
          <a:prstGeom prst="wedgeRoundRectCallout">
            <a:avLst>
              <a:gd name="adj1" fmla="val 22053"/>
              <a:gd name="adj2" fmla="val 48562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오늘 우리가 떠나볼 나라는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캐나다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예요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6" name="말풍선: 모서리가 둥근 사각형 25">
            <a:extLst>
              <a:ext uri="{FF2B5EF4-FFF2-40B4-BE49-F238E27FC236}">
                <a16:creationId xmlns:a16="http://schemas.microsoft.com/office/drawing/2014/main" id="{AD37C69E-8F6B-D145-6ED5-BD886C9AB582}"/>
              </a:ext>
            </a:extLst>
          </p:cNvPr>
          <p:cNvSpPr/>
          <p:nvPr/>
        </p:nvSpPr>
        <p:spPr>
          <a:xfrm>
            <a:off x="378619" y="365125"/>
            <a:ext cx="11434762" cy="835025"/>
          </a:xfrm>
          <a:prstGeom prst="wedgeRoundRectCallout">
            <a:avLst>
              <a:gd name="adj1" fmla="val 22053"/>
              <a:gd name="adj2" fmla="val 48562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떠날 준비됐나요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554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21" grpId="0" animBg="1"/>
      <p:bldP spid="27" grpId="0" animBg="1"/>
      <p:bldP spid="22" grpId="0" animBg="1"/>
      <p:bldP spid="2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0F75FE-CE12-FA62-EA03-3AF175774F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527D499D-E895-43E5-BA0A-ED5B2B62E50E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0CEF1CB9-EDB9-EF5D-444A-F23022928A08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7E4E04AF-65B6-64BE-100E-00BF2E79D0F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5A66AE3B-C4DA-DA9F-CEB0-07F486EF1DC0}"/>
              </a:ext>
            </a:extLst>
          </p:cNvPr>
          <p:cNvSpPr/>
          <p:nvPr/>
        </p:nvSpPr>
        <p:spPr>
          <a:xfrm>
            <a:off x="673101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캐나다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는 참 멋진 곳이구나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549432A6-98E3-6552-1BFD-404AAE8C33D0}"/>
              </a:ext>
            </a:extLst>
          </p:cNvPr>
          <p:cNvGrpSpPr/>
          <p:nvPr/>
        </p:nvGrpSpPr>
        <p:grpSpPr>
          <a:xfrm>
            <a:off x="4117334" y="2226288"/>
            <a:ext cx="3688342" cy="3929111"/>
            <a:chOff x="4117334" y="2226288"/>
            <a:chExt cx="3688342" cy="3929111"/>
          </a:xfrm>
        </p:grpSpPr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F6CAECB4-ADDE-4877-7F36-127453F2B0DA}"/>
                </a:ext>
              </a:extLst>
            </p:cNvPr>
            <p:cNvSpPr/>
            <p:nvPr/>
          </p:nvSpPr>
          <p:spPr>
            <a:xfrm>
              <a:off x="4670425" y="5677819"/>
              <a:ext cx="2381250" cy="47758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" name="그림 2" descr="클립아트, 원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B76C6C91-A64D-E0F8-CB77-4532346229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17334" y="2226288"/>
              <a:ext cx="3688342" cy="3829353"/>
            </a:xfrm>
            <a:prstGeom prst="rect">
              <a:avLst/>
            </a:prstGeom>
          </p:spPr>
        </p:pic>
      </p:grpSp>
      <p:sp>
        <p:nvSpPr>
          <p:cNvPr id="14" name="말풍선: 모서리가 둥근 사각형 13">
            <a:extLst>
              <a:ext uri="{FF2B5EF4-FFF2-40B4-BE49-F238E27FC236}">
                <a16:creationId xmlns:a16="http://schemas.microsoft.com/office/drawing/2014/main" id="{DB1B04DB-CACC-A44C-0CF0-B528E684CFE2}"/>
              </a:ext>
            </a:extLst>
          </p:cNvPr>
          <p:cNvSpPr/>
          <p:nvPr/>
        </p:nvSpPr>
        <p:spPr>
          <a:xfrm>
            <a:off x="682704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겨울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왕국이 떠올라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렛잇고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 let it go~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6" name="말풍선: 모서리가 둥근 사각형 15">
            <a:extLst>
              <a:ext uri="{FF2B5EF4-FFF2-40B4-BE49-F238E27FC236}">
                <a16:creationId xmlns:a16="http://schemas.microsoft.com/office/drawing/2014/main" id="{8FF2C4C6-0112-C684-A7F7-8CD6B682A964}"/>
              </a:ext>
            </a:extLst>
          </p:cNvPr>
          <p:cNvSpPr/>
          <p:nvPr/>
        </p:nvSpPr>
        <p:spPr>
          <a:xfrm>
            <a:off x="682704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캐나다는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오로라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도 볼 수 있다고 하던데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..! (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기대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)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CF1E3E32-DDAB-9048-4326-59598A50BCB2}"/>
              </a:ext>
            </a:extLst>
          </p:cNvPr>
          <p:cNvGrpSpPr/>
          <p:nvPr/>
        </p:nvGrpSpPr>
        <p:grpSpPr>
          <a:xfrm>
            <a:off x="3497431" y="2059300"/>
            <a:ext cx="4565591" cy="3989911"/>
            <a:chOff x="4591468" y="425183"/>
            <a:chExt cx="3142494" cy="2746254"/>
          </a:xfrm>
        </p:grpSpPr>
        <p:pic>
          <p:nvPicPr>
            <p:cNvPr id="24" name="그림 23" descr="원, 클립아트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77820176-4CCF-4E0C-905D-573CACCBE14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1468" y="425183"/>
              <a:ext cx="3142494" cy="2746254"/>
            </a:xfrm>
            <a:prstGeom prst="rect">
              <a:avLst/>
            </a:prstGeom>
          </p:spPr>
        </p:pic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9CED2EE7-505A-ED19-8AFF-92F852A362A0}"/>
                </a:ext>
              </a:extLst>
            </p:cNvPr>
            <p:cNvSpPr/>
            <p:nvPr/>
          </p:nvSpPr>
          <p:spPr>
            <a:xfrm>
              <a:off x="6514713" y="1159666"/>
              <a:ext cx="45719" cy="117475"/>
            </a:xfrm>
            <a:prstGeom prst="rect">
              <a:avLst/>
            </a:prstGeom>
            <a:solidFill>
              <a:srgbClr val="9DDE59"/>
            </a:solidFill>
            <a:ln>
              <a:solidFill>
                <a:srgbClr val="9DDE5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8" name="그룹 47">
            <a:extLst>
              <a:ext uri="{FF2B5EF4-FFF2-40B4-BE49-F238E27FC236}">
                <a16:creationId xmlns:a16="http://schemas.microsoft.com/office/drawing/2014/main" id="{59310446-9D22-37AF-3F24-29E6E17D766A}"/>
              </a:ext>
            </a:extLst>
          </p:cNvPr>
          <p:cNvGrpSpPr/>
          <p:nvPr/>
        </p:nvGrpSpPr>
        <p:grpSpPr>
          <a:xfrm>
            <a:off x="4060896" y="2139230"/>
            <a:ext cx="3912893" cy="3877562"/>
            <a:chOff x="201835" y="529865"/>
            <a:chExt cx="2700533" cy="2676149"/>
          </a:xfrm>
        </p:grpSpPr>
        <p:pic>
          <p:nvPicPr>
            <p:cNvPr id="49" name="그림 48" descr="원, 클립아트, 그래픽, 아동 미술이(가) 표시된 사진&#10;&#10;자동 생성된 설명">
              <a:extLst>
                <a:ext uri="{FF2B5EF4-FFF2-40B4-BE49-F238E27FC236}">
                  <a16:creationId xmlns:a16="http://schemas.microsoft.com/office/drawing/2014/main" id="{711C1EFF-3AA1-5643-2898-9B14479BE9A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1835" y="529865"/>
              <a:ext cx="2700533" cy="2676149"/>
            </a:xfrm>
            <a:prstGeom prst="rect">
              <a:avLst/>
            </a:prstGeom>
          </p:spPr>
        </p:pic>
        <p:sp>
          <p:nvSpPr>
            <p:cNvPr id="50" name="직사각형 49">
              <a:extLst>
                <a:ext uri="{FF2B5EF4-FFF2-40B4-BE49-F238E27FC236}">
                  <a16:creationId xmlns:a16="http://schemas.microsoft.com/office/drawing/2014/main" id="{055D3442-9730-C031-9C28-815450E8445F}"/>
                </a:ext>
              </a:extLst>
            </p:cNvPr>
            <p:cNvSpPr/>
            <p:nvPr/>
          </p:nvSpPr>
          <p:spPr>
            <a:xfrm>
              <a:off x="1750634" y="1198560"/>
              <a:ext cx="45719" cy="117475"/>
            </a:xfrm>
            <a:prstGeom prst="rect">
              <a:avLst/>
            </a:prstGeom>
            <a:solidFill>
              <a:srgbClr val="9DDE59"/>
            </a:solidFill>
            <a:ln>
              <a:solidFill>
                <a:srgbClr val="9DDE5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76797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2E4DFC-0E9C-C93B-D1C6-D64039A843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238C4057-88FA-DE54-1078-621BE7C825A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53E125A3-562D-A679-7D09-84D034FA8102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C8504F8F-7015-8834-709C-EE5E41DD4CF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6E2C91CB-ABD4-79EA-69D1-5BD909461FEC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너 혹시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오로라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본 적 있어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51840A50-A5B3-5D65-5A82-E035CFDA04D1}"/>
              </a:ext>
            </a:extLst>
          </p:cNvPr>
          <p:cNvGrpSpPr/>
          <p:nvPr/>
        </p:nvGrpSpPr>
        <p:grpSpPr>
          <a:xfrm>
            <a:off x="625633" y="685680"/>
            <a:ext cx="1060767" cy="1066551"/>
            <a:chOff x="625633" y="685680"/>
            <a:chExt cx="1060767" cy="1066551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C2C83AA3-4940-E394-ADD1-D6C198C8D7BE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그림 7" descr="스마일리, 클립아트, 이모티콘, 원이(가) 표시된 사진&#10;&#10;자동 생성된 설명">
              <a:extLst>
                <a:ext uri="{FF2B5EF4-FFF2-40B4-BE49-F238E27FC236}">
                  <a16:creationId xmlns:a16="http://schemas.microsoft.com/office/drawing/2014/main" id="{EF8BAE25-C39F-B407-6F3A-B04CA80409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140" y="685680"/>
              <a:ext cx="925789" cy="1005008"/>
            </a:xfrm>
            <a:prstGeom prst="rect">
              <a:avLst/>
            </a:prstGeom>
          </p:spPr>
        </p:pic>
      </p:grpSp>
      <p:sp>
        <p:nvSpPr>
          <p:cNvPr id="17" name="말풍선: 모서리가 둥근 사각형 16">
            <a:extLst>
              <a:ext uri="{FF2B5EF4-FFF2-40B4-BE49-F238E27FC236}">
                <a16:creationId xmlns:a16="http://schemas.microsoft.com/office/drawing/2014/main" id="{93CDAF0C-F194-42F1-1E0B-69CDAA9C890E}"/>
              </a:ext>
            </a:extLst>
          </p:cNvPr>
          <p:cNvSpPr/>
          <p:nvPr/>
        </p:nvSpPr>
        <p:spPr>
          <a:xfrm>
            <a:off x="1819749" y="21504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옐로나이프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에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가서 본 적 있어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3" name="말풍선: 모서리가 둥근 사각형 22">
            <a:extLst>
              <a:ext uri="{FF2B5EF4-FFF2-40B4-BE49-F238E27FC236}">
                <a16:creationId xmlns:a16="http://schemas.microsoft.com/office/drawing/2014/main" id="{17685E37-416C-7333-DB68-DEF75EDCD7AB}"/>
              </a:ext>
            </a:extLst>
          </p:cNvPr>
          <p:cNvSpPr/>
          <p:nvPr/>
        </p:nvSpPr>
        <p:spPr>
          <a:xfrm>
            <a:off x="1819749" y="3498535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우와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..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정말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어땠어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7" name="말풍선: 모서리가 둥근 사각형 26">
            <a:extLst>
              <a:ext uri="{FF2B5EF4-FFF2-40B4-BE49-F238E27FC236}">
                <a16:creationId xmlns:a16="http://schemas.microsoft.com/office/drawing/2014/main" id="{763397C8-1643-B592-C2B6-7E3527689718}"/>
              </a:ext>
            </a:extLst>
          </p:cNvPr>
          <p:cNvSpPr/>
          <p:nvPr/>
        </p:nvSpPr>
        <p:spPr>
          <a:xfrm>
            <a:off x="1819749" y="4876880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황홀했지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감동해서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일기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도 썼어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한 번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볼래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4A3D91F4-309F-3BA5-88C8-71BF85421AD3}"/>
              </a:ext>
            </a:extLst>
          </p:cNvPr>
          <p:cNvGrpSpPr/>
          <p:nvPr/>
        </p:nvGrpSpPr>
        <p:grpSpPr>
          <a:xfrm>
            <a:off x="620869" y="2019521"/>
            <a:ext cx="1070293" cy="1092812"/>
            <a:chOff x="3123210" y="5649912"/>
            <a:chExt cx="1070293" cy="1092812"/>
          </a:xfrm>
        </p:grpSpPr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C56C22D7-DC35-A10A-BC37-41C0F355105A}"/>
                </a:ext>
              </a:extLst>
            </p:cNvPr>
            <p:cNvSpPr/>
            <p:nvPr/>
          </p:nvSpPr>
          <p:spPr>
            <a:xfrm>
              <a:off x="3132736" y="5681957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3" name="내용 개체 틀 4" descr="장난감, 모자, 가상의 캐릭터, 만화 영화이(가) 표시된 사진&#10;&#10;자동 생성된 설명">
              <a:extLst>
                <a:ext uri="{FF2B5EF4-FFF2-40B4-BE49-F238E27FC236}">
                  <a16:creationId xmlns:a16="http://schemas.microsoft.com/office/drawing/2014/main" id="{2E69EA17-D6E8-BB00-F207-22B5AFABC20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692" t="1824" r="23451" b="57555"/>
            <a:stretch/>
          </p:blipFill>
          <p:spPr>
            <a:xfrm>
              <a:off x="3123210" y="5745848"/>
              <a:ext cx="1070293" cy="964831"/>
            </a:xfrm>
            <a:prstGeom prst="ellipse">
              <a:avLst/>
            </a:prstGeom>
          </p:spPr>
        </p:pic>
        <p:sp>
          <p:nvSpPr>
            <p:cNvPr id="15" name="타원 14">
              <a:extLst>
                <a:ext uri="{FF2B5EF4-FFF2-40B4-BE49-F238E27FC236}">
                  <a16:creationId xmlns:a16="http://schemas.microsoft.com/office/drawing/2014/main" id="{94588158-F5BE-C765-F0DD-3B69409976F2}"/>
                </a:ext>
              </a:extLst>
            </p:cNvPr>
            <p:cNvSpPr/>
            <p:nvPr/>
          </p:nvSpPr>
          <p:spPr>
            <a:xfrm>
              <a:off x="3132736" y="5649912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4C7C2E6F-9A95-15D8-4BA1-B8B2684F5B4B}"/>
              </a:ext>
            </a:extLst>
          </p:cNvPr>
          <p:cNvGrpSpPr/>
          <p:nvPr/>
        </p:nvGrpSpPr>
        <p:grpSpPr>
          <a:xfrm>
            <a:off x="620869" y="4745954"/>
            <a:ext cx="1070293" cy="1092812"/>
            <a:chOff x="3123210" y="5649912"/>
            <a:chExt cx="1070293" cy="1092812"/>
          </a:xfrm>
        </p:grpSpPr>
        <p:sp>
          <p:nvSpPr>
            <p:cNvPr id="28" name="타원 27">
              <a:extLst>
                <a:ext uri="{FF2B5EF4-FFF2-40B4-BE49-F238E27FC236}">
                  <a16:creationId xmlns:a16="http://schemas.microsoft.com/office/drawing/2014/main" id="{F7922946-A5C5-9F2E-0D64-FF2DB2868977}"/>
                </a:ext>
              </a:extLst>
            </p:cNvPr>
            <p:cNvSpPr/>
            <p:nvPr/>
          </p:nvSpPr>
          <p:spPr>
            <a:xfrm>
              <a:off x="3132736" y="5681957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9" name="내용 개체 틀 4" descr="장난감, 모자, 가상의 캐릭터, 만화 영화이(가) 표시된 사진&#10;&#10;자동 생성된 설명">
              <a:extLst>
                <a:ext uri="{FF2B5EF4-FFF2-40B4-BE49-F238E27FC236}">
                  <a16:creationId xmlns:a16="http://schemas.microsoft.com/office/drawing/2014/main" id="{460F9E99-1599-46B1-751A-AC8D44D12BD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692" t="1824" r="23451" b="57555"/>
            <a:stretch/>
          </p:blipFill>
          <p:spPr>
            <a:xfrm>
              <a:off x="3123210" y="5745848"/>
              <a:ext cx="1070293" cy="964831"/>
            </a:xfrm>
            <a:prstGeom prst="ellipse">
              <a:avLst/>
            </a:prstGeom>
          </p:spPr>
        </p:pic>
        <p:sp>
          <p:nvSpPr>
            <p:cNvPr id="30" name="타원 29">
              <a:extLst>
                <a:ext uri="{FF2B5EF4-FFF2-40B4-BE49-F238E27FC236}">
                  <a16:creationId xmlns:a16="http://schemas.microsoft.com/office/drawing/2014/main" id="{8AA6947D-857A-2042-FEF8-9B377BC794EF}"/>
                </a:ext>
              </a:extLst>
            </p:cNvPr>
            <p:cNvSpPr/>
            <p:nvPr/>
          </p:nvSpPr>
          <p:spPr>
            <a:xfrm>
              <a:off x="3132736" y="5649912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5" name="그룹 34">
            <a:extLst>
              <a:ext uri="{FF2B5EF4-FFF2-40B4-BE49-F238E27FC236}">
                <a16:creationId xmlns:a16="http://schemas.microsoft.com/office/drawing/2014/main" id="{F41E33AE-3972-B363-C47C-50173F62F35C}"/>
              </a:ext>
            </a:extLst>
          </p:cNvPr>
          <p:cNvGrpSpPr/>
          <p:nvPr/>
        </p:nvGrpSpPr>
        <p:grpSpPr>
          <a:xfrm>
            <a:off x="630395" y="3373916"/>
            <a:ext cx="1060767" cy="1074491"/>
            <a:chOff x="250519" y="5969025"/>
            <a:chExt cx="1060767" cy="1074491"/>
          </a:xfrm>
        </p:grpSpPr>
        <p:sp>
          <p:nvSpPr>
            <p:cNvPr id="36" name="타원 35">
              <a:extLst>
                <a:ext uri="{FF2B5EF4-FFF2-40B4-BE49-F238E27FC236}">
                  <a16:creationId xmlns:a16="http://schemas.microsoft.com/office/drawing/2014/main" id="{567DC496-8B07-BA4A-214A-62DB78627C52}"/>
                </a:ext>
              </a:extLst>
            </p:cNvPr>
            <p:cNvSpPr/>
            <p:nvPr/>
          </p:nvSpPr>
          <p:spPr>
            <a:xfrm>
              <a:off x="250519" y="5982749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7" name="내용 개체 틀 2" descr="원, 클립아트, 만화 영화, 스마일리이(가) 표시된 사진&#10;&#10;자동 생성된 설명">
              <a:extLst>
                <a:ext uri="{FF2B5EF4-FFF2-40B4-BE49-F238E27FC236}">
                  <a16:creationId xmlns:a16="http://schemas.microsoft.com/office/drawing/2014/main" id="{6537F664-C9D7-FC75-A399-2DB81D50694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007" y="5969025"/>
              <a:ext cx="925789" cy="947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9580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 animBg="1"/>
      <p:bldP spid="23" grpId="0" animBg="1"/>
      <p:bldP spid="2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96E02-1E6F-639B-A427-3692F820D7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6AE050BA-61C8-786E-4F64-495720B79547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117A3D31-8571-4E1D-CB46-9790C258CF8E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23DF879D-79AF-9067-0926-8EB98F66587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2" name="그림 21">
            <a:extLst>
              <a:ext uri="{FF2B5EF4-FFF2-40B4-BE49-F238E27FC236}">
                <a16:creationId xmlns:a16="http://schemas.microsoft.com/office/drawing/2014/main" id="{E44C8852-A9E1-8E19-859F-231CB30194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7828" y="739916"/>
            <a:ext cx="5103315" cy="554851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835217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FCBDAB-BDD2-5A48-7CD4-783C40AC89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FC1C9B65-A446-EA19-71F9-A84DE8593C1A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EEC44CDD-E997-E93D-0602-2CF131EC3343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1C8937DC-A010-05D0-BB92-FC380035BDA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38649708-0E94-B26B-73E7-70D91965292C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응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그런데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..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그림 일기인데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그림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 없네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F494BE2C-EE1F-EA5E-0019-53C405054B78}"/>
              </a:ext>
            </a:extLst>
          </p:cNvPr>
          <p:cNvGrpSpPr/>
          <p:nvPr/>
        </p:nvGrpSpPr>
        <p:grpSpPr>
          <a:xfrm>
            <a:off x="625633" y="685680"/>
            <a:ext cx="1060767" cy="1066551"/>
            <a:chOff x="625633" y="685680"/>
            <a:chExt cx="1060767" cy="1066551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B48E190A-1D0A-4BF5-549F-C71C68A2E1CB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그림 7" descr="스마일리, 클립아트, 이모티콘, 원이(가) 표시된 사진&#10;&#10;자동 생성된 설명">
              <a:extLst>
                <a:ext uri="{FF2B5EF4-FFF2-40B4-BE49-F238E27FC236}">
                  <a16:creationId xmlns:a16="http://schemas.microsoft.com/office/drawing/2014/main" id="{3824B6CD-E94C-FF4A-419E-C46A02639AC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140" y="685680"/>
              <a:ext cx="925789" cy="1005008"/>
            </a:xfrm>
            <a:prstGeom prst="rect">
              <a:avLst/>
            </a:prstGeom>
          </p:spPr>
        </p:pic>
      </p:grpSp>
      <p:sp>
        <p:nvSpPr>
          <p:cNvPr id="17" name="말풍선: 모서리가 둥근 사각형 16">
            <a:extLst>
              <a:ext uri="{FF2B5EF4-FFF2-40B4-BE49-F238E27FC236}">
                <a16:creationId xmlns:a16="http://schemas.microsoft.com/office/drawing/2014/main" id="{9DA0AD7C-7313-1C63-5754-402A32E18E19}"/>
              </a:ext>
            </a:extLst>
          </p:cNvPr>
          <p:cNvSpPr/>
          <p:nvPr/>
        </p:nvSpPr>
        <p:spPr>
          <a:xfrm>
            <a:off x="1819749" y="21504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(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머쓱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)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내가 그림에는 자신이 없어서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3" name="말풍선: 모서리가 둥근 사각형 22">
            <a:extLst>
              <a:ext uri="{FF2B5EF4-FFF2-40B4-BE49-F238E27FC236}">
                <a16:creationId xmlns:a16="http://schemas.microsoft.com/office/drawing/2014/main" id="{656AABE3-2892-F2B5-DEEE-1162A76E6A66}"/>
              </a:ext>
            </a:extLst>
          </p:cNvPr>
          <p:cNvSpPr/>
          <p:nvPr/>
        </p:nvSpPr>
        <p:spPr>
          <a:xfrm>
            <a:off x="1819749" y="3498535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내가 도와줘도 될까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7" name="말풍선: 모서리가 둥근 사각형 26">
            <a:extLst>
              <a:ext uri="{FF2B5EF4-FFF2-40B4-BE49-F238E27FC236}">
                <a16:creationId xmlns:a16="http://schemas.microsoft.com/office/drawing/2014/main" id="{A416EF15-B319-12CC-289D-C19E3396036F}"/>
              </a:ext>
            </a:extLst>
          </p:cNvPr>
          <p:cNvSpPr/>
          <p:nvPr/>
        </p:nvSpPr>
        <p:spPr>
          <a:xfrm>
            <a:off x="1819749" y="4876880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지구랑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너의 멋진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상상력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으로 완성해줘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98A1E9E9-D398-ABC9-F5C1-8BF0E55AC211}"/>
              </a:ext>
            </a:extLst>
          </p:cNvPr>
          <p:cNvGrpSpPr/>
          <p:nvPr/>
        </p:nvGrpSpPr>
        <p:grpSpPr>
          <a:xfrm>
            <a:off x="620869" y="2019521"/>
            <a:ext cx="1070293" cy="1092812"/>
            <a:chOff x="3123210" y="5649912"/>
            <a:chExt cx="1070293" cy="1092812"/>
          </a:xfrm>
        </p:grpSpPr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15EA9B6E-3C26-DD8A-5FDD-E4A241DCA717}"/>
                </a:ext>
              </a:extLst>
            </p:cNvPr>
            <p:cNvSpPr/>
            <p:nvPr/>
          </p:nvSpPr>
          <p:spPr>
            <a:xfrm>
              <a:off x="3132736" y="5681957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3" name="내용 개체 틀 4" descr="장난감, 모자, 가상의 캐릭터, 만화 영화이(가) 표시된 사진&#10;&#10;자동 생성된 설명">
              <a:extLst>
                <a:ext uri="{FF2B5EF4-FFF2-40B4-BE49-F238E27FC236}">
                  <a16:creationId xmlns:a16="http://schemas.microsoft.com/office/drawing/2014/main" id="{7493B891-B5FE-08ED-7835-5BB3D436B56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692" t="1824" r="23451" b="57555"/>
            <a:stretch/>
          </p:blipFill>
          <p:spPr>
            <a:xfrm>
              <a:off x="3123210" y="5745848"/>
              <a:ext cx="1070293" cy="964831"/>
            </a:xfrm>
            <a:prstGeom prst="ellipse">
              <a:avLst/>
            </a:prstGeom>
          </p:spPr>
        </p:pic>
        <p:sp>
          <p:nvSpPr>
            <p:cNvPr id="15" name="타원 14">
              <a:extLst>
                <a:ext uri="{FF2B5EF4-FFF2-40B4-BE49-F238E27FC236}">
                  <a16:creationId xmlns:a16="http://schemas.microsoft.com/office/drawing/2014/main" id="{8AD0A58C-8ED2-7C38-AF2F-985FEAC76C0B}"/>
                </a:ext>
              </a:extLst>
            </p:cNvPr>
            <p:cNvSpPr/>
            <p:nvPr/>
          </p:nvSpPr>
          <p:spPr>
            <a:xfrm>
              <a:off x="3132736" y="5649912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4980FA15-8D08-E85D-9020-44E1D46864E4}"/>
              </a:ext>
            </a:extLst>
          </p:cNvPr>
          <p:cNvGrpSpPr/>
          <p:nvPr/>
        </p:nvGrpSpPr>
        <p:grpSpPr>
          <a:xfrm>
            <a:off x="620869" y="4745954"/>
            <a:ext cx="1070293" cy="1092812"/>
            <a:chOff x="3123210" y="5649912"/>
            <a:chExt cx="1070293" cy="1092812"/>
          </a:xfrm>
        </p:grpSpPr>
        <p:sp>
          <p:nvSpPr>
            <p:cNvPr id="28" name="타원 27">
              <a:extLst>
                <a:ext uri="{FF2B5EF4-FFF2-40B4-BE49-F238E27FC236}">
                  <a16:creationId xmlns:a16="http://schemas.microsoft.com/office/drawing/2014/main" id="{39C0CF8F-9548-1265-9247-3915D38FBA6A}"/>
                </a:ext>
              </a:extLst>
            </p:cNvPr>
            <p:cNvSpPr/>
            <p:nvPr/>
          </p:nvSpPr>
          <p:spPr>
            <a:xfrm>
              <a:off x="3132736" y="5681957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9" name="내용 개체 틀 4" descr="장난감, 모자, 가상의 캐릭터, 만화 영화이(가) 표시된 사진&#10;&#10;자동 생성된 설명">
              <a:extLst>
                <a:ext uri="{FF2B5EF4-FFF2-40B4-BE49-F238E27FC236}">
                  <a16:creationId xmlns:a16="http://schemas.microsoft.com/office/drawing/2014/main" id="{4E9F5B17-0112-36D5-B3DC-9DC884510D5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692" t="1824" r="23451" b="57555"/>
            <a:stretch/>
          </p:blipFill>
          <p:spPr>
            <a:xfrm>
              <a:off x="3123210" y="5745848"/>
              <a:ext cx="1070293" cy="964831"/>
            </a:xfrm>
            <a:prstGeom prst="ellipse">
              <a:avLst/>
            </a:prstGeom>
          </p:spPr>
        </p:pic>
        <p:sp>
          <p:nvSpPr>
            <p:cNvPr id="30" name="타원 29">
              <a:extLst>
                <a:ext uri="{FF2B5EF4-FFF2-40B4-BE49-F238E27FC236}">
                  <a16:creationId xmlns:a16="http://schemas.microsoft.com/office/drawing/2014/main" id="{F4386CFC-0F34-DF36-A587-9C859C727841}"/>
                </a:ext>
              </a:extLst>
            </p:cNvPr>
            <p:cNvSpPr/>
            <p:nvPr/>
          </p:nvSpPr>
          <p:spPr>
            <a:xfrm>
              <a:off x="3132736" y="5649912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5" name="그룹 34">
            <a:extLst>
              <a:ext uri="{FF2B5EF4-FFF2-40B4-BE49-F238E27FC236}">
                <a16:creationId xmlns:a16="http://schemas.microsoft.com/office/drawing/2014/main" id="{5C0B1380-35CF-5DD2-8E8D-606ACEDEA9D8}"/>
              </a:ext>
            </a:extLst>
          </p:cNvPr>
          <p:cNvGrpSpPr/>
          <p:nvPr/>
        </p:nvGrpSpPr>
        <p:grpSpPr>
          <a:xfrm>
            <a:off x="630395" y="3373916"/>
            <a:ext cx="1060767" cy="1074491"/>
            <a:chOff x="250519" y="5969025"/>
            <a:chExt cx="1060767" cy="1074491"/>
          </a:xfrm>
        </p:grpSpPr>
        <p:sp>
          <p:nvSpPr>
            <p:cNvPr id="36" name="타원 35">
              <a:extLst>
                <a:ext uri="{FF2B5EF4-FFF2-40B4-BE49-F238E27FC236}">
                  <a16:creationId xmlns:a16="http://schemas.microsoft.com/office/drawing/2014/main" id="{F2CBF725-B084-2B2C-1530-1FA34D23608A}"/>
                </a:ext>
              </a:extLst>
            </p:cNvPr>
            <p:cNvSpPr/>
            <p:nvPr/>
          </p:nvSpPr>
          <p:spPr>
            <a:xfrm>
              <a:off x="250519" y="5982749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7" name="내용 개체 틀 2" descr="원, 클립아트, 만화 영화, 스마일리이(가) 표시된 사진&#10;&#10;자동 생성된 설명">
              <a:extLst>
                <a:ext uri="{FF2B5EF4-FFF2-40B4-BE49-F238E27FC236}">
                  <a16:creationId xmlns:a16="http://schemas.microsoft.com/office/drawing/2014/main" id="{9AED1DA4-BEFF-AF0E-1E75-A2FCCAA1C95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007" y="5969025"/>
              <a:ext cx="925789" cy="947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4213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 animBg="1"/>
      <p:bldP spid="23" grpId="0" animBg="1"/>
      <p:bldP spid="2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D47F80-53D8-F197-A037-6E736EECE8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7AA4D661-6B27-3021-6A8F-D9FF30E4C2C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7F96E407-89B1-520E-401D-B8A9D353DC91}"/>
              </a:ext>
            </a:extLst>
          </p:cNvPr>
          <p:cNvSpPr/>
          <p:nvPr/>
        </p:nvSpPr>
        <p:spPr>
          <a:xfrm>
            <a:off x="666282" y="400504"/>
            <a:ext cx="10859436" cy="6135582"/>
          </a:xfrm>
          <a:prstGeom prst="rect">
            <a:avLst/>
          </a:prstGeom>
          <a:effectLst>
            <a:outerShdw blurRad="114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12AB0F0-6F87-55D0-49BE-099E201C377C}"/>
              </a:ext>
            </a:extLst>
          </p:cNvPr>
          <p:cNvSpPr txBox="1"/>
          <p:nvPr/>
        </p:nvSpPr>
        <p:spPr>
          <a:xfrm>
            <a:off x="7350686" y="6536086"/>
            <a:ext cx="436261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</a:rPr>
              <a:t>출처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</a:rPr>
              <a:t>: EBS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</a:rPr>
              <a:t> 세계테마기행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</a:rPr>
              <a:t> © EBS. All rights reserved.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0" name="온라인 미디어 9" title="[세계테마기행] 캐나다 설국기행 1~4부">
            <a:hlinkClick r:id="" action="ppaction://media"/>
            <a:extLst>
              <a:ext uri="{FF2B5EF4-FFF2-40B4-BE49-F238E27FC236}">
                <a16:creationId xmlns:a16="http://schemas.microsoft.com/office/drawing/2014/main" id="{A2F1F7C4-D4C3-F45B-D9C7-ED4960541A11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666282" y="400504"/>
            <a:ext cx="10859436" cy="613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994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FBF9A5-8082-F942-0CA8-8EE1D51619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113A28AF-D09C-3FE8-1866-64BB38B5D870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AAF9893F-5BB0-4C4D-299C-1B518CA036A3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8E8497CE-766E-CA71-EB4B-96055CCB8A5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6B789DD2-C620-63FC-EE61-5723AB55B867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일기를 읽고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그림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그려봅시다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2DF9322B-0C86-80DD-28F4-1FD246354221}"/>
              </a:ext>
            </a:extLst>
          </p:cNvPr>
          <p:cNvGrpSpPr/>
          <p:nvPr/>
        </p:nvGrpSpPr>
        <p:grpSpPr>
          <a:xfrm>
            <a:off x="625633" y="691464"/>
            <a:ext cx="1060767" cy="1060767"/>
            <a:chOff x="625633" y="691464"/>
            <a:chExt cx="1060767" cy="1060767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81E507C0-80B0-BBFB-F529-D1B3ED71326E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" name="그림 4" descr="만화 영화, 원, 예술이(가) 표시된 사진&#10;&#10;자동 생성된 설명">
              <a:extLst>
                <a:ext uri="{FF2B5EF4-FFF2-40B4-BE49-F238E27FC236}">
                  <a16:creationId xmlns:a16="http://schemas.microsoft.com/office/drawing/2014/main" id="{8EF64F3A-25E7-199F-876D-85AC21B01F6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803" y="820488"/>
              <a:ext cx="782399" cy="813050"/>
            </a:xfrm>
            <a:prstGeom prst="rect">
              <a:avLst/>
            </a:prstGeom>
          </p:spPr>
        </p:pic>
      </p:grpSp>
      <p:pic>
        <p:nvPicPr>
          <p:cNvPr id="13" name="그림 12">
            <a:extLst>
              <a:ext uri="{FF2B5EF4-FFF2-40B4-BE49-F238E27FC236}">
                <a16:creationId xmlns:a16="http://schemas.microsoft.com/office/drawing/2014/main" id="{B7569C1C-E984-5118-A199-DC87ECFA631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33763"/>
          <a:stretch/>
        </p:blipFill>
        <p:spPr>
          <a:xfrm>
            <a:off x="3036424" y="1776544"/>
            <a:ext cx="6307730" cy="4542546"/>
          </a:xfrm>
          <a:prstGeom prst="rect">
            <a:avLst/>
          </a:prstGeom>
        </p:spPr>
      </p:pic>
      <p:sp>
        <p:nvSpPr>
          <p:cNvPr id="14" name="화살표: 오른쪽 13">
            <a:extLst>
              <a:ext uri="{FF2B5EF4-FFF2-40B4-BE49-F238E27FC236}">
                <a16:creationId xmlns:a16="http://schemas.microsoft.com/office/drawing/2014/main" id="{C6E66196-2F16-A33A-5500-21340521F9B0}"/>
              </a:ext>
            </a:extLst>
          </p:cNvPr>
          <p:cNvSpPr/>
          <p:nvPr/>
        </p:nvSpPr>
        <p:spPr>
          <a:xfrm rot="9380439">
            <a:off x="8739417" y="3580075"/>
            <a:ext cx="832317" cy="662762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41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65FD79-3E28-1A7A-1A0C-486154C44A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6B6C609-AF32-D7EB-D640-A5DC2B70E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7" name="내용 개체 틀 6" descr="기본 셰이프 윤곽선">
            <a:extLst>
              <a:ext uri="{FF2B5EF4-FFF2-40B4-BE49-F238E27FC236}">
                <a16:creationId xmlns:a16="http://schemas.microsoft.com/office/drawing/2014/main" id="{A1A6C8A1-CC95-BDD1-C69E-5756B1A9056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98457" y="4275321"/>
            <a:ext cx="914400" cy="914400"/>
          </a:xfrm>
        </p:spPr>
      </p:pic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968680AA-0C65-8606-7F0A-0E9F2297708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pic>
        <p:nvPicPr>
          <p:cNvPr id="15" name="그래픽 14" descr="표식 단색으로 채워진">
            <a:extLst>
              <a:ext uri="{FF2B5EF4-FFF2-40B4-BE49-F238E27FC236}">
                <a16:creationId xmlns:a16="http://schemas.microsoft.com/office/drawing/2014/main" id="{13879B82-8ED1-C497-CF50-F807BEFECF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35477" y="2723362"/>
            <a:ext cx="766123" cy="705638"/>
          </a:xfrm>
          <a:prstGeom prst="rect">
            <a:avLst/>
          </a:prstGeom>
        </p:spPr>
      </p:pic>
      <p:pic>
        <p:nvPicPr>
          <p:cNvPr id="29" name="그림 28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2DF4135A-12FB-1F59-CB1F-A7D2F1DE4E0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1418321" y="2652179"/>
            <a:ext cx="1323256" cy="1001621"/>
          </a:xfrm>
          <a:prstGeom prst="rect">
            <a:avLst/>
          </a:prstGeom>
        </p:spPr>
      </p:pic>
      <p:sp>
        <p:nvSpPr>
          <p:cNvPr id="39" name="별: 꼭짓점 12개 38">
            <a:extLst>
              <a:ext uri="{FF2B5EF4-FFF2-40B4-BE49-F238E27FC236}">
                <a16:creationId xmlns:a16="http://schemas.microsoft.com/office/drawing/2014/main" id="{DA72F8FF-2C91-14C6-E3C2-559CAABA698A}"/>
              </a:ext>
            </a:extLst>
          </p:cNvPr>
          <p:cNvSpPr/>
          <p:nvPr/>
        </p:nvSpPr>
        <p:spPr>
          <a:xfrm>
            <a:off x="9717161" y="1461653"/>
            <a:ext cx="1433993" cy="1433993"/>
          </a:xfrm>
          <a:prstGeom prst="star12">
            <a:avLst/>
          </a:prstGeom>
          <a:noFill/>
          <a:ln w="76200">
            <a:solidFill>
              <a:srgbClr val="EDC3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rgbClr val="DF9C1C"/>
                </a:solidFill>
              </a:ln>
            </a:endParaRPr>
          </a:p>
        </p:txBody>
      </p:sp>
      <p:sp>
        <p:nvSpPr>
          <p:cNvPr id="44" name="타원 43">
            <a:extLst>
              <a:ext uri="{FF2B5EF4-FFF2-40B4-BE49-F238E27FC236}">
                <a16:creationId xmlns:a16="http://schemas.microsoft.com/office/drawing/2014/main" id="{2543108F-1DB1-50F8-6C08-5E5FBB1CEAE7}"/>
              </a:ext>
            </a:extLst>
          </p:cNvPr>
          <p:cNvSpPr/>
          <p:nvPr/>
        </p:nvSpPr>
        <p:spPr>
          <a:xfrm rot="624029">
            <a:off x="3100521" y="5761671"/>
            <a:ext cx="2158226" cy="1974421"/>
          </a:xfrm>
          <a:custGeom>
            <a:avLst/>
            <a:gdLst>
              <a:gd name="connsiteX0" fmla="*/ 0 w 1958166"/>
              <a:gd name="connsiteY0" fmla="*/ 979083 h 1958166"/>
              <a:gd name="connsiteX1" fmla="*/ 979083 w 1958166"/>
              <a:gd name="connsiteY1" fmla="*/ 0 h 1958166"/>
              <a:gd name="connsiteX2" fmla="*/ 1958166 w 1958166"/>
              <a:gd name="connsiteY2" fmla="*/ 979083 h 1958166"/>
              <a:gd name="connsiteX3" fmla="*/ 979083 w 1958166"/>
              <a:gd name="connsiteY3" fmla="*/ 1958166 h 1958166"/>
              <a:gd name="connsiteX4" fmla="*/ 0 w 1958166"/>
              <a:gd name="connsiteY4" fmla="*/ 979083 h 1958166"/>
              <a:gd name="connsiteX0" fmla="*/ 0 w 1973757"/>
              <a:gd name="connsiteY0" fmla="*/ 982599 h 1961682"/>
              <a:gd name="connsiteX1" fmla="*/ 979083 w 1973757"/>
              <a:gd name="connsiteY1" fmla="*/ 3516 h 1961682"/>
              <a:gd name="connsiteX2" fmla="*/ 1290509 w 1973757"/>
              <a:gd name="connsiteY2" fmla="*/ 666865 h 1961682"/>
              <a:gd name="connsiteX3" fmla="*/ 1958166 w 1973757"/>
              <a:gd name="connsiteY3" fmla="*/ 982599 h 1961682"/>
              <a:gd name="connsiteX4" fmla="*/ 979083 w 1973757"/>
              <a:gd name="connsiteY4" fmla="*/ 1961682 h 1961682"/>
              <a:gd name="connsiteX5" fmla="*/ 0 w 1973757"/>
              <a:gd name="connsiteY5" fmla="*/ 982599 h 1961682"/>
              <a:gd name="connsiteX0" fmla="*/ 0 w 2146897"/>
              <a:gd name="connsiteY0" fmla="*/ 982599 h 1964666"/>
              <a:gd name="connsiteX1" fmla="*/ 979083 w 2146897"/>
              <a:gd name="connsiteY1" fmla="*/ 3516 h 1964666"/>
              <a:gd name="connsiteX2" fmla="*/ 1290509 w 2146897"/>
              <a:gd name="connsiteY2" fmla="*/ 666865 h 1964666"/>
              <a:gd name="connsiteX3" fmla="*/ 2134379 w 2146897"/>
              <a:gd name="connsiteY3" fmla="*/ 1254062 h 1964666"/>
              <a:gd name="connsiteX4" fmla="*/ 979083 w 2146897"/>
              <a:gd name="connsiteY4" fmla="*/ 1961682 h 1964666"/>
              <a:gd name="connsiteX5" fmla="*/ 0 w 2146897"/>
              <a:gd name="connsiteY5" fmla="*/ 982599 h 1964666"/>
              <a:gd name="connsiteX0" fmla="*/ 0 w 2155528"/>
              <a:gd name="connsiteY0" fmla="*/ 982599 h 1964666"/>
              <a:gd name="connsiteX1" fmla="*/ 979083 w 2155528"/>
              <a:gd name="connsiteY1" fmla="*/ 3516 h 1964666"/>
              <a:gd name="connsiteX2" fmla="*/ 1290509 w 2155528"/>
              <a:gd name="connsiteY2" fmla="*/ 666865 h 1964666"/>
              <a:gd name="connsiteX3" fmla="*/ 2134379 w 2155528"/>
              <a:gd name="connsiteY3" fmla="*/ 1254062 h 1964666"/>
              <a:gd name="connsiteX4" fmla="*/ 979083 w 2155528"/>
              <a:gd name="connsiteY4" fmla="*/ 1961682 h 1964666"/>
              <a:gd name="connsiteX5" fmla="*/ 0 w 2155528"/>
              <a:gd name="connsiteY5" fmla="*/ 982599 h 1964666"/>
              <a:gd name="connsiteX0" fmla="*/ 0 w 2155528"/>
              <a:gd name="connsiteY0" fmla="*/ 1009788 h 1991855"/>
              <a:gd name="connsiteX1" fmla="*/ 979083 w 2155528"/>
              <a:gd name="connsiteY1" fmla="*/ 30705 h 1991855"/>
              <a:gd name="connsiteX2" fmla="*/ 1290509 w 2155528"/>
              <a:gd name="connsiteY2" fmla="*/ 694054 h 1991855"/>
              <a:gd name="connsiteX3" fmla="*/ 2134379 w 2155528"/>
              <a:gd name="connsiteY3" fmla="*/ 1281251 h 1991855"/>
              <a:gd name="connsiteX4" fmla="*/ 979083 w 2155528"/>
              <a:gd name="connsiteY4" fmla="*/ 1988871 h 1991855"/>
              <a:gd name="connsiteX5" fmla="*/ 0 w 2155528"/>
              <a:gd name="connsiteY5" fmla="*/ 1009788 h 1991855"/>
              <a:gd name="connsiteX0" fmla="*/ 0 w 2158226"/>
              <a:gd name="connsiteY0" fmla="*/ 987315 h 1969382"/>
              <a:gd name="connsiteX1" fmla="*/ 979083 w 2158226"/>
              <a:gd name="connsiteY1" fmla="*/ 8232 h 1969382"/>
              <a:gd name="connsiteX2" fmla="*/ 1400047 w 2158226"/>
              <a:gd name="connsiteY2" fmla="*/ 542993 h 1969382"/>
              <a:gd name="connsiteX3" fmla="*/ 2134379 w 2158226"/>
              <a:gd name="connsiteY3" fmla="*/ 1258778 h 1969382"/>
              <a:gd name="connsiteX4" fmla="*/ 979083 w 2158226"/>
              <a:gd name="connsiteY4" fmla="*/ 1966398 h 1969382"/>
              <a:gd name="connsiteX5" fmla="*/ 0 w 2158226"/>
              <a:gd name="connsiteY5" fmla="*/ 987315 h 1969382"/>
              <a:gd name="connsiteX0" fmla="*/ 0 w 2158226"/>
              <a:gd name="connsiteY0" fmla="*/ 983899 h 1965966"/>
              <a:gd name="connsiteX1" fmla="*/ 979083 w 2158226"/>
              <a:gd name="connsiteY1" fmla="*/ 4816 h 1965966"/>
              <a:gd name="connsiteX2" fmla="*/ 1400047 w 2158226"/>
              <a:gd name="connsiteY2" fmla="*/ 539577 h 1965966"/>
              <a:gd name="connsiteX3" fmla="*/ 2134379 w 2158226"/>
              <a:gd name="connsiteY3" fmla="*/ 1255362 h 1965966"/>
              <a:gd name="connsiteX4" fmla="*/ 979083 w 2158226"/>
              <a:gd name="connsiteY4" fmla="*/ 1962982 h 1965966"/>
              <a:gd name="connsiteX5" fmla="*/ 0 w 2158226"/>
              <a:gd name="connsiteY5" fmla="*/ 983899 h 1965966"/>
              <a:gd name="connsiteX0" fmla="*/ 0 w 2158226"/>
              <a:gd name="connsiteY0" fmla="*/ 983899 h 1974421"/>
              <a:gd name="connsiteX1" fmla="*/ 979083 w 2158226"/>
              <a:gd name="connsiteY1" fmla="*/ 4816 h 1974421"/>
              <a:gd name="connsiteX2" fmla="*/ 1400047 w 2158226"/>
              <a:gd name="connsiteY2" fmla="*/ 539577 h 1974421"/>
              <a:gd name="connsiteX3" fmla="*/ 2134379 w 2158226"/>
              <a:gd name="connsiteY3" fmla="*/ 1255362 h 1974421"/>
              <a:gd name="connsiteX4" fmla="*/ 979083 w 2158226"/>
              <a:gd name="connsiteY4" fmla="*/ 1962982 h 1974421"/>
              <a:gd name="connsiteX5" fmla="*/ 0 w 2158226"/>
              <a:gd name="connsiteY5" fmla="*/ 983899 h 1974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8226" h="1974421">
                <a:moveTo>
                  <a:pt x="0" y="983899"/>
                </a:moveTo>
                <a:cubicBezTo>
                  <a:pt x="0" y="443166"/>
                  <a:pt x="488567" y="-54480"/>
                  <a:pt x="979083" y="4816"/>
                </a:cubicBezTo>
                <a:cubicBezTo>
                  <a:pt x="1469599" y="64112"/>
                  <a:pt x="1236867" y="376397"/>
                  <a:pt x="1400047" y="539577"/>
                </a:cubicBezTo>
                <a:cubicBezTo>
                  <a:pt x="1563227" y="702757"/>
                  <a:pt x="2298996" y="325184"/>
                  <a:pt x="2134379" y="1255362"/>
                </a:cubicBezTo>
                <a:cubicBezTo>
                  <a:pt x="1898325" y="1947415"/>
                  <a:pt x="1334813" y="2008226"/>
                  <a:pt x="979083" y="1962982"/>
                </a:cubicBezTo>
                <a:cubicBezTo>
                  <a:pt x="623353" y="1917738"/>
                  <a:pt x="0" y="1524632"/>
                  <a:pt x="0" y="983899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5" name="제목 4">
            <a:extLst>
              <a:ext uri="{FF2B5EF4-FFF2-40B4-BE49-F238E27FC236}">
                <a16:creationId xmlns:a16="http://schemas.microsoft.com/office/drawing/2014/main" id="{E1D60ECF-3BAC-8FB3-4E33-E6FCB6C8A335}"/>
              </a:ext>
            </a:extLst>
          </p:cNvPr>
          <p:cNvSpPr txBox="1">
            <a:spLocks/>
          </p:cNvSpPr>
          <p:nvPr/>
        </p:nvSpPr>
        <p:spPr>
          <a:xfrm>
            <a:off x="885825" y="210343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ko-KR" sz="7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[ 4 ]</a:t>
            </a:r>
            <a:br>
              <a:rPr lang="en-US" altLang="ko-KR" sz="7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</a:br>
            <a:r>
              <a:rPr lang="ko-KR" altLang="en-US" sz="7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정리하기</a:t>
            </a:r>
            <a:endParaRPr lang="ko-KR" altLang="en-US" sz="72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46" name="타원 45">
            <a:extLst>
              <a:ext uri="{FF2B5EF4-FFF2-40B4-BE49-F238E27FC236}">
                <a16:creationId xmlns:a16="http://schemas.microsoft.com/office/drawing/2014/main" id="{05CC0058-06CB-9D31-3F0C-E365438BEB14}"/>
              </a:ext>
            </a:extLst>
          </p:cNvPr>
          <p:cNvSpPr/>
          <p:nvPr/>
        </p:nvSpPr>
        <p:spPr>
          <a:xfrm>
            <a:off x="692931" y="5441563"/>
            <a:ext cx="3451216" cy="2813926"/>
          </a:xfrm>
          <a:custGeom>
            <a:avLst/>
            <a:gdLst>
              <a:gd name="connsiteX0" fmla="*/ 0 w 1836057"/>
              <a:gd name="connsiteY0" fmla="*/ 918029 h 1836057"/>
              <a:gd name="connsiteX1" fmla="*/ 918029 w 1836057"/>
              <a:gd name="connsiteY1" fmla="*/ 0 h 1836057"/>
              <a:gd name="connsiteX2" fmla="*/ 1836058 w 1836057"/>
              <a:gd name="connsiteY2" fmla="*/ 918029 h 1836057"/>
              <a:gd name="connsiteX3" fmla="*/ 918029 w 1836057"/>
              <a:gd name="connsiteY3" fmla="*/ 1836058 h 1836057"/>
              <a:gd name="connsiteX4" fmla="*/ 0 w 1836057"/>
              <a:gd name="connsiteY4" fmla="*/ 918029 h 1836057"/>
              <a:gd name="connsiteX0" fmla="*/ 0 w 2024712"/>
              <a:gd name="connsiteY0" fmla="*/ 1022919 h 1940948"/>
              <a:gd name="connsiteX1" fmla="*/ 918029 w 2024712"/>
              <a:gd name="connsiteY1" fmla="*/ 104890 h 1940948"/>
              <a:gd name="connsiteX2" fmla="*/ 1962513 w 2024712"/>
              <a:gd name="connsiteY2" fmla="*/ 123033 h 1940948"/>
              <a:gd name="connsiteX3" fmla="*/ 1836058 w 2024712"/>
              <a:gd name="connsiteY3" fmla="*/ 1022919 h 1940948"/>
              <a:gd name="connsiteX4" fmla="*/ 918029 w 2024712"/>
              <a:gd name="connsiteY4" fmla="*/ 1940948 h 1940948"/>
              <a:gd name="connsiteX5" fmla="*/ 0 w 2024712"/>
              <a:gd name="connsiteY5" fmla="*/ 1022919 h 1940948"/>
              <a:gd name="connsiteX0" fmla="*/ 0 w 2098419"/>
              <a:gd name="connsiteY0" fmla="*/ 1022919 h 1948376"/>
              <a:gd name="connsiteX1" fmla="*/ 918029 w 2098419"/>
              <a:gd name="connsiteY1" fmla="*/ 104890 h 1948376"/>
              <a:gd name="connsiteX2" fmla="*/ 1962513 w 2098419"/>
              <a:gd name="connsiteY2" fmla="*/ 123033 h 1948376"/>
              <a:gd name="connsiteX3" fmla="*/ 2026558 w 2098419"/>
              <a:gd name="connsiteY3" fmla="*/ 1400109 h 1948376"/>
              <a:gd name="connsiteX4" fmla="*/ 918029 w 2098419"/>
              <a:gd name="connsiteY4" fmla="*/ 1940948 h 1948376"/>
              <a:gd name="connsiteX5" fmla="*/ 0 w 2098419"/>
              <a:gd name="connsiteY5" fmla="*/ 1022919 h 1948376"/>
              <a:gd name="connsiteX0" fmla="*/ 0 w 2132989"/>
              <a:gd name="connsiteY0" fmla="*/ 1022919 h 1948376"/>
              <a:gd name="connsiteX1" fmla="*/ 918029 w 2132989"/>
              <a:gd name="connsiteY1" fmla="*/ 104890 h 1948376"/>
              <a:gd name="connsiteX2" fmla="*/ 1962513 w 2132989"/>
              <a:gd name="connsiteY2" fmla="*/ 123033 h 1948376"/>
              <a:gd name="connsiteX3" fmla="*/ 2026558 w 2132989"/>
              <a:gd name="connsiteY3" fmla="*/ 1400109 h 1948376"/>
              <a:gd name="connsiteX4" fmla="*/ 918029 w 2132989"/>
              <a:gd name="connsiteY4" fmla="*/ 1940948 h 1948376"/>
              <a:gd name="connsiteX5" fmla="*/ 0 w 2132989"/>
              <a:gd name="connsiteY5" fmla="*/ 1022919 h 1948376"/>
              <a:gd name="connsiteX0" fmla="*/ 0 w 2132989"/>
              <a:gd name="connsiteY0" fmla="*/ 1022919 h 1958126"/>
              <a:gd name="connsiteX1" fmla="*/ 918029 w 2132989"/>
              <a:gd name="connsiteY1" fmla="*/ 104890 h 1958126"/>
              <a:gd name="connsiteX2" fmla="*/ 1962513 w 2132989"/>
              <a:gd name="connsiteY2" fmla="*/ 123033 h 1958126"/>
              <a:gd name="connsiteX3" fmla="*/ 2026558 w 2132989"/>
              <a:gd name="connsiteY3" fmla="*/ 1400109 h 1958126"/>
              <a:gd name="connsiteX4" fmla="*/ 918029 w 2132989"/>
              <a:gd name="connsiteY4" fmla="*/ 1940948 h 1958126"/>
              <a:gd name="connsiteX5" fmla="*/ 0 w 2132989"/>
              <a:gd name="connsiteY5" fmla="*/ 1022919 h 1958126"/>
              <a:gd name="connsiteX0" fmla="*/ 0 w 2132989"/>
              <a:gd name="connsiteY0" fmla="*/ 1022919 h 1952743"/>
              <a:gd name="connsiteX1" fmla="*/ 918029 w 2132989"/>
              <a:gd name="connsiteY1" fmla="*/ 104890 h 1952743"/>
              <a:gd name="connsiteX2" fmla="*/ 1962513 w 2132989"/>
              <a:gd name="connsiteY2" fmla="*/ 123033 h 1952743"/>
              <a:gd name="connsiteX3" fmla="*/ 2026558 w 2132989"/>
              <a:gd name="connsiteY3" fmla="*/ 1400109 h 1952743"/>
              <a:gd name="connsiteX4" fmla="*/ 918029 w 2132989"/>
              <a:gd name="connsiteY4" fmla="*/ 1940948 h 1952743"/>
              <a:gd name="connsiteX5" fmla="*/ 0 w 2132989"/>
              <a:gd name="connsiteY5" fmla="*/ 1022919 h 1952743"/>
              <a:gd name="connsiteX0" fmla="*/ 0 w 2132989"/>
              <a:gd name="connsiteY0" fmla="*/ 1019186 h 1949010"/>
              <a:gd name="connsiteX1" fmla="*/ 918029 w 2132989"/>
              <a:gd name="connsiteY1" fmla="*/ 101157 h 1949010"/>
              <a:gd name="connsiteX2" fmla="*/ 1962513 w 2132989"/>
              <a:gd name="connsiteY2" fmla="*/ 119300 h 1949010"/>
              <a:gd name="connsiteX3" fmla="*/ 2026558 w 2132989"/>
              <a:gd name="connsiteY3" fmla="*/ 1396376 h 1949010"/>
              <a:gd name="connsiteX4" fmla="*/ 918029 w 2132989"/>
              <a:gd name="connsiteY4" fmla="*/ 1937215 h 1949010"/>
              <a:gd name="connsiteX5" fmla="*/ 0 w 2132989"/>
              <a:gd name="connsiteY5" fmla="*/ 1019186 h 1949010"/>
              <a:gd name="connsiteX0" fmla="*/ 0 w 2100043"/>
              <a:gd name="connsiteY0" fmla="*/ 1019186 h 1949010"/>
              <a:gd name="connsiteX1" fmla="*/ 918029 w 2100043"/>
              <a:gd name="connsiteY1" fmla="*/ 101157 h 1949010"/>
              <a:gd name="connsiteX2" fmla="*/ 1962513 w 2100043"/>
              <a:gd name="connsiteY2" fmla="*/ 119300 h 1949010"/>
              <a:gd name="connsiteX3" fmla="*/ 2026558 w 2100043"/>
              <a:gd name="connsiteY3" fmla="*/ 1396376 h 1949010"/>
              <a:gd name="connsiteX4" fmla="*/ 918029 w 2100043"/>
              <a:gd name="connsiteY4" fmla="*/ 1937215 h 1949010"/>
              <a:gd name="connsiteX5" fmla="*/ 0 w 2100043"/>
              <a:gd name="connsiteY5" fmla="*/ 1019186 h 1949010"/>
              <a:gd name="connsiteX0" fmla="*/ 0 w 2116787"/>
              <a:gd name="connsiteY0" fmla="*/ 1019186 h 1963604"/>
              <a:gd name="connsiteX1" fmla="*/ 918029 w 2116787"/>
              <a:gd name="connsiteY1" fmla="*/ 101157 h 1963604"/>
              <a:gd name="connsiteX2" fmla="*/ 1962513 w 2116787"/>
              <a:gd name="connsiteY2" fmla="*/ 119300 h 1963604"/>
              <a:gd name="connsiteX3" fmla="*/ 2051958 w 2116787"/>
              <a:gd name="connsiteY3" fmla="*/ 1507501 h 1963604"/>
              <a:gd name="connsiteX4" fmla="*/ 918029 w 2116787"/>
              <a:gd name="connsiteY4" fmla="*/ 1937215 h 1963604"/>
              <a:gd name="connsiteX5" fmla="*/ 0 w 2116787"/>
              <a:gd name="connsiteY5" fmla="*/ 1019186 h 1963604"/>
              <a:gd name="connsiteX0" fmla="*/ 0 w 2219412"/>
              <a:gd name="connsiteY0" fmla="*/ 1019186 h 1963604"/>
              <a:gd name="connsiteX1" fmla="*/ 918029 w 2219412"/>
              <a:gd name="connsiteY1" fmla="*/ 101157 h 1963604"/>
              <a:gd name="connsiteX2" fmla="*/ 1962513 w 2219412"/>
              <a:gd name="connsiteY2" fmla="*/ 119300 h 1963604"/>
              <a:gd name="connsiteX3" fmla="*/ 2051958 w 2219412"/>
              <a:gd name="connsiteY3" fmla="*/ 1507501 h 1963604"/>
              <a:gd name="connsiteX4" fmla="*/ 918029 w 2219412"/>
              <a:gd name="connsiteY4" fmla="*/ 1937215 h 1963604"/>
              <a:gd name="connsiteX5" fmla="*/ 0 w 2219412"/>
              <a:gd name="connsiteY5" fmla="*/ 1019186 h 1963604"/>
              <a:gd name="connsiteX0" fmla="*/ 0 w 2184200"/>
              <a:gd name="connsiteY0" fmla="*/ 1019186 h 1963604"/>
              <a:gd name="connsiteX1" fmla="*/ 918029 w 2184200"/>
              <a:gd name="connsiteY1" fmla="*/ 101157 h 1963604"/>
              <a:gd name="connsiteX2" fmla="*/ 1962513 w 2184200"/>
              <a:gd name="connsiteY2" fmla="*/ 119300 h 1963604"/>
              <a:gd name="connsiteX3" fmla="*/ 2051958 w 2184200"/>
              <a:gd name="connsiteY3" fmla="*/ 1507501 h 1963604"/>
              <a:gd name="connsiteX4" fmla="*/ 918029 w 2184200"/>
              <a:gd name="connsiteY4" fmla="*/ 1937215 h 1963604"/>
              <a:gd name="connsiteX5" fmla="*/ 0 w 2184200"/>
              <a:gd name="connsiteY5" fmla="*/ 1019186 h 1963604"/>
              <a:gd name="connsiteX0" fmla="*/ 0 w 2174082"/>
              <a:gd name="connsiteY0" fmla="*/ 998967 h 1943385"/>
              <a:gd name="connsiteX1" fmla="*/ 918029 w 2174082"/>
              <a:gd name="connsiteY1" fmla="*/ 80938 h 1943385"/>
              <a:gd name="connsiteX2" fmla="*/ 1924413 w 2174082"/>
              <a:gd name="connsiteY2" fmla="*/ 149881 h 1943385"/>
              <a:gd name="connsiteX3" fmla="*/ 2051958 w 2174082"/>
              <a:gd name="connsiteY3" fmla="*/ 1487282 h 1943385"/>
              <a:gd name="connsiteX4" fmla="*/ 918029 w 2174082"/>
              <a:gd name="connsiteY4" fmla="*/ 1916996 h 1943385"/>
              <a:gd name="connsiteX5" fmla="*/ 0 w 2174082"/>
              <a:gd name="connsiteY5" fmla="*/ 998967 h 1943385"/>
              <a:gd name="connsiteX0" fmla="*/ 0 w 2174082"/>
              <a:gd name="connsiteY0" fmla="*/ 1017785 h 1962203"/>
              <a:gd name="connsiteX1" fmla="*/ 918029 w 2174082"/>
              <a:gd name="connsiteY1" fmla="*/ 99756 h 1962203"/>
              <a:gd name="connsiteX2" fmla="*/ 1924413 w 2174082"/>
              <a:gd name="connsiteY2" fmla="*/ 168699 h 1962203"/>
              <a:gd name="connsiteX3" fmla="*/ 2051958 w 2174082"/>
              <a:gd name="connsiteY3" fmla="*/ 1506100 h 1962203"/>
              <a:gd name="connsiteX4" fmla="*/ 918029 w 2174082"/>
              <a:gd name="connsiteY4" fmla="*/ 1935814 h 1962203"/>
              <a:gd name="connsiteX5" fmla="*/ 0 w 2174082"/>
              <a:gd name="connsiteY5" fmla="*/ 1017785 h 1962203"/>
              <a:gd name="connsiteX0" fmla="*/ 0 w 2251539"/>
              <a:gd name="connsiteY0" fmla="*/ 1017785 h 1962203"/>
              <a:gd name="connsiteX1" fmla="*/ 918029 w 2251539"/>
              <a:gd name="connsiteY1" fmla="*/ 99756 h 1962203"/>
              <a:gd name="connsiteX2" fmla="*/ 1924413 w 2251539"/>
              <a:gd name="connsiteY2" fmla="*/ 168699 h 1962203"/>
              <a:gd name="connsiteX3" fmla="*/ 2051958 w 2251539"/>
              <a:gd name="connsiteY3" fmla="*/ 1506100 h 1962203"/>
              <a:gd name="connsiteX4" fmla="*/ 918029 w 2251539"/>
              <a:gd name="connsiteY4" fmla="*/ 1935814 h 1962203"/>
              <a:gd name="connsiteX5" fmla="*/ 0 w 2251539"/>
              <a:gd name="connsiteY5" fmla="*/ 1017785 h 1962203"/>
              <a:gd name="connsiteX0" fmla="*/ 0 w 2216550"/>
              <a:gd name="connsiteY0" fmla="*/ 1017785 h 1962203"/>
              <a:gd name="connsiteX1" fmla="*/ 918029 w 2216550"/>
              <a:gd name="connsiteY1" fmla="*/ 99756 h 1962203"/>
              <a:gd name="connsiteX2" fmla="*/ 1924413 w 2216550"/>
              <a:gd name="connsiteY2" fmla="*/ 168699 h 1962203"/>
              <a:gd name="connsiteX3" fmla="*/ 2051958 w 2216550"/>
              <a:gd name="connsiteY3" fmla="*/ 1506100 h 1962203"/>
              <a:gd name="connsiteX4" fmla="*/ 918029 w 2216550"/>
              <a:gd name="connsiteY4" fmla="*/ 1935814 h 1962203"/>
              <a:gd name="connsiteX5" fmla="*/ 0 w 2216550"/>
              <a:gd name="connsiteY5" fmla="*/ 1017785 h 1962203"/>
              <a:gd name="connsiteX0" fmla="*/ 0 w 2195977"/>
              <a:gd name="connsiteY0" fmla="*/ 1017785 h 1962203"/>
              <a:gd name="connsiteX1" fmla="*/ 918029 w 2195977"/>
              <a:gd name="connsiteY1" fmla="*/ 99756 h 1962203"/>
              <a:gd name="connsiteX2" fmla="*/ 1924413 w 2195977"/>
              <a:gd name="connsiteY2" fmla="*/ 168699 h 1962203"/>
              <a:gd name="connsiteX3" fmla="*/ 2051958 w 2195977"/>
              <a:gd name="connsiteY3" fmla="*/ 1506100 h 1962203"/>
              <a:gd name="connsiteX4" fmla="*/ 918029 w 2195977"/>
              <a:gd name="connsiteY4" fmla="*/ 1935814 h 1962203"/>
              <a:gd name="connsiteX5" fmla="*/ 0 w 2195977"/>
              <a:gd name="connsiteY5" fmla="*/ 1017785 h 1962203"/>
              <a:gd name="connsiteX0" fmla="*/ 0 w 2218466"/>
              <a:gd name="connsiteY0" fmla="*/ 1017785 h 1962203"/>
              <a:gd name="connsiteX1" fmla="*/ 918029 w 2218466"/>
              <a:gd name="connsiteY1" fmla="*/ 99756 h 1962203"/>
              <a:gd name="connsiteX2" fmla="*/ 1924413 w 2218466"/>
              <a:gd name="connsiteY2" fmla="*/ 168699 h 1962203"/>
              <a:gd name="connsiteX3" fmla="*/ 2051958 w 2218466"/>
              <a:gd name="connsiteY3" fmla="*/ 1506100 h 1962203"/>
              <a:gd name="connsiteX4" fmla="*/ 918029 w 2218466"/>
              <a:gd name="connsiteY4" fmla="*/ 1935814 h 1962203"/>
              <a:gd name="connsiteX5" fmla="*/ 0 w 2218466"/>
              <a:gd name="connsiteY5" fmla="*/ 1017785 h 196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8466" h="1962203">
                <a:moveTo>
                  <a:pt x="0" y="1017785"/>
                </a:moveTo>
                <a:cubicBezTo>
                  <a:pt x="0" y="510772"/>
                  <a:pt x="597294" y="241270"/>
                  <a:pt x="918029" y="99756"/>
                </a:cubicBezTo>
                <a:cubicBezTo>
                  <a:pt x="1238764" y="-41758"/>
                  <a:pt x="1704733" y="-44631"/>
                  <a:pt x="1924413" y="168699"/>
                </a:cubicBezTo>
                <a:cubicBezTo>
                  <a:pt x="2248868" y="509029"/>
                  <a:pt x="2324464" y="906569"/>
                  <a:pt x="2051958" y="1506100"/>
                </a:cubicBezTo>
                <a:cubicBezTo>
                  <a:pt x="1863272" y="1920211"/>
                  <a:pt x="1260022" y="2017200"/>
                  <a:pt x="918029" y="1935814"/>
                </a:cubicBezTo>
                <a:cubicBezTo>
                  <a:pt x="576036" y="1854428"/>
                  <a:pt x="0" y="1524798"/>
                  <a:pt x="0" y="1017785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7" name="그림 46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78A15FDC-FA8A-0C70-E14D-325D25160B5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8837065" y="5396347"/>
            <a:ext cx="1323256" cy="100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19436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47BB73-8771-602F-04CA-6B014B781B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F9CD4EB8-2C60-A565-917A-789F06F9C1FC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81FE6B6C-1C01-0F5E-E863-F8E537ED49B9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256C3F40-F675-8733-B682-A6B0F43C731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6" name="말풍선: 모서리가 둥근 사각형 25">
            <a:extLst>
              <a:ext uri="{FF2B5EF4-FFF2-40B4-BE49-F238E27FC236}">
                <a16:creationId xmlns:a16="http://schemas.microsoft.com/office/drawing/2014/main" id="{58CD9A38-A5EC-6BF5-8BF2-91DF98CA996D}"/>
              </a:ext>
            </a:extLst>
          </p:cNvPr>
          <p:cNvSpPr/>
          <p:nvPr/>
        </p:nvSpPr>
        <p:spPr>
          <a:xfrm>
            <a:off x="673101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아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캐나다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여행 정말 재미있었다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51BE90F9-5F23-0EFF-82FC-6F08E23AF2AC}"/>
              </a:ext>
            </a:extLst>
          </p:cNvPr>
          <p:cNvSpPr/>
          <p:nvPr/>
        </p:nvSpPr>
        <p:spPr>
          <a:xfrm>
            <a:off x="673101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오늘 배운 내용을 떠올리면서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D8EBFF60-3911-008D-D1A8-B4F73660FAC3}"/>
              </a:ext>
            </a:extLst>
          </p:cNvPr>
          <p:cNvGrpSpPr/>
          <p:nvPr/>
        </p:nvGrpSpPr>
        <p:grpSpPr>
          <a:xfrm>
            <a:off x="4117334" y="2226288"/>
            <a:ext cx="3688342" cy="3929111"/>
            <a:chOff x="4117334" y="2226288"/>
            <a:chExt cx="3688342" cy="3929111"/>
          </a:xfrm>
        </p:grpSpPr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624D2896-82B3-BE0A-CB74-A7698B51BEE9}"/>
                </a:ext>
              </a:extLst>
            </p:cNvPr>
            <p:cNvSpPr/>
            <p:nvPr/>
          </p:nvSpPr>
          <p:spPr>
            <a:xfrm>
              <a:off x="4670425" y="5677819"/>
              <a:ext cx="2381250" cy="47758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" name="그림 2" descr="클립아트, 원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667E91D4-58C3-75D7-46C2-27F49034064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17334" y="2226288"/>
              <a:ext cx="3688342" cy="3829353"/>
            </a:xfrm>
            <a:prstGeom prst="rect">
              <a:avLst/>
            </a:prstGeom>
          </p:spPr>
        </p:pic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C0757CB4-53A5-2019-1FD2-A75FD35DF350}"/>
              </a:ext>
            </a:extLst>
          </p:cNvPr>
          <p:cNvGrpSpPr/>
          <p:nvPr/>
        </p:nvGrpSpPr>
        <p:grpSpPr>
          <a:xfrm>
            <a:off x="3504055" y="2074372"/>
            <a:ext cx="4565591" cy="3989911"/>
            <a:chOff x="4591468" y="425183"/>
            <a:chExt cx="3142494" cy="2746254"/>
          </a:xfrm>
        </p:grpSpPr>
        <p:pic>
          <p:nvPicPr>
            <p:cNvPr id="24" name="그림 23" descr="원, 클립아트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F4CB5982-98A8-C4A3-ED12-7B2181E9E4E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1468" y="425183"/>
              <a:ext cx="3142494" cy="2746254"/>
            </a:xfrm>
            <a:prstGeom prst="rect">
              <a:avLst/>
            </a:prstGeom>
          </p:spPr>
        </p:pic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035B699C-0FF2-59A9-0886-3ED7F2469D40}"/>
                </a:ext>
              </a:extLst>
            </p:cNvPr>
            <p:cNvSpPr/>
            <p:nvPr/>
          </p:nvSpPr>
          <p:spPr>
            <a:xfrm>
              <a:off x="6514713" y="1159666"/>
              <a:ext cx="45719" cy="117475"/>
            </a:xfrm>
            <a:prstGeom prst="rect">
              <a:avLst/>
            </a:prstGeom>
            <a:solidFill>
              <a:srgbClr val="9DDE59"/>
            </a:solidFill>
            <a:ln>
              <a:solidFill>
                <a:srgbClr val="9DDE5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1" name="말풍선: 모서리가 둥근 사각형 10">
            <a:extLst>
              <a:ext uri="{FF2B5EF4-FFF2-40B4-BE49-F238E27FC236}">
                <a16:creationId xmlns:a16="http://schemas.microsoft.com/office/drawing/2014/main" id="{B8365A0E-23B1-9C1C-12CA-A7DCACD1559A}"/>
              </a:ext>
            </a:extLst>
          </p:cNvPr>
          <p:cNvSpPr/>
          <p:nvPr/>
        </p:nvSpPr>
        <p:spPr>
          <a:xfrm>
            <a:off x="682704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캐나다로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행시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를 만들어볼까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39F814D8-334E-2BF7-E40F-2D4D8033EF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86400" y="2446819"/>
            <a:ext cx="1400133" cy="3351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022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7" grpId="0" animBg="1"/>
      <p:bldP spid="1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5DA7AF-8BA2-445F-AEEF-A94B2347DC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8FD5FED7-598F-5E4D-870A-C812CF53E82F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DB57BF26-1B73-09B9-B5E3-02D7AB83009B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81967A2C-FF8C-0754-CD9E-34DFF9E8838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FFDA2E62-2552-09E7-5805-C5BA50CFF781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발표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해 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A925EFEC-B45A-48C0-0149-2AB807FAA3AA}"/>
              </a:ext>
            </a:extLst>
          </p:cNvPr>
          <p:cNvGrpSpPr/>
          <p:nvPr/>
        </p:nvGrpSpPr>
        <p:grpSpPr>
          <a:xfrm>
            <a:off x="625633" y="685680"/>
            <a:ext cx="1060767" cy="1066551"/>
            <a:chOff x="625633" y="685680"/>
            <a:chExt cx="1060767" cy="1066551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88B93112-EDE5-0528-73B5-40882461435C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그림 7" descr="스마일리, 클립아트, 이모티콘, 원이(가) 표시된 사진&#10;&#10;자동 생성된 설명">
              <a:extLst>
                <a:ext uri="{FF2B5EF4-FFF2-40B4-BE49-F238E27FC236}">
                  <a16:creationId xmlns:a16="http://schemas.microsoft.com/office/drawing/2014/main" id="{6D701913-FB9F-65C5-B9D2-63658069BCA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140" y="685680"/>
              <a:ext cx="925789" cy="1005008"/>
            </a:xfrm>
            <a:prstGeom prst="rect">
              <a:avLst/>
            </a:prstGeom>
          </p:spPr>
        </p:pic>
      </p:grpSp>
      <p:pic>
        <p:nvPicPr>
          <p:cNvPr id="5" name="그림 4">
            <a:extLst>
              <a:ext uri="{FF2B5EF4-FFF2-40B4-BE49-F238E27FC236}">
                <a16:creationId xmlns:a16="http://schemas.microsoft.com/office/drawing/2014/main" id="{DFE6A27C-2F06-4352-A2E6-8FE2645CA1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6400" y="2446819"/>
            <a:ext cx="1400133" cy="3351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012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54A3E54-9F8D-21F4-D66B-4F9B363C30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8108D317-7CBD-4897-BD1F-959436D2A3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내용 개체 틀 4" descr="스크린샷, 아쿠아, 터쿼이즈색, 청록색이(가) 표시된 사진&#10;&#10;자동 생성된 설명">
            <a:extLst>
              <a:ext uri="{FF2B5EF4-FFF2-40B4-BE49-F238E27FC236}">
                <a16:creationId xmlns:a16="http://schemas.microsoft.com/office/drawing/2014/main" id="{BF26504F-5C88-6605-8B89-AEC778E782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44" t="16117" b="11335"/>
          <a:stretch/>
        </p:blipFill>
        <p:spPr>
          <a:xfrm>
            <a:off x="0" y="0"/>
            <a:ext cx="4130125" cy="6858000"/>
          </a:xfrm>
          <a:custGeom>
            <a:avLst/>
            <a:gdLst/>
            <a:ahLst/>
            <a:cxnLst/>
            <a:rect l="l" t="t" r="r" b="b"/>
            <a:pathLst>
              <a:path w="6717456" h="6858000">
                <a:moveTo>
                  <a:pt x="0" y="0"/>
                </a:moveTo>
                <a:lnTo>
                  <a:pt x="6149468" y="0"/>
                </a:lnTo>
                <a:lnTo>
                  <a:pt x="6202448" y="162605"/>
                </a:lnTo>
                <a:cubicBezTo>
                  <a:pt x="6535625" y="1263763"/>
                  <a:pt x="6717456" y="2453207"/>
                  <a:pt x="6717456" y="3694043"/>
                </a:cubicBezTo>
                <a:cubicBezTo>
                  <a:pt x="6717456" y="4757617"/>
                  <a:pt x="6583866" y="5783433"/>
                  <a:pt x="6335883" y="6748259"/>
                </a:cubicBezTo>
                <a:lnTo>
                  <a:pt x="6305198" y="6858000"/>
                </a:lnTo>
                <a:lnTo>
                  <a:pt x="0" y="6858000"/>
                </a:lnTo>
                <a:close/>
              </a:path>
            </a:pathLst>
          </a:custGeom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6297641-8B9F-4767-9606-8A11313227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89864" y="387939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8F3CA65-EA00-46B4-9616-39E6853F7B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36172" y="2240371"/>
            <a:ext cx="42062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59C27A52-9715-B3A4-74FD-338365950A7B}"/>
              </a:ext>
            </a:extLst>
          </p:cNvPr>
          <p:cNvGrpSpPr/>
          <p:nvPr/>
        </p:nvGrpSpPr>
        <p:grpSpPr>
          <a:xfrm flipH="1">
            <a:off x="372479" y="3058200"/>
            <a:ext cx="4130125" cy="3609354"/>
            <a:chOff x="3756574" y="2162301"/>
            <a:chExt cx="4130125" cy="3609354"/>
          </a:xfrm>
        </p:grpSpPr>
        <p:pic>
          <p:nvPicPr>
            <p:cNvPr id="3" name="그림 2" descr="원, 클립아트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D365A059-7865-1724-92DA-F56CD84442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56574" y="2162301"/>
              <a:ext cx="4130125" cy="3609354"/>
            </a:xfrm>
            <a:prstGeom prst="rect">
              <a:avLst/>
            </a:prstGeom>
          </p:spPr>
        </p:pic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BD27AC22-91FA-BAF6-8D9A-1EC1642C79C7}"/>
                </a:ext>
              </a:extLst>
            </p:cNvPr>
            <p:cNvSpPr/>
            <p:nvPr/>
          </p:nvSpPr>
          <p:spPr>
            <a:xfrm>
              <a:off x="6307933" y="3140869"/>
              <a:ext cx="45719" cy="107156"/>
            </a:xfrm>
            <a:prstGeom prst="rect">
              <a:avLst/>
            </a:prstGeom>
            <a:solidFill>
              <a:srgbClr val="9DDE5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0CB093D6-52EC-554E-5FD7-745B905F3EEA}"/>
              </a:ext>
            </a:extLst>
          </p:cNvPr>
          <p:cNvGrpSpPr/>
          <p:nvPr/>
        </p:nvGrpSpPr>
        <p:grpSpPr>
          <a:xfrm>
            <a:off x="4606216" y="399143"/>
            <a:ext cx="2537534" cy="755963"/>
            <a:chOff x="742846" y="777406"/>
            <a:chExt cx="2537534" cy="755963"/>
          </a:xfrm>
        </p:grpSpPr>
        <p:grpSp>
          <p:nvGrpSpPr>
            <p:cNvPr id="15" name="그룹 14">
              <a:extLst>
                <a:ext uri="{FF2B5EF4-FFF2-40B4-BE49-F238E27FC236}">
                  <a16:creationId xmlns:a16="http://schemas.microsoft.com/office/drawing/2014/main" id="{22EB3CDA-6357-77F6-F6D7-28ED008927CA}"/>
                </a:ext>
              </a:extLst>
            </p:cNvPr>
            <p:cNvGrpSpPr/>
            <p:nvPr/>
          </p:nvGrpSpPr>
          <p:grpSpPr>
            <a:xfrm>
              <a:off x="742846" y="777406"/>
              <a:ext cx="430646" cy="755963"/>
              <a:chOff x="4812030" y="3342988"/>
              <a:chExt cx="430646" cy="755963"/>
            </a:xfrm>
          </p:grpSpPr>
          <p:sp>
            <p:nvSpPr>
              <p:cNvPr id="18" name="타원 17">
                <a:extLst>
                  <a:ext uri="{FF2B5EF4-FFF2-40B4-BE49-F238E27FC236}">
                    <a16:creationId xmlns:a16="http://schemas.microsoft.com/office/drawing/2014/main" id="{2A0BD0EE-7887-2D31-6BE2-CE78A4F9C040}"/>
                  </a:ext>
                </a:extLst>
              </p:cNvPr>
              <p:cNvSpPr/>
              <p:nvPr/>
            </p:nvSpPr>
            <p:spPr>
              <a:xfrm>
                <a:off x="4831138" y="3870351"/>
                <a:ext cx="392430" cy="228600"/>
              </a:xfrm>
              <a:prstGeom prst="ellipse">
                <a:avLst/>
              </a:prstGeom>
              <a:solidFill>
                <a:srgbClr val="8CCDD1">
                  <a:alpha val="4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19" name="그림 18" descr="열기구, 풍선이(가) 표시된 사진&#10;&#10;자동 생성된 설명">
                <a:extLst>
                  <a:ext uri="{FF2B5EF4-FFF2-40B4-BE49-F238E27FC236}">
                    <a16:creationId xmlns:a16="http://schemas.microsoft.com/office/drawing/2014/main" id="{FC886785-A6A2-D5BB-C89A-B9CFA1C0F3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12030" y="3342988"/>
                <a:ext cx="430646" cy="641663"/>
              </a:xfrm>
              <a:prstGeom prst="rect">
                <a:avLst/>
              </a:prstGeom>
            </p:spPr>
          </p:pic>
        </p:grpSp>
        <p:cxnSp>
          <p:nvCxnSpPr>
            <p:cNvPr id="17" name="직선 연결선 16">
              <a:extLst>
                <a:ext uri="{FF2B5EF4-FFF2-40B4-BE49-F238E27FC236}">
                  <a16:creationId xmlns:a16="http://schemas.microsoft.com/office/drawing/2014/main" id="{25315F9F-9253-FB05-0647-3BE0F2BA7CEC}"/>
                </a:ext>
              </a:extLst>
            </p:cNvPr>
            <p:cNvCxnSpPr>
              <a:cxnSpLocks/>
            </p:cNvCxnSpPr>
            <p:nvPr/>
          </p:nvCxnSpPr>
          <p:spPr>
            <a:xfrm>
              <a:off x="1356275" y="1533369"/>
              <a:ext cx="1924105" cy="0"/>
            </a:xfrm>
            <a:prstGeom prst="line">
              <a:avLst/>
            </a:prstGeom>
            <a:ln w="22225" cmpd="thinThick">
              <a:solidFill>
                <a:srgbClr val="8CCDD1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sp>
        <p:nvSpPr>
          <p:cNvPr id="20" name="제목 1">
            <a:extLst>
              <a:ext uri="{FF2B5EF4-FFF2-40B4-BE49-F238E27FC236}">
                <a16:creationId xmlns:a16="http://schemas.microsoft.com/office/drawing/2014/main" id="{9800CC83-F01A-FB86-7E27-13A36035544F}"/>
              </a:ext>
            </a:extLst>
          </p:cNvPr>
          <p:cNvSpPr txBox="1">
            <a:spLocks/>
          </p:cNvSpPr>
          <p:nvPr/>
        </p:nvSpPr>
        <p:spPr>
          <a:xfrm>
            <a:off x="5219645" y="514363"/>
            <a:ext cx="2130000" cy="6416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학습 순서</a:t>
            </a: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2984C7A2-15DF-8BD8-C1E3-A0D8D64176BC}"/>
              </a:ext>
            </a:extLst>
          </p:cNvPr>
          <p:cNvSpPr/>
          <p:nvPr/>
        </p:nvSpPr>
        <p:spPr>
          <a:xfrm>
            <a:off x="7336172" y="409222"/>
            <a:ext cx="4434914" cy="21190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9" name="그룹 48">
            <a:extLst>
              <a:ext uri="{FF2B5EF4-FFF2-40B4-BE49-F238E27FC236}">
                <a16:creationId xmlns:a16="http://schemas.microsoft.com/office/drawing/2014/main" id="{14D18D9B-6455-207C-CA32-04986BAE24A9}"/>
              </a:ext>
            </a:extLst>
          </p:cNvPr>
          <p:cNvGrpSpPr/>
          <p:nvPr/>
        </p:nvGrpSpPr>
        <p:grpSpPr>
          <a:xfrm>
            <a:off x="5157292" y="1795851"/>
            <a:ext cx="5703709" cy="825592"/>
            <a:chOff x="5157292" y="1795851"/>
            <a:chExt cx="5703709" cy="825592"/>
          </a:xfrm>
        </p:grpSpPr>
        <p:sp>
          <p:nvSpPr>
            <p:cNvPr id="36" name="사각형: 둥근 모서리 35">
              <a:extLst>
                <a:ext uri="{FF2B5EF4-FFF2-40B4-BE49-F238E27FC236}">
                  <a16:creationId xmlns:a16="http://schemas.microsoft.com/office/drawing/2014/main" id="{DF3F433C-CF10-9DB2-C7DC-54C6242CCDEA}"/>
                </a:ext>
              </a:extLst>
            </p:cNvPr>
            <p:cNvSpPr/>
            <p:nvPr/>
          </p:nvSpPr>
          <p:spPr>
            <a:xfrm>
              <a:off x="5455788" y="1910151"/>
              <a:ext cx="5405213" cy="70575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2400" dirty="0">
                  <a:solidFill>
                    <a:schemeClr val="tx1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       캐나다는 어떤 나라</a:t>
              </a:r>
              <a:r>
                <a:rPr lang="en-US" altLang="ko-KR" sz="2400" dirty="0">
                  <a:solidFill>
                    <a:schemeClr val="tx1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?</a:t>
              </a:r>
              <a:endParaRPr lang="ko-KR" altLang="en-US" sz="2400" dirty="0">
                <a:solidFill>
                  <a:schemeClr val="tx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  <p:sp>
          <p:nvSpPr>
            <p:cNvPr id="35" name="순서도: 순차적 액세스 저장소 34">
              <a:extLst>
                <a:ext uri="{FF2B5EF4-FFF2-40B4-BE49-F238E27FC236}">
                  <a16:creationId xmlns:a16="http://schemas.microsoft.com/office/drawing/2014/main" id="{861DD952-1FD4-31BE-7204-33F47BC37CE7}"/>
                </a:ext>
              </a:extLst>
            </p:cNvPr>
            <p:cNvSpPr/>
            <p:nvPr/>
          </p:nvSpPr>
          <p:spPr>
            <a:xfrm>
              <a:off x="5157292" y="1795851"/>
              <a:ext cx="825592" cy="825592"/>
            </a:xfrm>
            <a:prstGeom prst="flowChartMagneticTape">
              <a:avLst/>
            </a:prstGeom>
            <a:solidFill>
              <a:srgbClr val="40B4B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800" b="1" dirty="0">
                  <a:ln w="6600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tx1"/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1</a:t>
              </a:r>
              <a:endParaRPr lang="ko-KR" altLang="en-US" sz="2800" b="1" dirty="0">
                <a:ln w="660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1"/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  <p:grpSp>
        <p:nvGrpSpPr>
          <p:cNvPr id="50" name="그룹 49">
            <a:extLst>
              <a:ext uri="{FF2B5EF4-FFF2-40B4-BE49-F238E27FC236}">
                <a16:creationId xmlns:a16="http://schemas.microsoft.com/office/drawing/2014/main" id="{211388F1-5A8F-3347-1B7E-5B29BE143C37}"/>
              </a:ext>
            </a:extLst>
          </p:cNvPr>
          <p:cNvGrpSpPr/>
          <p:nvPr/>
        </p:nvGrpSpPr>
        <p:grpSpPr>
          <a:xfrm>
            <a:off x="5157292" y="2914030"/>
            <a:ext cx="5703709" cy="825592"/>
            <a:chOff x="5157292" y="2914030"/>
            <a:chExt cx="5703709" cy="825592"/>
          </a:xfrm>
        </p:grpSpPr>
        <p:sp>
          <p:nvSpPr>
            <p:cNvPr id="43" name="사각형: 둥근 모서리 42">
              <a:extLst>
                <a:ext uri="{FF2B5EF4-FFF2-40B4-BE49-F238E27FC236}">
                  <a16:creationId xmlns:a16="http://schemas.microsoft.com/office/drawing/2014/main" id="{8B9041B0-A471-FA49-BC18-F536DA2FE2A5}"/>
                </a:ext>
              </a:extLst>
            </p:cNvPr>
            <p:cNvSpPr/>
            <p:nvPr/>
          </p:nvSpPr>
          <p:spPr>
            <a:xfrm>
              <a:off x="5455788" y="3028330"/>
              <a:ext cx="5405213" cy="70575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2400" dirty="0">
                  <a:solidFill>
                    <a:schemeClr val="tx1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       캐나다의 랜드마크</a:t>
              </a:r>
            </a:p>
          </p:txBody>
        </p:sp>
        <p:sp>
          <p:nvSpPr>
            <p:cNvPr id="44" name="순서도: 순차적 액세스 저장소 43">
              <a:extLst>
                <a:ext uri="{FF2B5EF4-FFF2-40B4-BE49-F238E27FC236}">
                  <a16:creationId xmlns:a16="http://schemas.microsoft.com/office/drawing/2014/main" id="{7471FC93-D4C0-3158-E678-529381CDFE44}"/>
                </a:ext>
              </a:extLst>
            </p:cNvPr>
            <p:cNvSpPr/>
            <p:nvPr/>
          </p:nvSpPr>
          <p:spPr>
            <a:xfrm>
              <a:off x="5157292" y="2914030"/>
              <a:ext cx="825592" cy="825592"/>
            </a:xfrm>
            <a:prstGeom prst="flowChartMagneticTape">
              <a:avLst/>
            </a:prstGeom>
            <a:solidFill>
              <a:srgbClr val="40B4B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800" b="1" dirty="0">
                  <a:ln w="6600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tx1"/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2</a:t>
              </a:r>
              <a:endParaRPr lang="ko-KR" altLang="en-US" sz="2800" b="1" dirty="0">
                <a:ln w="660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1"/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  <p:grpSp>
        <p:nvGrpSpPr>
          <p:cNvPr id="51" name="그룹 50">
            <a:extLst>
              <a:ext uri="{FF2B5EF4-FFF2-40B4-BE49-F238E27FC236}">
                <a16:creationId xmlns:a16="http://schemas.microsoft.com/office/drawing/2014/main" id="{A08E78A4-CC02-4CBE-FDE0-DF71762B827C}"/>
              </a:ext>
            </a:extLst>
          </p:cNvPr>
          <p:cNvGrpSpPr/>
          <p:nvPr/>
        </p:nvGrpSpPr>
        <p:grpSpPr>
          <a:xfrm>
            <a:off x="5157292" y="4036768"/>
            <a:ext cx="5703709" cy="825592"/>
            <a:chOff x="5157292" y="4036768"/>
            <a:chExt cx="5703709" cy="825592"/>
          </a:xfrm>
        </p:grpSpPr>
        <p:sp>
          <p:nvSpPr>
            <p:cNvPr id="45" name="사각형: 둥근 모서리 44">
              <a:extLst>
                <a:ext uri="{FF2B5EF4-FFF2-40B4-BE49-F238E27FC236}">
                  <a16:creationId xmlns:a16="http://schemas.microsoft.com/office/drawing/2014/main" id="{3E3BCD8F-B387-F304-F8AC-FB89D2E4EC09}"/>
                </a:ext>
              </a:extLst>
            </p:cNvPr>
            <p:cNvSpPr/>
            <p:nvPr/>
          </p:nvSpPr>
          <p:spPr>
            <a:xfrm>
              <a:off x="5455788" y="4151068"/>
              <a:ext cx="5405213" cy="70575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2400" dirty="0">
                  <a:solidFill>
                    <a:schemeClr val="tx1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       캐나다 여행일기</a:t>
              </a:r>
            </a:p>
          </p:txBody>
        </p:sp>
        <p:sp>
          <p:nvSpPr>
            <p:cNvPr id="46" name="순서도: 순차적 액세스 저장소 45">
              <a:extLst>
                <a:ext uri="{FF2B5EF4-FFF2-40B4-BE49-F238E27FC236}">
                  <a16:creationId xmlns:a16="http://schemas.microsoft.com/office/drawing/2014/main" id="{2F86F31F-2478-F20B-40A0-68F8614ED30F}"/>
                </a:ext>
              </a:extLst>
            </p:cNvPr>
            <p:cNvSpPr/>
            <p:nvPr/>
          </p:nvSpPr>
          <p:spPr>
            <a:xfrm>
              <a:off x="5157292" y="4036768"/>
              <a:ext cx="825592" cy="825592"/>
            </a:xfrm>
            <a:prstGeom prst="flowChartMagneticTape">
              <a:avLst/>
            </a:prstGeom>
            <a:solidFill>
              <a:srgbClr val="40B4B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800" b="1" dirty="0">
                  <a:ln w="6600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tx1"/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3</a:t>
              </a:r>
              <a:endParaRPr lang="ko-KR" altLang="en-US" sz="2800" b="1" dirty="0">
                <a:ln w="660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1"/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  <p:grpSp>
        <p:nvGrpSpPr>
          <p:cNvPr id="52" name="그룹 51">
            <a:extLst>
              <a:ext uri="{FF2B5EF4-FFF2-40B4-BE49-F238E27FC236}">
                <a16:creationId xmlns:a16="http://schemas.microsoft.com/office/drawing/2014/main" id="{DB37BEED-DC5A-0A33-D930-4B53BB5FE960}"/>
              </a:ext>
            </a:extLst>
          </p:cNvPr>
          <p:cNvGrpSpPr/>
          <p:nvPr/>
        </p:nvGrpSpPr>
        <p:grpSpPr>
          <a:xfrm>
            <a:off x="5157292" y="5154947"/>
            <a:ext cx="5703709" cy="825592"/>
            <a:chOff x="5157292" y="5154947"/>
            <a:chExt cx="5703709" cy="825592"/>
          </a:xfrm>
        </p:grpSpPr>
        <p:sp>
          <p:nvSpPr>
            <p:cNvPr id="47" name="사각형: 둥근 모서리 46">
              <a:extLst>
                <a:ext uri="{FF2B5EF4-FFF2-40B4-BE49-F238E27FC236}">
                  <a16:creationId xmlns:a16="http://schemas.microsoft.com/office/drawing/2014/main" id="{0FCC9B38-36EF-F05D-9966-0CDD6AAB059B}"/>
                </a:ext>
              </a:extLst>
            </p:cNvPr>
            <p:cNvSpPr/>
            <p:nvPr/>
          </p:nvSpPr>
          <p:spPr>
            <a:xfrm>
              <a:off x="5455788" y="5269247"/>
              <a:ext cx="5405213" cy="70575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2400" dirty="0">
                  <a:solidFill>
                    <a:schemeClr val="tx1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       정리하기</a:t>
              </a:r>
            </a:p>
          </p:txBody>
        </p:sp>
        <p:sp>
          <p:nvSpPr>
            <p:cNvPr id="48" name="순서도: 순차적 액세스 저장소 47">
              <a:extLst>
                <a:ext uri="{FF2B5EF4-FFF2-40B4-BE49-F238E27FC236}">
                  <a16:creationId xmlns:a16="http://schemas.microsoft.com/office/drawing/2014/main" id="{4B95DE1A-5D20-DFFE-809B-31A1C58E6806}"/>
                </a:ext>
              </a:extLst>
            </p:cNvPr>
            <p:cNvSpPr/>
            <p:nvPr/>
          </p:nvSpPr>
          <p:spPr>
            <a:xfrm>
              <a:off x="5157292" y="5154947"/>
              <a:ext cx="825592" cy="825592"/>
            </a:xfrm>
            <a:prstGeom prst="flowChartMagneticTape">
              <a:avLst/>
            </a:prstGeom>
            <a:solidFill>
              <a:srgbClr val="40B4B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800" b="1" dirty="0">
                  <a:ln w="6600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tx1"/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4</a:t>
              </a:r>
              <a:endParaRPr lang="ko-KR" altLang="en-US" sz="2800" b="1" dirty="0">
                <a:ln w="660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1"/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1411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B8A35A2-4D7B-F674-3598-5F10CB052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7" name="내용 개체 틀 6" descr="기본 셰이프 윤곽선">
            <a:extLst>
              <a:ext uri="{FF2B5EF4-FFF2-40B4-BE49-F238E27FC236}">
                <a16:creationId xmlns:a16="http://schemas.microsoft.com/office/drawing/2014/main" id="{BE0B4E2E-4562-1D77-8BA2-A44D0A6DA2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98457" y="4275321"/>
            <a:ext cx="914400" cy="914400"/>
          </a:xfrm>
        </p:spPr>
      </p:pic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1E17F708-1E1A-985F-3081-FE1EB8437F9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pic>
        <p:nvPicPr>
          <p:cNvPr id="15" name="그래픽 14" descr="표식 단색으로 채워진">
            <a:extLst>
              <a:ext uri="{FF2B5EF4-FFF2-40B4-BE49-F238E27FC236}">
                <a16:creationId xmlns:a16="http://schemas.microsoft.com/office/drawing/2014/main" id="{AB6216F4-4EAB-A3D5-1B3C-B84DB357FC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35477" y="2723362"/>
            <a:ext cx="766123" cy="705638"/>
          </a:xfrm>
          <a:prstGeom prst="rect">
            <a:avLst/>
          </a:prstGeom>
        </p:spPr>
      </p:pic>
      <p:pic>
        <p:nvPicPr>
          <p:cNvPr id="29" name="그림 28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96D0A6D5-2503-1E94-DECD-8969EA13AA0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1418321" y="2652179"/>
            <a:ext cx="1323256" cy="1001621"/>
          </a:xfrm>
          <a:prstGeom prst="rect">
            <a:avLst/>
          </a:prstGeom>
        </p:spPr>
      </p:pic>
      <p:sp>
        <p:nvSpPr>
          <p:cNvPr id="39" name="별: 꼭짓점 12개 38">
            <a:extLst>
              <a:ext uri="{FF2B5EF4-FFF2-40B4-BE49-F238E27FC236}">
                <a16:creationId xmlns:a16="http://schemas.microsoft.com/office/drawing/2014/main" id="{5B866BA4-BABD-EDE5-B429-2AB15DF3E8D8}"/>
              </a:ext>
            </a:extLst>
          </p:cNvPr>
          <p:cNvSpPr/>
          <p:nvPr/>
        </p:nvSpPr>
        <p:spPr>
          <a:xfrm>
            <a:off x="9717161" y="1461653"/>
            <a:ext cx="1433993" cy="1433993"/>
          </a:xfrm>
          <a:prstGeom prst="star12">
            <a:avLst/>
          </a:prstGeom>
          <a:noFill/>
          <a:ln w="76200">
            <a:solidFill>
              <a:srgbClr val="EDC3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rgbClr val="DF9C1C"/>
                </a:solidFill>
              </a:ln>
            </a:endParaRPr>
          </a:p>
        </p:txBody>
      </p:sp>
      <p:sp>
        <p:nvSpPr>
          <p:cNvPr id="44" name="타원 43">
            <a:extLst>
              <a:ext uri="{FF2B5EF4-FFF2-40B4-BE49-F238E27FC236}">
                <a16:creationId xmlns:a16="http://schemas.microsoft.com/office/drawing/2014/main" id="{91917981-BBC4-90F0-DE79-A76796992E6F}"/>
              </a:ext>
            </a:extLst>
          </p:cNvPr>
          <p:cNvSpPr/>
          <p:nvPr/>
        </p:nvSpPr>
        <p:spPr>
          <a:xfrm rot="624029">
            <a:off x="3100521" y="5761671"/>
            <a:ext cx="2158226" cy="1974421"/>
          </a:xfrm>
          <a:custGeom>
            <a:avLst/>
            <a:gdLst>
              <a:gd name="connsiteX0" fmla="*/ 0 w 1958166"/>
              <a:gd name="connsiteY0" fmla="*/ 979083 h 1958166"/>
              <a:gd name="connsiteX1" fmla="*/ 979083 w 1958166"/>
              <a:gd name="connsiteY1" fmla="*/ 0 h 1958166"/>
              <a:gd name="connsiteX2" fmla="*/ 1958166 w 1958166"/>
              <a:gd name="connsiteY2" fmla="*/ 979083 h 1958166"/>
              <a:gd name="connsiteX3" fmla="*/ 979083 w 1958166"/>
              <a:gd name="connsiteY3" fmla="*/ 1958166 h 1958166"/>
              <a:gd name="connsiteX4" fmla="*/ 0 w 1958166"/>
              <a:gd name="connsiteY4" fmla="*/ 979083 h 1958166"/>
              <a:gd name="connsiteX0" fmla="*/ 0 w 1973757"/>
              <a:gd name="connsiteY0" fmla="*/ 982599 h 1961682"/>
              <a:gd name="connsiteX1" fmla="*/ 979083 w 1973757"/>
              <a:gd name="connsiteY1" fmla="*/ 3516 h 1961682"/>
              <a:gd name="connsiteX2" fmla="*/ 1290509 w 1973757"/>
              <a:gd name="connsiteY2" fmla="*/ 666865 h 1961682"/>
              <a:gd name="connsiteX3" fmla="*/ 1958166 w 1973757"/>
              <a:gd name="connsiteY3" fmla="*/ 982599 h 1961682"/>
              <a:gd name="connsiteX4" fmla="*/ 979083 w 1973757"/>
              <a:gd name="connsiteY4" fmla="*/ 1961682 h 1961682"/>
              <a:gd name="connsiteX5" fmla="*/ 0 w 1973757"/>
              <a:gd name="connsiteY5" fmla="*/ 982599 h 1961682"/>
              <a:gd name="connsiteX0" fmla="*/ 0 w 2146897"/>
              <a:gd name="connsiteY0" fmla="*/ 982599 h 1964666"/>
              <a:gd name="connsiteX1" fmla="*/ 979083 w 2146897"/>
              <a:gd name="connsiteY1" fmla="*/ 3516 h 1964666"/>
              <a:gd name="connsiteX2" fmla="*/ 1290509 w 2146897"/>
              <a:gd name="connsiteY2" fmla="*/ 666865 h 1964666"/>
              <a:gd name="connsiteX3" fmla="*/ 2134379 w 2146897"/>
              <a:gd name="connsiteY3" fmla="*/ 1254062 h 1964666"/>
              <a:gd name="connsiteX4" fmla="*/ 979083 w 2146897"/>
              <a:gd name="connsiteY4" fmla="*/ 1961682 h 1964666"/>
              <a:gd name="connsiteX5" fmla="*/ 0 w 2146897"/>
              <a:gd name="connsiteY5" fmla="*/ 982599 h 1964666"/>
              <a:gd name="connsiteX0" fmla="*/ 0 w 2155528"/>
              <a:gd name="connsiteY0" fmla="*/ 982599 h 1964666"/>
              <a:gd name="connsiteX1" fmla="*/ 979083 w 2155528"/>
              <a:gd name="connsiteY1" fmla="*/ 3516 h 1964666"/>
              <a:gd name="connsiteX2" fmla="*/ 1290509 w 2155528"/>
              <a:gd name="connsiteY2" fmla="*/ 666865 h 1964666"/>
              <a:gd name="connsiteX3" fmla="*/ 2134379 w 2155528"/>
              <a:gd name="connsiteY3" fmla="*/ 1254062 h 1964666"/>
              <a:gd name="connsiteX4" fmla="*/ 979083 w 2155528"/>
              <a:gd name="connsiteY4" fmla="*/ 1961682 h 1964666"/>
              <a:gd name="connsiteX5" fmla="*/ 0 w 2155528"/>
              <a:gd name="connsiteY5" fmla="*/ 982599 h 1964666"/>
              <a:gd name="connsiteX0" fmla="*/ 0 w 2155528"/>
              <a:gd name="connsiteY0" fmla="*/ 1009788 h 1991855"/>
              <a:gd name="connsiteX1" fmla="*/ 979083 w 2155528"/>
              <a:gd name="connsiteY1" fmla="*/ 30705 h 1991855"/>
              <a:gd name="connsiteX2" fmla="*/ 1290509 w 2155528"/>
              <a:gd name="connsiteY2" fmla="*/ 694054 h 1991855"/>
              <a:gd name="connsiteX3" fmla="*/ 2134379 w 2155528"/>
              <a:gd name="connsiteY3" fmla="*/ 1281251 h 1991855"/>
              <a:gd name="connsiteX4" fmla="*/ 979083 w 2155528"/>
              <a:gd name="connsiteY4" fmla="*/ 1988871 h 1991855"/>
              <a:gd name="connsiteX5" fmla="*/ 0 w 2155528"/>
              <a:gd name="connsiteY5" fmla="*/ 1009788 h 1991855"/>
              <a:gd name="connsiteX0" fmla="*/ 0 w 2158226"/>
              <a:gd name="connsiteY0" fmla="*/ 987315 h 1969382"/>
              <a:gd name="connsiteX1" fmla="*/ 979083 w 2158226"/>
              <a:gd name="connsiteY1" fmla="*/ 8232 h 1969382"/>
              <a:gd name="connsiteX2" fmla="*/ 1400047 w 2158226"/>
              <a:gd name="connsiteY2" fmla="*/ 542993 h 1969382"/>
              <a:gd name="connsiteX3" fmla="*/ 2134379 w 2158226"/>
              <a:gd name="connsiteY3" fmla="*/ 1258778 h 1969382"/>
              <a:gd name="connsiteX4" fmla="*/ 979083 w 2158226"/>
              <a:gd name="connsiteY4" fmla="*/ 1966398 h 1969382"/>
              <a:gd name="connsiteX5" fmla="*/ 0 w 2158226"/>
              <a:gd name="connsiteY5" fmla="*/ 987315 h 1969382"/>
              <a:gd name="connsiteX0" fmla="*/ 0 w 2158226"/>
              <a:gd name="connsiteY0" fmla="*/ 983899 h 1965966"/>
              <a:gd name="connsiteX1" fmla="*/ 979083 w 2158226"/>
              <a:gd name="connsiteY1" fmla="*/ 4816 h 1965966"/>
              <a:gd name="connsiteX2" fmla="*/ 1400047 w 2158226"/>
              <a:gd name="connsiteY2" fmla="*/ 539577 h 1965966"/>
              <a:gd name="connsiteX3" fmla="*/ 2134379 w 2158226"/>
              <a:gd name="connsiteY3" fmla="*/ 1255362 h 1965966"/>
              <a:gd name="connsiteX4" fmla="*/ 979083 w 2158226"/>
              <a:gd name="connsiteY4" fmla="*/ 1962982 h 1965966"/>
              <a:gd name="connsiteX5" fmla="*/ 0 w 2158226"/>
              <a:gd name="connsiteY5" fmla="*/ 983899 h 1965966"/>
              <a:gd name="connsiteX0" fmla="*/ 0 w 2158226"/>
              <a:gd name="connsiteY0" fmla="*/ 983899 h 1974421"/>
              <a:gd name="connsiteX1" fmla="*/ 979083 w 2158226"/>
              <a:gd name="connsiteY1" fmla="*/ 4816 h 1974421"/>
              <a:gd name="connsiteX2" fmla="*/ 1400047 w 2158226"/>
              <a:gd name="connsiteY2" fmla="*/ 539577 h 1974421"/>
              <a:gd name="connsiteX3" fmla="*/ 2134379 w 2158226"/>
              <a:gd name="connsiteY3" fmla="*/ 1255362 h 1974421"/>
              <a:gd name="connsiteX4" fmla="*/ 979083 w 2158226"/>
              <a:gd name="connsiteY4" fmla="*/ 1962982 h 1974421"/>
              <a:gd name="connsiteX5" fmla="*/ 0 w 2158226"/>
              <a:gd name="connsiteY5" fmla="*/ 983899 h 1974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8226" h="1974421">
                <a:moveTo>
                  <a:pt x="0" y="983899"/>
                </a:moveTo>
                <a:cubicBezTo>
                  <a:pt x="0" y="443166"/>
                  <a:pt x="488567" y="-54480"/>
                  <a:pt x="979083" y="4816"/>
                </a:cubicBezTo>
                <a:cubicBezTo>
                  <a:pt x="1469599" y="64112"/>
                  <a:pt x="1236867" y="376397"/>
                  <a:pt x="1400047" y="539577"/>
                </a:cubicBezTo>
                <a:cubicBezTo>
                  <a:pt x="1563227" y="702757"/>
                  <a:pt x="2298996" y="325184"/>
                  <a:pt x="2134379" y="1255362"/>
                </a:cubicBezTo>
                <a:cubicBezTo>
                  <a:pt x="1898325" y="1947415"/>
                  <a:pt x="1334813" y="2008226"/>
                  <a:pt x="979083" y="1962982"/>
                </a:cubicBezTo>
                <a:cubicBezTo>
                  <a:pt x="623353" y="1917738"/>
                  <a:pt x="0" y="1524632"/>
                  <a:pt x="0" y="983899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5" name="제목 4">
            <a:extLst>
              <a:ext uri="{FF2B5EF4-FFF2-40B4-BE49-F238E27FC236}">
                <a16:creationId xmlns:a16="http://schemas.microsoft.com/office/drawing/2014/main" id="{BCDED0C6-6880-B57B-A883-9EBC806CEDCC}"/>
              </a:ext>
            </a:extLst>
          </p:cNvPr>
          <p:cNvSpPr txBox="1">
            <a:spLocks/>
          </p:cNvSpPr>
          <p:nvPr/>
        </p:nvSpPr>
        <p:spPr>
          <a:xfrm>
            <a:off x="885825" y="210343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ko-KR" sz="7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[ 1 ]</a:t>
            </a:r>
            <a:br>
              <a:rPr lang="en-US" altLang="ko-KR" sz="7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</a:br>
            <a:r>
              <a:rPr lang="ko-KR" altLang="en-US" sz="7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캐나다는 어떤 나라</a:t>
            </a:r>
            <a:r>
              <a:rPr lang="en-US" altLang="ko-KR" sz="7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?</a:t>
            </a:r>
            <a:endParaRPr lang="ko-KR" altLang="en-US" sz="72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46" name="타원 45">
            <a:extLst>
              <a:ext uri="{FF2B5EF4-FFF2-40B4-BE49-F238E27FC236}">
                <a16:creationId xmlns:a16="http://schemas.microsoft.com/office/drawing/2014/main" id="{71B2E558-DBD8-D209-1E7F-643A93865919}"/>
              </a:ext>
            </a:extLst>
          </p:cNvPr>
          <p:cNvSpPr/>
          <p:nvPr/>
        </p:nvSpPr>
        <p:spPr>
          <a:xfrm>
            <a:off x="692931" y="5441563"/>
            <a:ext cx="3451216" cy="2813926"/>
          </a:xfrm>
          <a:custGeom>
            <a:avLst/>
            <a:gdLst>
              <a:gd name="connsiteX0" fmla="*/ 0 w 1836057"/>
              <a:gd name="connsiteY0" fmla="*/ 918029 h 1836057"/>
              <a:gd name="connsiteX1" fmla="*/ 918029 w 1836057"/>
              <a:gd name="connsiteY1" fmla="*/ 0 h 1836057"/>
              <a:gd name="connsiteX2" fmla="*/ 1836058 w 1836057"/>
              <a:gd name="connsiteY2" fmla="*/ 918029 h 1836057"/>
              <a:gd name="connsiteX3" fmla="*/ 918029 w 1836057"/>
              <a:gd name="connsiteY3" fmla="*/ 1836058 h 1836057"/>
              <a:gd name="connsiteX4" fmla="*/ 0 w 1836057"/>
              <a:gd name="connsiteY4" fmla="*/ 918029 h 1836057"/>
              <a:gd name="connsiteX0" fmla="*/ 0 w 2024712"/>
              <a:gd name="connsiteY0" fmla="*/ 1022919 h 1940948"/>
              <a:gd name="connsiteX1" fmla="*/ 918029 w 2024712"/>
              <a:gd name="connsiteY1" fmla="*/ 104890 h 1940948"/>
              <a:gd name="connsiteX2" fmla="*/ 1962513 w 2024712"/>
              <a:gd name="connsiteY2" fmla="*/ 123033 h 1940948"/>
              <a:gd name="connsiteX3" fmla="*/ 1836058 w 2024712"/>
              <a:gd name="connsiteY3" fmla="*/ 1022919 h 1940948"/>
              <a:gd name="connsiteX4" fmla="*/ 918029 w 2024712"/>
              <a:gd name="connsiteY4" fmla="*/ 1940948 h 1940948"/>
              <a:gd name="connsiteX5" fmla="*/ 0 w 2024712"/>
              <a:gd name="connsiteY5" fmla="*/ 1022919 h 1940948"/>
              <a:gd name="connsiteX0" fmla="*/ 0 w 2098419"/>
              <a:gd name="connsiteY0" fmla="*/ 1022919 h 1948376"/>
              <a:gd name="connsiteX1" fmla="*/ 918029 w 2098419"/>
              <a:gd name="connsiteY1" fmla="*/ 104890 h 1948376"/>
              <a:gd name="connsiteX2" fmla="*/ 1962513 w 2098419"/>
              <a:gd name="connsiteY2" fmla="*/ 123033 h 1948376"/>
              <a:gd name="connsiteX3" fmla="*/ 2026558 w 2098419"/>
              <a:gd name="connsiteY3" fmla="*/ 1400109 h 1948376"/>
              <a:gd name="connsiteX4" fmla="*/ 918029 w 2098419"/>
              <a:gd name="connsiteY4" fmla="*/ 1940948 h 1948376"/>
              <a:gd name="connsiteX5" fmla="*/ 0 w 2098419"/>
              <a:gd name="connsiteY5" fmla="*/ 1022919 h 1948376"/>
              <a:gd name="connsiteX0" fmla="*/ 0 w 2132989"/>
              <a:gd name="connsiteY0" fmla="*/ 1022919 h 1948376"/>
              <a:gd name="connsiteX1" fmla="*/ 918029 w 2132989"/>
              <a:gd name="connsiteY1" fmla="*/ 104890 h 1948376"/>
              <a:gd name="connsiteX2" fmla="*/ 1962513 w 2132989"/>
              <a:gd name="connsiteY2" fmla="*/ 123033 h 1948376"/>
              <a:gd name="connsiteX3" fmla="*/ 2026558 w 2132989"/>
              <a:gd name="connsiteY3" fmla="*/ 1400109 h 1948376"/>
              <a:gd name="connsiteX4" fmla="*/ 918029 w 2132989"/>
              <a:gd name="connsiteY4" fmla="*/ 1940948 h 1948376"/>
              <a:gd name="connsiteX5" fmla="*/ 0 w 2132989"/>
              <a:gd name="connsiteY5" fmla="*/ 1022919 h 1948376"/>
              <a:gd name="connsiteX0" fmla="*/ 0 w 2132989"/>
              <a:gd name="connsiteY0" fmla="*/ 1022919 h 1958126"/>
              <a:gd name="connsiteX1" fmla="*/ 918029 w 2132989"/>
              <a:gd name="connsiteY1" fmla="*/ 104890 h 1958126"/>
              <a:gd name="connsiteX2" fmla="*/ 1962513 w 2132989"/>
              <a:gd name="connsiteY2" fmla="*/ 123033 h 1958126"/>
              <a:gd name="connsiteX3" fmla="*/ 2026558 w 2132989"/>
              <a:gd name="connsiteY3" fmla="*/ 1400109 h 1958126"/>
              <a:gd name="connsiteX4" fmla="*/ 918029 w 2132989"/>
              <a:gd name="connsiteY4" fmla="*/ 1940948 h 1958126"/>
              <a:gd name="connsiteX5" fmla="*/ 0 w 2132989"/>
              <a:gd name="connsiteY5" fmla="*/ 1022919 h 1958126"/>
              <a:gd name="connsiteX0" fmla="*/ 0 w 2132989"/>
              <a:gd name="connsiteY0" fmla="*/ 1022919 h 1952743"/>
              <a:gd name="connsiteX1" fmla="*/ 918029 w 2132989"/>
              <a:gd name="connsiteY1" fmla="*/ 104890 h 1952743"/>
              <a:gd name="connsiteX2" fmla="*/ 1962513 w 2132989"/>
              <a:gd name="connsiteY2" fmla="*/ 123033 h 1952743"/>
              <a:gd name="connsiteX3" fmla="*/ 2026558 w 2132989"/>
              <a:gd name="connsiteY3" fmla="*/ 1400109 h 1952743"/>
              <a:gd name="connsiteX4" fmla="*/ 918029 w 2132989"/>
              <a:gd name="connsiteY4" fmla="*/ 1940948 h 1952743"/>
              <a:gd name="connsiteX5" fmla="*/ 0 w 2132989"/>
              <a:gd name="connsiteY5" fmla="*/ 1022919 h 1952743"/>
              <a:gd name="connsiteX0" fmla="*/ 0 w 2132989"/>
              <a:gd name="connsiteY0" fmla="*/ 1019186 h 1949010"/>
              <a:gd name="connsiteX1" fmla="*/ 918029 w 2132989"/>
              <a:gd name="connsiteY1" fmla="*/ 101157 h 1949010"/>
              <a:gd name="connsiteX2" fmla="*/ 1962513 w 2132989"/>
              <a:gd name="connsiteY2" fmla="*/ 119300 h 1949010"/>
              <a:gd name="connsiteX3" fmla="*/ 2026558 w 2132989"/>
              <a:gd name="connsiteY3" fmla="*/ 1396376 h 1949010"/>
              <a:gd name="connsiteX4" fmla="*/ 918029 w 2132989"/>
              <a:gd name="connsiteY4" fmla="*/ 1937215 h 1949010"/>
              <a:gd name="connsiteX5" fmla="*/ 0 w 2132989"/>
              <a:gd name="connsiteY5" fmla="*/ 1019186 h 1949010"/>
              <a:gd name="connsiteX0" fmla="*/ 0 w 2100043"/>
              <a:gd name="connsiteY0" fmla="*/ 1019186 h 1949010"/>
              <a:gd name="connsiteX1" fmla="*/ 918029 w 2100043"/>
              <a:gd name="connsiteY1" fmla="*/ 101157 h 1949010"/>
              <a:gd name="connsiteX2" fmla="*/ 1962513 w 2100043"/>
              <a:gd name="connsiteY2" fmla="*/ 119300 h 1949010"/>
              <a:gd name="connsiteX3" fmla="*/ 2026558 w 2100043"/>
              <a:gd name="connsiteY3" fmla="*/ 1396376 h 1949010"/>
              <a:gd name="connsiteX4" fmla="*/ 918029 w 2100043"/>
              <a:gd name="connsiteY4" fmla="*/ 1937215 h 1949010"/>
              <a:gd name="connsiteX5" fmla="*/ 0 w 2100043"/>
              <a:gd name="connsiteY5" fmla="*/ 1019186 h 1949010"/>
              <a:gd name="connsiteX0" fmla="*/ 0 w 2116787"/>
              <a:gd name="connsiteY0" fmla="*/ 1019186 h 1963604"/>
              <a:gd name="connsiteX1" fmla="*/ 918029 w 2116787"/>
              <a:gd name="connsiteY1" fmla="*/ 101157 h 1963604"/>
              <a:gd name="connsiteX2" fmla="*/ 1962513 w 2116787"/>
              <a:gd name="connsiteY2" fmla="*/ 119300 h 1963604"/>
              <a:gd name="connsiteX3" fmla="*/ 2051958 w 2116787"/>
              <a:gd name="connsiteY3" fmla="*/ 1507501 h 1963604"/>
              <a:gd name="connsiteX4" fmla="*/ 918029 w 2116787"/>
              <a:gd name="connsiteY4" fmla="*/ 1937215 h 1963604"/>
              <a:gd name="connsiteX5" fmla="*/ 0 w 2116787"/>
              <a:gd name="connsiteY5" fmla="*/ 1019186 h 1963604"/>
              <a:gd name="connsiteX0" fmla="*/ 0 w 2219412"/>
              <a:gd name="connsiteY0" fmla="*/ 1019186 h 1963604"/>
              <a:gd name="connsiteX1" fmla="*/ 918029 w 2219412"/>
              <a:gd name="connsiteY1" fmla="*/ 101157 h 1963604"/>
              <a:gd name="connsiteX2" fmla="*/ 1962513 w 2219412"/>
              <a:gd name="connsiteY2" fmla="*/ 119300 h 1963604"/>
              <a:gd name="connsiteX3" fmla="*/ 2051958 w 2219412"/>
              <a:gd name="connsiteY3" fmla="*/ 1507501 h 1963604"/>
              <a:gd name="connsiteX4" fmla="*/ 918029 w 2219412"/>
              <a:gd name="connsiteY4" fmla="*/ 1937215 h 1963604"/>
              <a:gd name="connsiteX5" fmla="*/ 0 w 2219412"/>
              <a:gd name="connsiteY5" fmla="*/ 1019186 h 1963604"/>
              <a:gd name="connsiteX0" fmla="*/ 0 w 2184200"/>
              <a:gd name="connsiteY0" fmla="*/ 1019186 h 1963604"/>
              <a:gd name="connsiteX1" fmla="*/ 918029 w 2184200"/>
              <a:gd name="connsiteY1" fmla="*/ 101157 h 1963604"/>
              <a:gd name="connsiteX2" fmla="*/ 1962513 w 2184200"/>
              <a:gd name="connsiteY2" fmla="*/ 119300 h 1963604"/>
              <a:gd name="connsiteX3" fmla="*/ 2051958 w 2184200"/>
              <a:gd name="connsiteY3" fmla="*/ 1507501 h 1963604"/>
              <a:gd name="connsiteX4" fmla="*/ 918029 w 2184200"/>
              <a:gd name="connsiteY4" fmla="*/ 1937215 h 1963604"/>
              <a:gd name="connsiteX5" fmla="*/ 0 w 2184200"/>
              <a:gd name="connsiteY5" fmla="*/ 1019186 h 1963604"/>
              <a:gd name="connsiteX0" fmla="*/ 0 w 2174082"/>
              <a:gd name="connsiteY0" fmla="*/ 998967 h 1943385"/>
              <a:gd name="connsiteX1" fmla="*/ 918029 w 2174082"/>
              <a:gd name="connsiteY1" fmla="*/ 80938 h 1943385"/>
              <a:gd name="connsiteX2" fmla="*/ 1924413 w 2174082"/>
              <a:gd name="connsiteY2" fmla="*/ 149881 h 1943385"/>
              <a:gd name="connsiteX3" fmla="*/ 2051958 w 2174082"/>
              <a:gd name="connsiteY3" fmla="*/ 1487282 h 1943385"/>
              <a:gd name="connsiteX4" fmla="*/ 918029 w 2174082"/>
              <a:gd name="connsiteY4" fmla="*/ 1916996 h 1943385"/>
              <a:gd name="connsiteX5" fmla="*/ 0 w 2174082"/>
              <a:gd name="connsiteY5" fmla="*/ 998967 h 1943385"/>
              <a:gd name="connsiteX0" fmla="*/ 0 w 2174082"/>
              <a:gd name="connsiteY0" fmla="*/ 1017785 h 1962203"/>
              <a:gd name="connsiteX1" fmla="*/ 918029 w 2174082"/>
              <a:gd name="connsiteY1" fmla="*/ 99756 h 1962203"/>
              <a:gd name="connsiteX2" fmla="*/ 1924413 w 2174082"/>
              <a:gd name="connsiteY2" fmla="*/ 168699 h 1962203"/>
              <a:gd name="connsiteX3" fmla="*/ 2051958 w 2174082"/>
              <a:gd name="connsiteY3" fmla="*/ 1506100 h 1962203"/>
              <a:gd name="connsiteX4" fmla="*/ 918029 w 2174082"/>
              <a:gd name="connsiteY4" fmla="*/ 1935814 h 1962203"/>
              <a:gd name="connsiteX5" fmla="*/ 0 w 2174082"/>
              <a:gd name="connsiteY5" fmla="*/ 1017785 h 1962203"/>
              <a:gd name="connsiteX0" fmla="*/ 0 w 2251539"/>
              <a:gd name="connsiteY0" fmla="*/ 1017785 h 1962203"/>
              <a:gd name="connsiteX1" fmla="*/ 918029 w 2251539"/>
              <a:gd name="connsiteY1" fmla="*/ 99756 h 1962203"/>
              <a:gd name="connsiteX2" fmla="*/ 1924413 w 2251539"/>
              <a:gd name="connsiteY2" fmla="*/ 168699 h 1962203"/>
              <a:gd name="connsiteX3" fmla="*/ 2051958 w 2251539"/>
              <a:gd name="connsiteY3" fmla="*/ 1506100 h 1962203"/>
              <a:gd name="connsiteX4" fmla="*/ 918029 w 2251539"/>
              <a:gd name="connsiteY4" fmla="*/ 1935814 h 1962203"/>
              <a:gd name="connsiteX5" fmla="*/ 0 w 2251539"/>
              <a:gd name="connsiteY5" fmla="*/ 1017785 h 1962203"/>
              <a:gd name="connsiteX0" fmla="*/ 0 w 2216550"/>
              <a:gd name="connsiteY0" fmla="*/ 1017785 h 1962203"/>
              <a:gd name="connsiteX1" fmla="*/ 918029 w 2216550"/>
              <a:gd name="connsiteY1" fmla="*/ 99756 h 1962203"/>
              <a:gd name="connsiteX2" fmla="*/ 1924413 w 2216550"/>
              <a:gd name="connsiteY2" fmla="*/ 168699 h 1962203"/>
              <a:gd name="connsiteX3" fmla="*/ 2051958 w 2216550"/>
              <a:gd name="connsiteY3" fmla="*/ 1506100 h 1962203"/>
              <a:gd name="connsiteX4" fmla="*/ 918029 w 2216550"/>
              <a:gd name="connsiteY4" fmla="*/ 1935814 h 1962203"/>
              <a:gd name="connsiteX5" fmla="*/ 0 w 2216550"/>
              <a:gd name="connsiteY5" fmla="*/ 1017785 h 1962203"/>
              <a:gd name="connsiteX0" fmla="*/ 0 w 2195977"/>
              <a:gd name="connsiteY0" fmla="*/ 1017785 h 1962203"/>
              <a:gd name="connsiteX1" fmla="*/ 918029 w 2195977"/>
              <a:gd name="connsiteY1" fmla="*/ 99756 h 1962203"/>
              <a:gd name="connsiteX2" fmla="*/ 1924413 w 2195977"/>
              <a:gd name="connsiteY2" fmla="*/ 168699 h 1962203"/>
              <a:gd name="connsiteX3" fmla="*/ 2051958 w 2195977"/>
              <a:gd name="connsiteY3" fmla="*/ 1506100 h 1962203"/>
              <a:gd name="connsiteX4" fmla="*/ 918029 w 2195977"/>
              <a:gd name="connsiteY4" fmla="*/ 1935814 h 1962203"/>
              <a:gd name="connsiteX5" fmla="*/ 0 w 2195977"/>
              <a:gd name="connsiteY5" fmla="*/ 1017785 h 1962203"/>
              <a:gd name="connsiteX0" fmla="*/ 0 w 2218466"/>
              <a:gd name="connsiteY0" fmla="*/ 1017785 h 1962203"/>
              <a:gd name="connsiteX1" fmla="*/ 918029 w 2218466"/>
              <a:gd name="connsiteY1" fmla="*/ 99756 h 1962203"/>
              <a:gd name="connsiteX2" fmla="*/ 1924413 w 2218466"/>
              <a:gd name="connsiteY2" fmla="*/ 168699 h 1962203"/>
              <a:gd name="connsiteX3" fmla="*/ 2051958 w 2218466"/>
              <a:gd name="connsiteY3" fmla="*/ 1506100 h 1962203"/>
              <a:gd name="connsiteX4" fmla="*/ 918029 w 2218466"/>
              <a:gd name="connsiteY4" fmla="*/ 1935814 h 1962203"/>
              <a:gd name="connsiteX5" fmla="*/ 0 w 2218466"/>
              <a:gd name="connsiteY5" fmla="*/ 1017785 h 196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8466" h="1962203">
                <a:moveTo>
                  <a:pt x="0" y="1017785"/>
                </a:moveTo>
                <a:cubicBezTo>
                  <a:pt x="0" y="510772"/>
                  <a:pt x="597294" y="241270"/>
                  <a:pt x="918029" y="99756"/>
                </a:cubicBezTo>
                <a:cubicBezTo>
                  <a:pt x="1238764" y="-41758"/>
                  <a:pt x="1704733" y="-44631"/>
                  <a:pt x="1924413" y="168699"/>
                </a:cubicBezTo>
                <a:cubicBezTo>
                  <a:pt x="2248868" y="509029"/>
                  <a:pt x="2324464" y="906569"/>
                  <a:pt x="2051958" y="1506100"/>
                </a:cubicBezTo>
                <a:cubicBezTo>
                  <a:pt x="1863272" y="1920211"/>
                  <a:pt x="1260022" y="2017200"/>
                  <a:pt x="918029" y="1935814"/>
                </a:cubicBezTo>
                <a:cubicBezTo>
                  <a:pt x="576036" y="1854428"/>
                  <a:pt x="0" y="1524798"/>
                  <a:pt x="0" y="1017785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7" name="그림 46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93DD45BD-9833-15DC-4696-3CDB9E2FB14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8837065" y="5396347"/>
            <a:ext cx="1323256" cy="100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2249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30FF69-5BB5-D522-DE1F-7A8AB4AE2C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3EF672B-6846-5CF4-0B97-26E1423C1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AC2A1F7E-86C2-DF5D-1111-AB6CC17FF83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133F3F63-F035-2468-41B4-AE99A6746372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6D908D81-5F75-A933-4836-3F294E895D4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F29F4F1C-E0CA-6049-24FA-43764D5B00D5}"/>
              </a:ext>
            </a:extLst>
          </p:cNvPr>
          <p:cNvSpPr/>
          <p:nvPr/>
        </p:nvSpPr>
        <p:spPr>
          <a:xfrm>
            <a:off x="660400" y="802359"/>
            <a:ext cx="1090596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데구르르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3D32B759-CE44-35E9-BA13-9D898D8C8254}"/>
              </a:ext>
            </a:extLst>
          </p:cNvPr>
          <p:cNvGrpSpPr/>
          <p:nvPr/>
        </p:nvGrpSpPr>
        <p:grpSpPr>
          <a:xfrm>
            <a:off x="-3830166" y="2196224"/>
            <a:ext cx="3830166" cy="3879043"/>
            <a:chOff x="4266084" y="2162301"/>
            <a:chExt cx="3830166" cy="3879043"/>
          </a:xfrm>
        </p:grpSpPr>
        <p:pic>
          <p:nvPicPr>
            <p:cNvPr id="8" name="그림 7" descr="클립아트, 원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0F7EFD0D-AA39-D47A-3231-9834058760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6084" y="2162301"/>
              <a:ext cx="3830166" cy="3879043"/>
            </a:xfrm>
            <a:prstGeom prst="rect">
              <a:avLst/>
            </a:prstGeom>
          </p:spPr>
        </p:pic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AC82FA65-F13A-0B07-2F87-B0AB022429F3}"/>
                </a:ext>
              </a:extLst>
            </p:cNvPr>
            <p:cNvSpPr/>
            <p:nvPr/>
          </p:nvSpPr>
          <p:spPr>
            <a:xfrm>
              <a:off x="6505571" y="3118247"/>
              <a:ext cx="45719" cy="123825"/>
            </a:xfrm>
            <a:prstGeom prst="rect">
              <a:avLst/>
            </a:prstGeom>
            <a:solidFill>
              <a:srgbClr val="9FDC55"/>
            </a:solidFill>
            <a:ln>
              <a:solidFill>
                <a:srgbClr val="9FDC5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말풍선: 모서리가 둥근 사각형 13">
            <a:extLst>
              <a:ext uri="{FF2B5EF4-FFF2-40B4-BE49-F238E27FC236}">
                <a16:creationId xmlns:a16="http://schemas.microsoft.com/office/drawing/2014/main" id="{6D320A1B-671F-AE35-12EC-BA2131B622D9}"/>
              </a:ext>
            </a:extLst>
          </p:cNvPr>
          <p:cNvSpPr/>
          <p:nvPr/>
        </p:nvSpPr>
        <p:spPr>
          <a:xfrm>
            <a:off x="660400" y="802359"/>
            <a:ext cx="1090596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여러분은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캐나다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를 생각하면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어떤 것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 떠오르나요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7" name="말풍선: 모서리가 둥근 사각형 16">
            <a:extLst>
              <a:ext uri="{FF2B5EF4-FFF2-40B4-BE49-F238E27FC236}">
                <a16:creationId xmlns:a16="http://schemas.microsoft.com/office/drawing/2014/main" id="{4A573D55-482C-5D8B-CD07-30561FBFB3E8}"/>
              </a:ext>
            </a:extLst>
          </p:cNvPr>
          <p:cNvSpPr/>
          <p:nvPr/>
        </p:nvSpPr>
        <p:spPr>
          <a:xfrm>
            <a:off x="676353" y="802359"/>
            <a:ext cx="1090596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무엇이든 좋아요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말풍선에 적어봅시다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CBF0EDD3-740E-F1DE-4EE0-F04D8FE907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32272" y="1955139"/>
            <a:ext cx="9207500" cy="4120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424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7.40741E-7 L 0.65703 -0.0011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52" y="-6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6F7D60-B926-C706-C49D-97F3A0ABB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B6EA83F4-7A3A-E554-7C43-9446482518E3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95E6D541-DEB1-9423-D39E-8AE2B69D5F11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37B97EBD-F470-7171-469B-A4CAAD98FA6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C98FF7BC-D329-05BC-80E1-51E8B4EBDDC8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어떤 것이 떠올랐나요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발표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해 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7681D7C6-1096-B80C-D4FC-4BB197C645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4949" y="3338004"/>
            <a:ext cx="1186255" cy="2016633"/>
          </a:xfrm>
          <a:prstGeom prst="rect">
            <a:avLst/>
          </a:prstGeom>
        </p:spPr>
      </p:pic>
      <p:sp>
        <p:nvSpPr>
          <p:cNvPr id="3" name="말풍선: 모서리가 둥근 사각형 2">
            <a:extLst>
              <a:ext uri="{FF2B5EF4-FFF2-40B4-BE49-F238E27FC236}">
                <a16:creationId xmlns:a16="http://schemas.microsoft.com/office/drawing/2014/main" id="{21A82763-E46F-9E7E-9C4E-9B288166F3AD}"/>
              </a:ext>
            </a:extLst>
          </p:cNvPr>
          <p:cNvSpPr/>
          <p:nvPr/>
        </p:nvSpPr>
        <p:spPr>
          <a:xfrm>
            <a:off x="3488924" y="2508530"/>
            <a:ext cx="7528264" cy="2603513"/>
          </a:xfrm>
          <a:prstGeom prst="wedgeRoundRectCallout">
            <a:avLst>
              <a:gd name="adj1" fmla="val -54266"/>
              <a:gd name="adj2" fmla="val 24554"/>
              <a:gd name="adj3" fmla="val 16667"/>
            </a:avLst>
          </a:prstGeom>
          <a:solidFill>
            <a:srgbClr val="CCE9EA"/>
          </a:soli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3200" u="sng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        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(</a:t>
            </a: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)</a:t>
            </a: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가 생각납니다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왜냐하면 </a:t>
            </a:r>
            <a:r>
              <a:rPr lang="ko-KR" altLang="en-US" sz="3200" u="sng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              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(</a:t>
            </a: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)</a:t>
            </a: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기 때문입니다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3200" dirty="0">
              <a:solidFill>
                <a:srgbClr val="1D91B3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51EBF6EC-5E50-8FC0-9720-5B0A87E515B9}"/>
              </a:ext>
            </a:extLst>
          </p:cNvPr>
          <p:cNvGrpSpPr/>
          <p:nvPr/>
        </p:nvGrpSpPr>
        <p:grpSpPr>
          <a:xfrm>
            <a:off x="625633" y="685680"/>
            <a:ext cx="1060767" cy="1066551"/>
            <a:chOff x="625633" y="685680"/>
            <a:chExt cx="1060767" cy="1066551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918CA45A-7F79-EF09-0D23-7E90989EBA92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그림 7" descr="스마일리, 클립아트, 이모티콘, 원이(가) 표시된 사진&#10;&#10;자동 생성된 설명">
              <a:extLst>
                <a:ext uri="{FF2B5EF4-FFF2-40B4-BE49-F238E27FC236}">
                  <a16:creationId xmlns:a16="http://schemas.microsoft.com/office/drawing/2014/main" id="{A9257C4B-F423-386E-E092-63052F2563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140" y="685680"/>
              <a:ext cx="925789" cy="10050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5837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30FF69-5BB5-D522-DE1F-7A8AB4AE2C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3EF672B-6846-5CF4-0B97-26E1423C1B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AC2A1F7E-86C2-DF5D-1111-AB6CC17FF83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133F3F63-F035-2468-41B4-AE99A6746372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6D908D81-5F75-A933-4836-3F294E895D4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F29F4F1C-E0CA-6049-24FA-43764D5B00D5}"/>
              </a:ext>
            </a:extLst>
          </p:cNvPr>
          <p:cNvSpPr/>
          <p:nvPr/>
        </p:nvSpPr>
        <p:spPr>
          <a:xfrm>
            <a:off x="673101" y="890288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그렇군요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지구랑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은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캐나다를 떠올리면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44D3994A-1320-2660-8DD8-9410D7C5879C}"/>
              </a:ext>
            </a:extLst>
          </p:cNvPr>
          <p:cNvGrpSpPr/>
          <p:nvPr/>
        </p:nvGrpSpPr>
        <p:grpSpPr>
          <a:xfrm>
            <a:off x="4117334" y="2226288"/>
            <a:ext cx="3688342" cy="3929111"/>
            <a:chOff x="4117334" y="2226288"/>
            <a:chExt cx="3688342" cy="3929111"/>
          </a:xfrm>
        </p:grpSpPr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F0DBF0E7-7449-70FA-1659-E20A382B845D}"/>
                </a:ext>
              </a:extLst>
            </p:cNvPr>
            <p:cNvSpPr/>
            <p:nvPr/>
          </p:nvSpPr>
          <p:spPr>
            <a:xfrm>
              <a:off x="4670425" y="5677819"/>
              <a:ext cx="2381250" cy="47758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" name="그림 2" descr="클립아트, 원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568F1C51-2F9B-56CC-2659-DA56F7DFC3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17334" y="2226288"/>
              <a:ext cx="3688342" cy="3829353"/>
            </a:xfrm>
            <a:prstGeom prst="rect">
              <a:avLst/>
            </a:prstGeom>
          </p:spPr>
        </p:pic>
      </p:grpSp>
      <p:sp>
        <p:nvSpPr>
          <p:cNvPr id="14" name="말풍선: 모서리가 둥근 사각형 13">
            <a:extLst>
              <a:ext uri="{FF2B5EF4-FFF2-40B4-BE49-F238E27FC236}">
                <a16:creationId xmlns:a16="http://schemas.microsoft.com/office/drawing/2014/main" id="{B175E112-F693-FC51-0AD8-A3FA0B84291C}"/>
              </a:ext>
            </a:extLst>
          </p:cNvPr>
          <p:cNvSpPr/>
          <p:nvPr/>
        </p:nvSpPr>
        <p:spPr>
          <a:xfrm>
            <a:off x="682704" y="890288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단풍잎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 생각이 나요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6" name="말풍선: 모서리가 둥근 사각형 15">
            <a:extLst>
              <a:ext uri="{FF2B5EF4-FFF2-40B4-BE49-F238E27FC236}">
                <a16:creationId xmlns:a16="http://schemas.microsoft.com/office/drawing/2014/main" id="{2E22184A-B65A-C422-7FED-FAD82EB11547}"/>
              </a:ext>
            </a:extLst>
          </p:cNvPr>
          <p:cNvSpPr/>
          <p:nvPr/>
        </p:nvSpPr>
        <p:spPr>
          <a:xfrm>
            <a:off x="682704" y="890288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캐나다의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국기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에도 그려져 있잖아요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4E5D1F45-80E2-2ECA-479B-823B6335E379}"/>
              </a:ext>
            </a:extLst>
          </p:cNvPr>
          <p:cNvGrpSpPr/>
          <p:nvPr/>
        </p:nvGrpSpPr>
        <p:grpSpPr>
          <a:xfrm>
            <a:off x="3497431" y="2059300"/>
            <a:ext cx="4565591" cy="3989911"/>
            <a:chOff x="4591468" y="425183"/>
            <a:chExt cx="3142494" cy="2746254"/>
          </a:xfrm>
        </p:grpSpPr>
        <p:pic>
          <p:nvPicPr>
            <p:cNvPr id="24" name="그림 23" descr="원, 클립아트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FF9242D2-5BF3-B063-0154-E2A63AC573A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1468" y="425183"/>
              <a:ext cx="3142494" cy="2746254"/>
            </a:xfrm>
            <a:prstGeom prst="rect">
              <a:avLst/>
            </a:prstGeom>
          </p:spPr>
        </p:pic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31C6FB8D-4FE1-F58D-1CB5-184B382B1AB0}"/>
                </a:ext>
              </a:extLst>
            </p:cNvPr>
            <p:cNvSpPr/>
            <p:nvPr/>
          </p:nvSpPr>
          <p:spPr>
            <a:xfrm>
              <a:off x="6514713" y="1159666"/>
              <a:ext cx="45719" cy="117475"/>
            </a:xfrm>
            <a:prstGeom prst="rect">
              <a:avLst/>
            </a:prstGeom>
            <a:solidFill>
              <a:srgbClr val="9DDE59"/>
            </a:solidFill>
            <a:ln>
              <a:solidFill>
                <a:srgbClr val="9DDE5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8" name="그룹 47">
            <a:extLst>
              <a:ext uri="{FF2B5EF4-FFF2-40B4-BE49-F238E27FC236}">
                <a16:creationId xmlns:a16="http://schemas.microsoft.com/office/drawing/2014/main" id="{1F2D4F6F-438E-0004-440D-FF2F3C3340F7}"/>
              </a:ext>
            </a:extLst>
          </p:cNvPr>
          <p:cNvGrpSpPr/>
          <p:nvPr/>
        </p:nvGrpSpPr>
        <p:grpSpPr>
          <a:xfrm>
            <a:off x="4060896" y="2139230"/>
            <a:ext cx="3912893" cy="3877562"/>
            <a:chOff x="201835" y="529865"/>
            <a:chExt cx="2700533" cy="2676149"/>
          </a:xfrm>
        </p:grpSpPr>
        <p:pic>
          <p:nvPicPr>
            <p:cNvPr id="49" name="그림 48" descr="원, 클립아트, 그래픽, 아동 미술이(가) 표시된 사진&#10;&#10;자동 생성된 설명">
              <a:extLst>
                <a:ext uri="{FF2B5EF4-FFF2-40B4-BE49-F238E27FC236}">
                  <a16:creationId xmlns:a16="http://schemas.microsoft.com/office/drawing/2014/main" id="{19D9A4A8-DEE7-828F-3086-B3A1472E1DA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1835" y="529865"/>
              <a:ext cx="2700533" cy="2676149"/>
            </a:xfrm>
            <a:prstGeom prst="rect">
              <a:avLst/>
            </a:prstGeom>
          </p:spPr>
        </p:pic>
        <p:sp>
          <p:nvSpPr>
            <p:cNvPr id="50" name="직사각형 49">
              <a:extLst>
                <a:ext uri="{FF2B5EF4-FFF2-40B4-BE49-F238E27FC236}">
                  <a16:creationId xmlns:a16="http://schemas.microsoft.com/office/drawing/2014/main" id="{6C69BEDF-5D15-6677-1E41-1341A809B866}"/>
                </a:ext>
              </a:extLst>
            </p:cNvPr>
            <p:cNvSpPr/>
            <p:nvPr/>
          </p:nvSpPr>
          <p:spPr>
            <a:xfrm>
              <a:off x="1750634" y="1198560"/>
              <a:ext cx="45719" cy="117475"/>
            </a:xfrm>
            <a:prstGeom prst="rect">
              <a:avLst/>
            </a:prstGeom>
            <a:solidFill>
              <a:srgbClr val="9DDE59"/>
            </a:solidFill>
            <a:ln>
              <a:solidFill>
                <a:srgbClr val="9DDE5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1" name="말풍선: 모서리가 둥근 사각형 50">
            <a:extLst>
              <a:ext uri="{FF2B5EF4-FFF2-40B4-BE49-F238E27FC236}">
                <a16:creationId xmlns:a16="http://schemas.microsoft.com/office/drawing/2014/main" id="{F8386AC0-A436-3FBF-A78B-0AA4AC15C070}"/>
              </a:ext>
            </a:extLst>
          </p:cNvPr>
          <p:cNvSpPr/>
          <p:nvPr/>
        </p:nvSpPr>
        <p:spPr>
          <a:xfrm>
            <a:off x="682704" y="890288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이게 무슨 소리지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F67F9FE4-BC08-160D-E23C-53F970D870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474329">
            <a:off x="772161" y="2655334"/>
            <a:ext cx="1292638" cy="472652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86637A5B-0CEE-2CE6-EA92-68693218BF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300466">
            <a:off x="1302387" y="3474871"/>
            <a:ext cx="1417986" cy="51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040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6" grpId="0" animBg="1"/>
      <p:bldP spid="5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917209-4DE4-E0AC-7960-1FFD3AFEB4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46FD0BEA-A1CA-FA00-B456-5FAF259BF527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DAC2BB27-82F8-879A-5682-6285C08BE633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53D6614A-2BD0-7242-CFC6-8E396EF31C1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1F854232-6D88-5667-4E35-5E88DE0ECC0D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말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..?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왜 말이 여기에 있지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A1FED5A8-E75E-4F35-1D98-4BC682B266F2}"/>
              </a:ext>
            </a:extLst>
          </p:cNvPr>
          <p:cNvGrpSpPr/>
          <p:nvPr/>
        </p:nvGrpSpPr>
        <p:grpSpPr>
          <a:xfrm>
            <a:off x="625633" y="685680"/>
            <a:ext cx="1060767" cy="1066551"/>
            <a:chOff x="625633" y="685680"/>
            <a:chExt cx="1060767" cy="1066551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DC76B696-1C6E-23DA-72B7-D6C71A16A8DA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그림 7" descr="스마일리, 클립아트, 이모티콘, 원이(가) 표시된 사진&#10;&#10;자동 생성된 설명">
              <a:extLst>
                <a:ext uri="{FF2B5EF4-FFF2-40B4-BE49-F238E27FC236}">
                  <a16:creationId xmlns:a16="http://schemas.microsoft.com/office/drawing/2014/main" id="{F8118657-F027-5868-1BC4-CC890BB89D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140" y="685680"/>
              <a:ext cx="925789" cy="1005008"/>
            </a:xfrm>
            <a:prstGeom prst="rect">
              <a:avLst/>
            </a:prstGeom>
          </p:spPr>
        </p:pic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3827A04D-7831-C960-F880-E9B167F54553}"/>
              </a:ext>
            </a:extLst>
          </p:cNvPr>
          <p:cNvGrpSpPr/>
          <p:nvPr/>
        </p:nvGrpSpPr>
        <p:grpSpPr>
          <a:xfrm>
            <a:off x="9543046" y="1854913"/>
            <a:ext cx="1974112" cy="2084582"/>
            <a:chOff x="9543046" y="1854913"/>
            <a:chExt cx="1974112" cy="2084582"/>
          </a:xfrm>
        </p:grpSpPr>
        <p:pic>
          <p:nvPicPr>
            <p:cNvPr id="24" name="그림 23" descr="텍스트, 지도이(가) 표시된 사진&#10;&#10;자동 생성된 설명">
              <a:extLst>
                <a:ext uri="{FF2B5EF4-FFF2-40B4-BE49-F238E27FC236}">
                  <a16:creationId xmlns:a16="http://schemas.microsoft.com/office/drawing/2014/main" id="{9EA04B7D-9180-88D5-B52A-14C46E5E0F6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355" t="2503" r="10996" b="59186"/>
            <a:stretch/>
          </p:blipFill>
          <p:spPr>
            <a:xfrm rot="21219366">
              <a:off x="9543046" y="1854913"/>
              <a:ext cx="1974112" cy="2084582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D0D4C29-B6BA-53AD-3A04-4E8EEC92CD33}"/>
                </a:ext>
              </a:extLst>
            </p:cNvPr>
            <p:cNvSpPr txBox="1"/>
            <p:nvPr/>
          </p:nvSpPr>
          <p:spPr>
            <a:xfrm>
              <a:off x="9958377" y="2441673"/>
              <a:ext cx="1184042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36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Hello</a:t>
              </a:r>
            </a:p>
            <a:p>
              <a:pPr algn="ctr"/>
              <a:r>
                <a:rPr lang="ko-KR" altLang="en-US" sz="2800" dirty="0" err="1">
                  <a:solidFill>
                    <a:schemeClr val="bg1">
                      <a:lumMod val="6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헬로우</a:t>
              </a:r>
              <a:endParaRPr lang="ko-KR" altLang="en-US" sz="2800" dirty="0">
                <a:solidFill>
                  <a:schemeClr val="bg1">
                    <a:lumMod val="6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sp>
        <p:nvSpPr>
          <p:cNvPr id="28" name="말풍선: 모서리가 둥근 사각형 27">
            <a:extLst>
              <a:ext uri="{FF2B5EF4-FFF2-40B4-BE49-F238E27FC236}">
                <a16:creationId xmlns:a16="http://schemas.microsoft.com/office/drawing/2014/main" id="{47319C32-17A3-2F0F-6D60-C73A303617D0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앗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캐나다 친구들이었구나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AB9152BD-75F5-1936-23BD-31B032469EC3}"/>
              </a:ext>
            </a:extLst>
          </p:cNvPr>
          <p:cNvGrpSpPr/>
          <p:nvPr/>
        </p:nvGrpSpPr>
        <p:grpSpPr>
          <a:xfrm>
            <a:off x="625633" y="691464"/>
            <a:ext cx="1060767" cy="1060767"/>
            <a:chOff x="625633" y="691464"/>
            <a:chExt cx="1060767" cy="1060767"/>
          </a:xfrm>
        </p:grpSpPr>
        <p:sp>
          <p:nvSpPr>
            <p:cNvPr id="31" name="타원 30">
              <a:extLst>
                <a:ext uri="{FF2B5EF4-FFF2-40B4-BE49-F238E27FC236}">
                  <a16:creationId xmlns:a16="http://schemas.microsoft.com/office/drawing/2014/main" id="{74F68333-708D-B18C-5EF3-8C3C9D4B740A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9" name="그림 28" descr="만화 영화, 원, 아동 미술, 예술이(가) 표시된 사진&#10;&#10;자동 생성된 설명">
              <a:extLst>
                <a:ext uri="{FF2B5EF4-FFF2-40B4-BE49-F238E27FC236}">
                  <a16:creationId xmlns:a16="http://schemas.microsoft.com/office/drawing/2014/main" id="{9AB7227E-25CB-E5AC-0280-05C88BE4716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817" y="787400"/>
              <a:ext cx="792768" cy="851620"/>
            </a:xfrm>
            <a:prstGeom prst="rect">
              <a:avLst/>
            </a:prstGeom>
          </p:spPr>
        </p:pic>
      </p:grpSp>
      <p:pic>
        <p:nvPicPr>
          <p:cNvPr id="5" name="그림 4" descr="포유류, 말, 암말, 갈기이(가) 표시된 사진&#10;&#10;자동 생성된 설명">
            <a:extLst>
              <a:ext uri="{FF2B5EF4-FFF2-40B4-BE49-F238E27FC236}">
                <a16:creationId xmlns:a16="http://schemas.microsoft.com/office/drawing/2014/main" id="{62E960BA-40DD-0C59-1479-7345483B12D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594" b="91211" l="9961" r="89844">
                        <a14:foregroundMark x1="22852" y1="9473" x2="24414" y2="11133"/>
                        <a14:foregroundMark x1="31934" y1="8594" x2="32129" y2="11230"/>
                        <a14:foregroundMark x1="50586" y1="91211" x2="51953" y2="90723"/>
                        <a14:backgroundMark x1="16113" y1="87500" x2="36230" y2="84473"/>
                        <a14:backgroundMark x1="36230" y1="84473" x2="27148" y2="88867"/>
                        <a14:backgroundMark x1="48535" y1="83789" x2="48340" y2="84863"/>
                        <a14:backgroundMark x1="59570" y1="83105" x2="59863" y2="85742"/>
                        <a14:backgroundMark x1="72363" y1="84668" x2="71387" y2="87305"/>
                        <a14:backgroundMark x1="70703" y1="84863" x2="69922" y2="86133"/>
                        <a14:backgroundMark x1="70313" y1="85352" x2="69922" y2="85254"/>
                        <a14:backgroundMark x1="43262" y1="91504" x2="47461" y2="915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9319">
            <a:off x="5510430" y="2014287"/>
            <a:ext cx="4303486" cy="4303486"/>
          </a:xfrm>
          <a:prstGeom prst="rect">
            <a:avLst/>
          </a:prstGeom>
        </p:spPr>
      </p:pic>
      <p:pic>
        <p:nvPicPr>
          <p:cNvPr id="12" name="그림 11" descr="포유류, 말, 갈기, 암말이(가) 표시된 사진&#10;&#10;자동 생성된 설명">
            <a:extLst>
              <a:ext uri="{FF2B5EF4-FFF2-40B4-BE49-F238E27FC236}">
                <a16:creationId xmlns:a16="http://schemas.microsoft.com/office/drawing/2014/main" id="{679D6D5E-FCA7-9F59-7829-5A9A462BC7F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61" b="89844" l="6641" r="90430">
                        <a14:foregroundMark x1="11328" y1="23730" x2="8398" y2="37598"/>
                        <a14:foregroundMark x1="8398" y1="37598" x2="11914" y2="40723"/>
                        <a14:foregroundMark x1="8398" y1="42871" x2="8203" y2="34668"/>
                        <a14:foregroundMark x1="7813" y1="36035" x2="6836" y2="40137"/>
                        <a14:foregroundMark x1="7129" y1="42285" x2="6934" y2="41504"/>
                        <a14:foregroundMark x1="6836" y1="41406" x2="6836" y2="41406"/>
                        <a14:foregroundMark x1="6836" y1="41406" x2="6836" y2="41016"/>
                        <a14:foregroundMark x1="9180" y1="30469" x2="9180" y2="30469"/>
                        <a14:foregroundMark x1="9082" y1="30664" x2="8984" y2="31152"/>
                        <a14:foregroundMark x1="8691" y1="33398" x2="8105" y2="34082"/>
                        <a14:foregroundMark x1="8789" y1="33887" x2="8691" y2="32617"/>
                        <a14:foregroundMark x1="7324" y1="39453" x2="6836" y2="41406"/>
                        <a14:foregroundMark x1="7422" y1="41406" x2="6641" y2="41309"/>
                        <a14:foregroundMark x1="89551" y1="49609" x2="90430" y2="71484"/>
                        <a14:foregroundMark x1="65234" y1="75879" x2="62988" y2="80078"/>
                        <a14:foregroundMark x1="65039" y1="75000" x2="62207" y2="81250"/>
                        <a14:foregroundMark x1="64160" y1="77246" x2="62402" y2="79590"/>
                        <a14:backgroundMark x1="33203" y1="86621" x2="44238" y2="85352"/>
                        <a14:backgroundMark x1="44238" y1="85352" x2="49805" y2="86133"/>
                        <a14:backgroundMark x1="34277" y1="86328" x2="32520" y2="86914"/>
                        <a14:backgroundMark x1="53320" y1="85840" x2="60938" y2="85449"/>
                        <a14:backgroundMark x1="62109" y1="85547" x2="77051" y2="84570"/>
                        <a14:backgroundMark x1="77051" y1="84570" x2="81348" y2="84570"/>
                        <a14:backgroundMark x1="91406" y1="83789" x2="83691" y2="855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09" t="16611" r="3343" b="9116"/>
          <a:stretch/>
        </p:blipFill>
        <p:spPr>
          <a:xfrm>
            <a:off x="1879600" y="2859314"/>
            <a:ext cx="3991429" cy="3196328"/>
          </a:xfrm>
          <a:prstGeom prst="rect">
            <a:avLst/>
          </a:prstGeom>
        </p:spPr>
      </p:pic>
      <p:pic>
        <p:nvPicPr>
          <p:cNvPr id="13" name="내용 개체 틀 4" descr="장난감, 모자, 가상의 캐릭터, 만화 영화이(가) 표시된 사진&#10;&#10;자동 생성된 설명">
            <a:extLst>
              <a:ext uri="{FF2B5EF4-FFF2-40B4-BE49-F238E27FC236}">
                <a16:creationId xmlns:a16="http://schemas.microsoft.com/office/drawing/2014/main" id="{1DAF8347-6BCC-41BF-49E2-BF858FA649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3" t="2261" r="61865" b="1569"/>
          <a:stretch/>
        </p:blipFill>
        <p:spPr>
          <a:xfrm>
            <a:off x="4167043" y="1939352"/>
            <a:ext cx="1847851" cy="4184651"/>
          </a:xfrm>
        </p:spPr>
      </p:pic>
      <p:pic>
        <p:nvPicPr>
          <p:cNvPr id="17" name="내용 개체 틀 4" descr="장난감, 모자, 가상의 캐릭터, 만화 영화이(가) 표시된 사진&#10;&#10;자동 생성된 설명">
            <a:extLst>
              <a:ext uri="{FF2B5EF4-FFF2-40B4-BE49-F238E27FC236}">
                <a16:creationId xmlns:a16="http://schemas.microsoft.com/office/drawing/2014/main" id="{E04096D7-7C98-94C9-7D64-65E92F9F79A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15" t="1824" r="23451" b="2007"/>
          <a:stretch/>
        </p:blipFill>
        <p:spPr>
          <a:xfrm>
            <a:off x="7472812" y="1906770"/>
            <a:ext cx="2273300" cy="4184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207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8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6573</TotalTime>
  <Words>700</Words>
  <Application>Microsoft Office PowerPoint</Application>
  <PresentationFormat>와이드스크린</PresentationFormat>
  <Paragraphs>157</Paragraphs>
  <Slides>38</Slides>
  <Notes>8</Notes>
  <HiddenSlides>0</HiddenSlides>
  <MMClips>3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38</vt:i4>
      </vt:variant>
    </vt:vector>
  </HeadingPairs>
  <TitlesOfParts>
    <vt:vector size="45" baseType="lpstr">
      <vt:lpstr>ui-monospace</vt:lpstr>
      <vt:lpstr>맑은 고딕</vt:lpstr>
      <vt:lpstr>배달의민족 도현</vt:lpstr>
      <vt:lpstr>배달의민족 주아</vt:lpstr>
      <vt:lpstr>Arial</vt:lpstr>
      <vt:lpstr>Calibri</vt:lpstr>
      <vt:lpstr>Office 테마</vt:lpstr>
      <vt:lpstr>PowerPoint 프레젠테이션</vt:lpstr>
      <vt:lpstr>PowerPoint 프레젠테이션</vt:lpstr>
      <vt:lpstr> </vt:lpstr>
      <vt:lpstr>PowerPoint 프레젠테이션</vt:lpstr>
      <vt:lpstr>PowerPoint 프레젠테이션</vt:lpstr>
      <vt:lpstr> </vt:lpstr>
      <vt:lpstr>PowerPoint 프레젠테이션</vt:lpstr>
      <vt:lpstr> </vt:lpstr>
      <vt:lpstr>PowerPoint 프레젠테이션</vt:lpstr>
      <vt:lpstr>PowerPoint 프레젠테이션</vt:lpstr>
      <vt:lpstr>PowerPoint 프레젠테이션</vt:lpstr>
      <vt:lpstr>PowerPoint 프레젠테이션</vt:lpstr>
      <vt:lpstr> </vt:lpstr>
      <vt:lpstr> </vt:lpstr>
      <vt:lpstr> </vt:lpstr>
      <vt:lpstr> </vt:lpstr>
      <vt:lpstr> </vt:lpstr>
      <vt:lpstr> </vt:lpstr>
      <vt:lpstr> 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 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예진 장</dc:creator>
  <cp:lastModifiedBy>예진 장</cp:lastModifiedBy>
  <cp:revision>34</cp:revision>
  <dcterms:created xsi:type="dcterms:W3CDTF">2024-11-25T06:35:37Z</dcterms:created>
  <dcterms:modified xsi:type="dcterms:W3CDTF">2025-05-21T04:49:01Z</dcterms:modified>
</cp:coreProperties>
</file>