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64" r:id="rId2"/>
    <p:sldId id="318" r:id="rId3"/>
    <p:sldId id="267" r:id="rId4"/>
    <p:sldId id="259" r:id="rId5"/>
    <p:sldId id="268" r:id="rId6"/>
    <p:sldId id="283" r:id="rId7"/>
    <p:sldId id="285" r:id="rId8"/>
    <p:sldId id="275" r:id="rId9"/>
    <p:sldId id="286" r:id="rId10"/>
    <p:sldId id="321" r:id="rId11"/>
    <p:sldId id="289" r:id="rId12"/>
    <p:sldId id="320" r:id="rId13"/>
    <p:sldId id="277" r:id="rId14"/>
    <p:sldId id="282" r:id="rId15"/>
    <p:sldId id="290" r:id="rId16"/>
    <p:sldId id="278" r:id="rId17"/>
    <p:sldId id="288" r:id="rId18"/>
    <p:sldId id="279" r:id="rId19"/>
    <p:sldId id="319" r:id="rId20"/>
    <p:sldId id="295" r:id="rId21"/>
    <p:sldId id="291" r:id="rId22"/>
    <p:sldId id="322" r:id="rId23"/>
    <p:sldId id="323" r:id="rId24"/>
    <p:sldId id="324" r:id="rId25"/>
    <p:sldId id="325" r:id="rId26"/>
    <p:sldId id="326" r:id="rId27"/>
    <p:sldId id="327" r:id="rId28"/>
    <p:sldId id="332" r:id="rId29"/>
    <p:sldId id="305" r:id="rId30"/>
    <p:sldId id="304" r:id="rId31"/>
    <p:sldId id="307" r:id="rId32"/>
    <p:sldId id="309" r:id="rId33"/>
    <p:sldId id="334" r:id="rId34"/>
    <p:sldId id="336" r:id="rId35"/>
    <p:sldId id="311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35" r:id="rId44"/>
    <p:sldId id="333" r:id="rId45"/>
    <p:sldId id="294" r:id="rId46"/>
    <p:sldId id="308" r:id="rId47"/>
    <p:sldId id="315" r:id="rId4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4BC"/>
    <a:srgbClr val="00B0F0"/>
    <a:srgbClr val="C04F15"/>
    <a:srgbClr val="7ACFEA"/>
    <a:srgbClr val="99DBEF"/>
    <a:srgbClr val="1D91B3"/>
    <a:srgbClr val="0033FF"/>
    <a:srgbClr val="C5D0FF"/>
    <a:srgbClr val="8CCDD1"/>
    <a:srgbClr val="FCE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3" autoAdjust="0"/>
    <p:restoredTop sz="93091" autoAdjust="0"/>
  </p:normalViewPr>
  <p:slideViewPr>
    <p:cSldViewPr snapToGrid="0">
      <p:cViewPr varScale="1">
        <p:scale>
          <a:sx n="75" d="100"/>
          <a:sy n="75" d="100"/>
        </p:scale>
        <p:origin x="60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예진 장" userId="abcb4db8576222d5" providerId="LiveId" clId="{CBDD0159-9069-4EE1-867E-B83AABCB0F45}"/>
    <pc:docChg chg="custSel modSld">
      <pc:chgData name="예진 장" userId="abcb4db8576222d5" providerId="LiveId" clId="{CBDD0159-9069-4EE1-867E-B83AABCB0F45}" dt="2025-05-21T04:36:41.447" v="21" actId="1076"/>
      <pc:docMkLst>
        <pc:docMk/>
      </pc:docMkLst>
      <pc:sldChg chg="addSp delSp modSp mod">
        <pc:chgData name="예진 장" userId="abcb4db8576222d5" providerId="LiveId" clId="{CBDD0159-9069-4EE1-867E-B83AABCB0F45}" dt="2025-05-21T04:10:37.606" v="6" actId="478"/>
        <pc:sldMkLst>
          <pc:docMk/>
          <pc:sldMk cId="3474524739" sldId="318"/>
        </pc:sldMkLst>
        <pc:picChg chg="add del mod modCrop">
          <ac:chgData name="예진 장" userId="abcb4db8576222d5" providerId="LiveId" clId="{CBDD0159-9069-4EE1-867E-B83AABCB0F45}" dt="2025-05-21T04:10:37.606" v="6" actId="478"/>
          <ac:picMkLst>
            <pc:docMk/>
            <pc:sldMk cId="3474524739" sldId="318"/>
            <ac:picMk id="3" creationId="{50767CF7-75FA-4E96-BBA7-60A7A83986E8}"/>
          </ac:picMkLst>
        </pc:picChg>
        <pc:picChg chg="mod">
          <ac:chgData name="예진 장" userId="abcb4db8576222d5" providerId="LiveId" clId="{CBDD0159-9069-4EE1-867E-B83AABCB0F45}" dt="2025-05-21T04:10:36.164" v="5" actId="14826"/>
          <ac:picMkLst>
            <pc:docMk/>
            <pc:sldMk cId="3474524739" sldId="318"/>
            <ac:picMk id="11" creationId="{14F7C92B-E189-11B4-BC83-418F82AA5711}"/>
          </ac:picMkLst>
        </pc:picChg>
      </pc:sldChg>
      <pc:sldChg chg="addSp modSp mod">
        <pc:chgData name="예진 장" userId="abcb4db8576222d5" providerId="LiveId" clId="{CBDD0159-9069-4EE1-867E-B83AABCB0F45}" dt="2025-05-21T04:36:41.447" v="21" actId="1076"/>
        <pc:sldMkLst>
          <pc:docMk/>
          <pc:sldMk cId="2706198966" sldId="319"/>
        </pc:sldMkLst>
        <pc:spChg chg="add mod">
          <ac:chgData name="예진 장" userId="abcb4db8576222d5" providerId="LiveId" clId="{CBDD0159-9069-4EE1-867E-B83AABCB0F45}" dt="2025-05-21T04:36:41.447" v="21" actId="1076"/>
          <ac:spMkLst>
            <pc:docMk/>
            <pc:sldMk cId="2706198966" sldId="319"/>
            <ac:spMk id="46" creationId="{DFFDC466-1E59-4715-94D5-CF72F48F3638}"/>
          </ac:spMkLst>
        </pc:spChg>
      </pc:sldChg>
      <pc:sldChg chg="modNotesTx">
        <pc:chgData name="예진 장" userId="abcb4db8576222d5" providerId="LiveId" clId="{CBDD0159-9069-4EE1-867E-B83AABCB0F45}" dt="2025-05-21T04:14:08.477" v="19" actId="20577"/>
        <pc:sldMkLst>
          <pc:docMk/>
          <pc:sldMk cId="227164131" sldId="332"/>
        </pc:sldMkLst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9T06:57:18.35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0 960 24575,'59'2'0,"1"-2"0,-1-3 0,-1-3 0,2-2 0,-3-3 0,1-3 0,83-30 0,-22-8 0,164-96 0,-137 62 0,193-129 0,-48 37 0,-196 123 0,-65 35-188,0-2 0,35-33-1,-49 41-611,20-17-6026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9T06:57:19.76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6 24575,'166'-1'0,"-47"-4"0,0 7 0,-1 4 0,136 27 0,-220-24 0,-1 2 0,0 3 0,-2 0 0,0 2 0,43 26 0,20 11 0,59 24 0,116 62 0,-242-120 0,-1 1 0,1 2 0,-4 2 0,32 33 0,6 7 0,-45-45 0,-2 2 0,0-1 0,-2 2 0,1 0 0,-2 1 0,-2-1 0,1 2 0,-3 1 0,8 28 0,10 28 0,-8-29-1365,-5-7-5461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02T10:54:36.62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1374 24575,'85'2'0,"0"-2"0,-1-5 0,1-3 0,-1-4 0,-1-4 0,0-3 0,119-45 0,-32-9 0,234-140 0,-196 90 0,278-182 0,-71 48 0,-279 179 0,-92 49-188,-2-2 0,52-48-1,-71 59-611,27-24-6026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02T10:54:36.63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 8 24575,'235'-2'0,"-65"-3"0,1 7 0,-1 7 0,193 37 0,-315-32 0,0 2 0,-2 2 0,0 3 0,-1 1 0,60 40 0,28 14 0,88 32 0,162 91 0,-344-171 0,-1 2 0,-1 1 0,-2 2 0,42 49 0,10 9 0,-65-63 0,-1 1 0,-1 1 0,-2 1 0,-1 1 0,-1 0 0,-2 1 0,-1 0 0,-2 1 0,9 43 0,16 39 0,-11-41-1365,-7-10-5461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DA4AE-47FB-4BE5-A497-A44EC1D2CB8B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9E59B-3F70-44A1-9C09-7E380183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945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4D959-2828-2363-FF90-F70F9AD69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763739E-8ADF-CE74-4589-19A13B27AC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10EA110-5DDF-D697-47D4-E77FC6C5D8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52315C-936C-938C-4ED1-EE25D8160F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2909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9518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83DAE-908F-3D2A-B8E6-06BABE86E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1F5EFC7-3DD4-8302-A383-C3F5B2638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B79402F-6D40-8755-94F2-6696C87F1C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3E96BC3-5471-D827-57CE-D015FB1B28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9522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54915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AE62F-1DA9-A169-6602-0A74924612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FC73A04-39E3-8511-736A-1181EFBC7F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0361230-108D-E01E-B4BF-CA4BC282D2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https://youtu.be/cysiN0c4ud4?t=1248</a:t>
            </a:r>
          </a:p>
          <a:p>
            <a:r>
              <a:rPr lang="en-US" altLang="ko-KR"/>
              <a:t>20:48~25:53</a:t>
            </a:r>
            <a:endParaRPr lang="en-US" altLang="ko-KR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E000083-0134-377D-5A35-2E58286EB1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31905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7C5E2-9B6B-E89B-130B-0942E80C5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AF8CF20-DAC9-0CC8-433F-C55712EA12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6A7285A-460E-00AE-96BB-1D9799DACA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https://youtu.be/cysiN0c4ud4?t=1247</a:t>
            </a:r>
          </a:p>
          <a:p>
            <a:r>
              <a:rPr lang="en-US" altLang="ko-KR" dirty="0"/>
              <a:t>20:47~25:55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03982D7-3F27-0227-B47C-66C53A657C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3707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D70A94-2F90-DF63-7671-41F84C503F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41D2D02-48DF-AD27-4D72-55F9C72F2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B4DC6B-1B95-E7A6-45D9-C658F9987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8CE4C7-C08F-3178-49F6-2AA0B059D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F46511-0AC9-2131-D3BF-3863D39F5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2243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CBAF9B-2BDD-D59D-390F-051A0B5E5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2B8E09D-CAFE-A5DD-FA19-8C7E516511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612CDFC-E76E-4F7D-AE23-EA56CD6D1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0DB07E7-56D5-C309-D6A2-F6E1667B3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1192115-9342-999E-933D-C7FF3C333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885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7207D17-5050-03C8-15C9-D7F32BD3A6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D9113FB-9982-73BE-9639-A86B58C7EC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8E83899-F708-C2BC-F5AF-E3BE5A75C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CDDDEC0-C419-E208-D35B-CE82017C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4DEEB95-FD90-5083-880C-9B322F85E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2964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5C7493-14C1-88D2-F086-E58B8A113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25544D8-0D2C-44D8-2D75-598EA98705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42B160D-FFA2-B4E2-E339-AC69B54C7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213829-0BFD-39A9-292F-094EE6397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43F86E4-0C83-2C77-9F5E-FDA229382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502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3A455F-EB40-33B8-DC2E-B950A704E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F81297C-6E20-4971-58F0-8054E1AA8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179F21F-94FF-AA4C-E004-1962F829C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314BE0F-D3E8-D86F-DBF4-65D101C29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3B1EF64-478B-49D4-9D9E-8A86351D9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722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1C2D89-C614-7127-8A2F-15251C2AE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BD8478-B728-BE19-FF15-4F2DB95A0A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E574F70-E809-F570-33F7-2ED63281BE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733A4CF-D1FB-70DE-4707-30ADBF40D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3BB86AA-7773-D88D-920C-E2D786D9C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4203B5E-D8F9-39B4-65C1-3637AE256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0823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255C76-06D4-B1EF-7E14-71AD0E28B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F8DB645-5EAB-D5D6-29E2-B0C5481EC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37D0FFE-BB8C-11D0-1A6C-61231EAFA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F341D2D-BA26-B2C9-3BBB-6332532E49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6C97215-ABD1-2AA9-4710-295FE8319A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3268B9A-3797-E790-CCDE-0266A2D70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EFCBADE-CDF2-D3FA-2ED0-A7E709463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48B2E2C-10DA-D437-316B-D41CCB8A0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2397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751979-018E-54F8-5E99-92AAA8994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09AC613-C2E8-9B22-C254-C2A6C31B8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CB63068-11C0-A6E3-2540-58A06D747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C5C4CCD-D36D-0E21-3EC7-DE68352E7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925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9798E5A-B587-6ACF-10F5-6C4271B38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61C4AB0-F1FB-0536-1A3D-67DC42B59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892E31-08C8-0997-7EE6-66ABB68C3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5309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113F9D-B62B-206D-ABBB-778CA8C84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1D74B48-6034-C64F-7E84-2C40636A0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6AF7633-4C58-4EC9-09F7-66711789AE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B4F281C-97FE-F4FD-DFE9-0960B2CD2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4016694-28C7-DB61-815E-1519AAEB1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F8F4B70-A421-CD4A-526A-A18F93E71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3538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874770-76F5-FB19-5016-34B90E179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D1589BE-B0F3-6A15-13E7-27B9DD9A53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15F23AE-8CEF-3FA7-4DDD-2E62ABF6C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BEFE208-AC00-64D9-5518-2A49D45CB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4BFD5B-1033-044B-36CB-E588117E7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37BA2BB-ED29-7A47-5169-C6F08F818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779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C1E1EDB-53D8-2DCB-E09F-0155947A5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00B2F4D-93C4-D26F-50CE-638C5E8F1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B2C6D4D-D0B1-825F-2604-0514BC8A9F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4C4B425-3A84-EBFC-45C4-2E83DCCB84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0452F1F-CBE3-7AF2-6222-2406AB957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33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2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3" Type="http://schemas.openxmlformats.org/officeDocument/2006/relationships/image" Target="../media/image1.png"/><Relationship Id="rId7" Type="http://schemas.openxmlformats.org/officeDocument/2006/relationships/image" Target="../media/image39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svg"/><Relationship Id="rId11" Type="http://schemas.openxmlformats.org/officeDocument/2006/relationships/image" Target="../media/image5.png"/><Relationship Id="rId5" Type="http://schemas.openxmlformats.org/officeDocument/2006/relationships/image" Target="../media/image37.png"/><Relationship Id="rId10" Type="http://schemas.openxmlformats.org/officeDocument/2006/relationships/image" Target="../media/image42.svg"/><Relationship Id="rId4" Type="http://schemas.openxmlformats.org/officeDocument/2006/relationships/image" Target="../media/image35.png"/><Relationship Id="rId9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g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g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-R5xZOUqTE8?start=416&amp;feature=oembed" TargetMode="External"/><Relationship Id="rId5" Type="http://schemas.openxmlformats.org/officeDocument/2006/relationships/image" Target="../media/image52.jpe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0.png"/><Relationship Id="rId3" Type="http://schemas.openxmlformats.org/officeDocument/2006/relationships/image" Target="../media/image22.png"/><Relationship Id="rId7" Type="http://schemas.openxmlformats.org/officeDocument/2006/relationships/customXml" Target="../ink/ink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23.png"/><Relationship Id="rId10" Type="http://schemas.openxmlformats.org/officeDocument/2006/relationships/image" Target="../media/image530.png"/><Relationship Id="rId4" Type="http://schemas.openxmlformats.org/officeDocument/2006/relationships/image" Target="../media/image10.png"/><Relationship Id="rId9" Type="http://schemas.openxmlformats.org/officeDocument/2006/relationships/customXml" Target="../ink/ink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g"/><Relationship Id="rId4" Type="http://schemas.openxmlformats.org/officeDocument/2006/relationships/image" Target="../media/image61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g"/><Relationship Id="rId4" Type="http://schemas.openxmlformats.org/officeDocument/2006/relationships/image" Target="../media/image63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g"/><Relationship Id="rId4" Type="http://schemas.openxmlformats.org/officeDocument/2006/relationships/image" Target="../media/image6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g"/><Relationship Id="rId5" Type="http://schemas.openxmlformats.org/officeDocument/2006/relationships/image" Target="../media/image70.jpg"/><Relationship Id="rId4" Type="http://schemas.openxmlformats.org/officeDocument/2006/relationships/image" Target="../media/image69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g"/><Relationship Id="rId4" Type="http://schemas.openxmlformats.org/officeDocument/2006/relationships/image" Target="../media/image72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ysiN0c4ud4?start=1247&amp;feature=oembed" TargetMode="External"/><Relationship Id="rId5" Type="http://schemas.openxmlformats.org/officeDocument/2006/relationships/image" Target="../media/image75.jpeg"/><Relationship Id="rId4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.xml"/><Relationship Id="rId5" Type="http://schemas.openxmlformats.org/officeDocument/2006/relationships/image" Target="../media/image23.png"/><Relationship Id="rId10" Type="http://schemas.openxmlformats.org/officeDocument/2006/relationships/image" Target="../media/image26.png"/><Relationship Id="rId4" Type="http://schemas.openxmlformats.org/officeDocument/2006/relationships/image" Target="../media/image1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1A196-C431-0245-5B42-BF46FCC9C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4A984C66-CF7B-1B16-A896-A2A385AA59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03ED56B1-FC59-ABF2-8818-6EBAE24B4F38}"/>
              </a:ext>
            </a:extLst>
          </p:cNvPr>
          <p:cNvGrpSpPr/>
          <p:nvPr/>
        </p:nvGrpSpPr>
        <p:grpSpPr>
          <a:xfrm>
            <a:off x="3008004" y="955210"/>
            <a:ext cx="6242667" cy="6001044"/>
            <a:chOff x="3008004" y="955210"/>
            <a:chExt cx="6242667" cy="6001044"/>
          </a:xfrm>
        </p:grpSpPr>
        <p:pic>
          <p:nvPicPr>
            <p:cNvPr id="21" name="그림 20" descr="지도, 세계, 블랙, 흑백이(가) 표시된 사진&#10;&#10;자동 생성된 설명">
              <a:extLst>
                <a:ext uri="{FF2B5EF4-FFF2-40B4-BE49-F238E27FC236}">
                  <a16:creationId xmlns:a16="http://schemas.microsoft.com/office/drawing/2014/main" id="{9ABB26A8-E41D-9BA3-12ED-0CBD8F691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739" y="1080333"/>
              <a:ext cx="6177932" cy="3351427"/>
            </a:xfrm>
            <a:prstGeom prst="rect">
              <a:avLst/>
            </a:prstGeom>
          </p:spPr>
        </p:pic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DB43AC38-7186-7B5B-D5FF-D8C78086B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50" b="32857"/>
            <a:stretch/>
          </p:blipFill>
          <p:spPr>
            <a:xfrm>
              <a:off x="4261404" y="955210"/>
              <a:ext cx="3679838" cy="3516048"/>
            </a:xfrm>
            <a:prstGeom prst="rect">
              <a:avLst/>
            </a:prstGeom>
          </p:spPr>
        </p:pic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B3C2031F-C29B-84E6-75BE-6A4D34C0C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19" t="50645" b="1234"/>
            <a:stretch/>
          </p:blipFill>
          <p:spPr>
            <a:xfrm>
              <a:off x="3008004" y="4213134"/>
              <a:ext cx="6024789" cy="274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184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6CA0C-211D-A9F8-66C3-24927BC19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1882DA4B-B508-1B6E-E58A-E728C795F12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75D1DE59-4423-AD5B-61AA-1D1DC956F41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5315D47-07A3-772D-EA5C-F665FA76AD5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BF8E2FDF-1306-420E-BD42-9172D738FC54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내가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정답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알 것 같아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D36497AA-439D-E45E-0C17-70A43F81641C}"/>
              </a:ext>
            </a:extLst>
          </p:cNvPr>
          <p:cNvGrpSpPr/>
          <p:nvPr/>
        </p:nvGrpSpPr>
        <p:grpSpPr>
          <a:xfrm>
            <a:off x="608895" y="2048895"/>
            <a:ext cx="1060767" cy="1060767"/>
            <a:chOff x="625633" y="691464"/>
            <a:chExt cx="1060767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C3600060-9FCB-F9EF-B288-43F7E6AE2D3B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F5B2A26E-D6FD-FB0A-8A8F-6A0CE2B5F8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110D10F3-C556-10D0-6882-D798E5345558}"/>
              </a:ext>
            </a:extLst>
          </p:cNvPr>
          <p:cNvSpPr/>
          <p:nvPr/>
        </p:nvSpPr>
        <p:spPr>
          <a:xfrm>
            <a:off x="1818244" y="218040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말해봐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0" name="말풍선: 모서리가 둥근 사각형 39">
            <a:extLst>
              <a:ext uri="{FF2B5EF4-FFF2-40B4-BE49-F238E27FC236}">
                <a16:creationId xmlns:a16="http://schemas.microsoft.com/office/drawing/2014/main" id="{A1BDA88A-447C-B919-282E-1977E2F80AB0}"/>
              </a:ext>
            </a:extLst>
          </p:cNvPr>
          <p:cNvSpPr/>
          <p:nvPr/>
        </p:nvSpPr>
        <p:spPr>
          <a:xfrm>
            <a:off x="1818244" y="355273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8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네 발이었다가</a:t>
            </a:r>
            <a:r>
              <a:rPr lang="en-US" altLang="ko-KR" sz="38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8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부서지면 두 발</a:t>
            </a:r>
            <a:r>
              <a:rPr lang="en-US" altLang="ko-KR" sz="38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8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세 발이 되는</a:t>
            </a:r>
            <a:r>
              <a:rPr lang="en-US" altLang="ko-KR" sz="38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38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의자</a:t>
            </a:r>
            <a:r>
              <a:rPr lang="en-US" altLang="ko-KR" sz="38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38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1" name="말풍선: 모서리가 둥근 사각형 40">
            <a:extLst>
              <a:ext uri="{FF2B5EF4-FFF2-40B4-BE49-F238E27FC236}">
                <a16:creationId xmlns:a16="http://schemas.microsoft.com/office/drawing/2014/main" id="{D61F2195-6AA7-F270-9AC2-B84D8FCC6376}"/>
              </a:ext>
            </a:extLst>
          </p:cNvPr>
          <p:cNvSpPr/>
          <p:nvPr/>
        </p:nvSpPr>
        <p:spPr>
          <a:xfrm>
            <a:off x="1818244" y="493252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그럴듯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했지만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땡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F7B743A7-BDE0-B1FE-9F7C-C251CEF6411D}"/>
              </a:ext>
            </a:extLst>
          </p:cNvPr>
          <p:cNvGrpSpPr/>
          <p:nvPr/>
        </p:nvGrpSpPr>
        <p:grpSpPr>
          <a:xfrm>
            <a:off x="603302" y="4802336"/>
            <a:ext cx="1060767" cy="1060767"/>
            <a:chOff x="625633" y="4821625"/>
            <a:chExt cx="1060767" cy="1060767"/>
          </a:xfrm>
        </p:grpSpPr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9629E027-75E1-9E95-2D87-FBB6DF2BACDB}"/>
                </a:ext>
              </a:extLst>
            </p:cNvPr>
            <p:cNvSpPr/>
            <p:nvPr/>
          </p:nvSpPr>
          <p:spPr>
            <a:xfrm>
              <a:off x="625633" y="482162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7" name="그림 46" descr="만화 영화, 원, 예술이(가) 표시된 사진&#10;&#10;자동 생성된 설명">
              <a:extLst>
                <a:ext uri="{FF2B5EF4-FFF2-40B4-BE49-F238E27FC236}">
                  <a16:creationId xmlns:a16="http://schemas.microsoft.com/office/drawing/2014/main" id="{200A4EBD-FEFF-8C34-9612-4180F5BE1B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617" y="4932520"/>
              <a:ext cx="818968" cy="851051"/>
            </a:xfrm>
            <a:prstGeom prst="rect">
              <a:avLst/>
            </a:prstGeom>
          </p:spPr>
        </p:pic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2651842D-BDE9-1945-D232-2B70B342451C}"/>
              </a:ext>
            </a:extLst>
          </p:cNvPr>
          <p:cNvGrpSpPr/>
          <p:nvPr/>
        </p:nvGrpSpPr>
        <p:grpSpPr>
          <a:xfrm>
            <a:off x="597708" y="672175"/>
            <a:ext cx="1071954" cy="1060767"/>
            <a:chOff x="986533" y="378890"/>
            <a:chExt cx="1071954" cy="1060767"/>
          </a:xfrm>
        </p:grpSpPr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A75D8BEC-AEF9-E9E7-DE43-EC0B0EDB51A1}"/>
                </a:ext>
              </a:extLst>
            </p:cNvPr>
            <p:cNvSpPr/>
            <p:nvPr/>
          </p:nvSpPr>
          <p:spPr>
            <a:xfrm>
              <a:off x="986533" y="378890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5" name="그림 14" descr="의류, 인간의 얼굴, 미소, 의상 디자인이(가) 표시된 사진&#10;&#10;자동 생성된 설명">
              <a:extLst>
                <a:ext uri="{FF2B5EF4-FFF2-40B4-BE49-F238E27FC236}">
                  <a16:creationId xmlns:a16="http://schemas.microsoft.com/office/drawing/2014/main" id="{F0AC405F-55FA-98E2-14E0-1D62ECD114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92" t="8073" r="50855" b="62573"/>
            <a:stretch/>
          </p:blipFill>
          <p:spPr>
            <a:xfrm>
              <a:off x="997719" y="528245"/>
              <a:ext cx="1060768" cy="911412"/>
            </a:xfrm>
            <a:prstGeom prst="ellipse">
              <a:avLst/>
            </a:prstGeom>
          </p:spPr>
        </p:pic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E6C57744-28BD-0158-768F-E824417B491F}"/>
                </a:ext>
              </a:extLst>
            </p:cNvPr>
            <p:cNvSpPr/>
            <p:nvPr/>
          </p:nvSpPr>
          <p:spPr>
            <a:xfrm>
              <a:off x="986534" y="37889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BEF38872-EB74-599A-74E5-EBD5EE986C6A}"/>
              </a:ext>
            </a:extLst>
          </p:cNvPr>
          <p:cNvGrpSpPr/>
          <p:nvPr/>
        </p:nvGrpSpPr>
        <p:grpSpPr>
          <a:xfrm>
            <a:off x="597708" y="3425615"/>
            <a:ext cx="1071954" cy="1060767"/>
            <a:chOff x="986533" y="378890"/>
            <a:chExt cx="1071954" cy="1060767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419333CF-468E-E70A-DD7D-329574DA2C0B}"/>
                </a:ext>
              </a:extLst>
            </p:cNvPr>
            <p:cNvSpPr/>
            <p:nvPr/>
          </p:nvSpPr>
          <p:spPr>
            <a:xfrm>
              <a:off x="986533" y="378890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1" name="그림 20" descr="의류, 인간의 얼굴, 미소, 의상 디자인이(가) 표시된 사진&#10;&#10;자동 생성된 설명">
              <a:extLst>
                <a:ext uri="{FF2B5EF4-FFF2-40B4-BE49-F238E27FC236}">
                  <a16:creationId xmlns:a16="http://schemas.microsoft.com/office/drawing/2014/main" id="{2CAC0ED5-18DE-BD65-B7AE-B88396B80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92" t="8073" r="50855" b="62573"/>
            <a:stretch/>
          </p:blipFill>
          <p:spPr>
            <a:xfrm>
              <a:off x="997719" y="528245"/>
              <a:ext cx="1060768" cy="911412"/>
            </a:xfrm>
            <a:prstGeom prst="ellipse">
              <a:avLst/>
            </a:prstGeom>
          </p:spPr>
        </p:pic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D9A988BA-1F02-BA5D-BA3C-CFB13FA84C42}"/>
                </a:ext>
              </a:extLst>
            </p:cNvPr>
            <p:cNvSpPr/>
            <p:nvPr/>
          </p:nvSpPr>
          <p:spPr>
            <a:xfrm>
              <a:off x="986534" y="37889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683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DCC4D-EAAE-7D8C-3DED-146F19102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0E525F5-C205-6A90-5F9A-D0EAE198023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F7BD0F5-F1DE-20DE-A4B5-02D26D2E8AFD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83C9C95-68B1-8525-8040-F65D62EE122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537BB2C2-5154-578C-08BA-8AD1272F878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그럼 혹시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FD3E6B05-D15A-4A9B-E879-569F06DC7EC6}"/>
              </a:ext>
            </a:extLst>
          </p:cNvPr>
          <p:cNvGrpSpPr/>
          <p:nvPr/>
        </p:nvGrpSpPr>
        <p:grpSpPr>
          <a:xfrm>
            <a:off x="625515" y="2073819"/>
            <a:ext cx="1060767" cy="1060767"/>
            <a:chOff x="625633" y="691464"/>
            <a:chExt cx="1060767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9346EC40-7BAE-CDE1-59AF-F91E53E54723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57952AE1-9F63-4F6C-B7A0-060952320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7E455BE6-7B01-C016-BC93-AA69ECAD3B52}"/>
              </a:ext>
            </a:extLst>
          </p:cNvPr>
          <p:cNvSpPr/>
          <p:nvPr/>
        </p:nvSpPr>
        <p:spPr>
          <a:xfrm>
            <a:off x="1818244" y="2204002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딩동댕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정답이야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0" name="말풍선: 모서리가 둥근 사각형 39">
            <a:extLst>
              <a:ext uri="{FF2B5EF4-FFF2-40B4-BE49-F238E27FC236}">
                <a16:creationId xmlns:a16="http://schemas.microsoft.com/office/drawing/2014/main" id="{F49DF02B-A9C5-2948-C77B-93F53EA013D5}"/>
              </a:ext>
            </a:extLst>
          </p:cNvPr>
          <p:cNvSpPr/>
          <p:nvPr/>
        </p:nvSpPr>
        <p:spPr>
          <a:xfrm>
            <a:off x="1818244" y="3547134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그런데 너 머리에 뭘 쓰고 있는 거야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1" name="말풍선: 모서리가 둥근 사각형 40">
            <a:extLst>
              <a:ext uri="{FF2B5EF4-FFF2-40B4-BE49-F238E27FC236}">
                <a16:creationId xmlns:a16="http://schemas.microsoft.com/office/drawing/2014/main" id="{55AAA18E-5369-4E9C-2E78-0F104E5EF69D}"/>
              </a:ext>
            </a:extLst>
          </p:cNvPr>
          <p:cNvSpPr/>
          <p:nvPr/>
        </p:nvSpPr>
        <p:spPr>
          <a:xfrm>
            <a:off x="1818244" y="495180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이건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히잡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종교적인 이유로 쓰고 있어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8A2A06AC-53EA-36A2-6005-3A81CFFFB0FC}"/>
              </a:ext>
            </a:extLst>
          </p:cNvPr>
          <p:cNvGrpSpPr/>
          <p:nvPr/>
        </p:nvGrpSpPr>
        <p:grpSpPr>
          <a:xfrm>
            <a:off x="619698" y="702807"/>
            <a:ext cx="1072400" cy="1060768"/>
            <a:chOff x="2961342" y="824568"/>
            <a:chExt cx="1072400" cy="1060768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A48D45C4-6198-B59E-3AB8-6D7AA39D507C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7110E350-AC25-73C8-A258-0039DF1916A1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10" name="그림 9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25E49D31-4DD5-1FE7-9F27-0D9A937ACE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1" name="타원 10">
                <a:extLst>
                  <a:ext uri="{FF2B5EF4-FFF2-40B4-BE49-F238E27FC236}">
                    <a16:creationId xmlns:a16="http://schemas.microsoft.com/office/drawing/2014/main" id="{86D68501-24AD-8183-C14D-50C5F7963DDA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1054A1D4-EDD6-05C2-0E28-A484C3A6802F}"/>
              </a:ext>
            </a:extLst>
          </p:cNvPr>
          <p:cNvGrpSpPr/>
          <p:nvPr/>
        </p:nvGrpSpPr>
        <p:grpSpPr>
          <a:xfrm>
            <a:off x="625515" y="3444830"/>
            <a:ext cx="1060767" cy="1066551"/>
            <a:chOff x="625633" y="685680"/>
            <a:chExt cx="1060767" cy="1066551"/>
          </a:xfrm>
        </p:grpSpPr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5C4AFAD0-96A0-66C9-6009-F25D2FFACA67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4" name="그림 23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411BDB37-3F1D-CAF4-868C-DD54B05EFB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FBCCCC07-72A7-C878-BC41-885959456170}"/>
              </a:ext>
            </a:extLst>
          </p:cNvPr>
          <p:cNvGrpSpPr/>
          <p:nvPr/>
        </p:nvGrpSpPr>
        <p:grpSpPr>
          <a:xfrm>
            <a:off x="619698" y="4821625"/>
            <a:ext cx="1072400" cy="1060768"/>
            <a:chOff x="2961342" y="824568"/>
            <a:chExt cx="1072400" cy="1060768"/>
          </a:xfrm>
        </p:grpSpPr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48954361-9DF2-ED4B-720D-1708A2B93CEE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5E9E2FC3-BB98-3D0A-AA9C-3D88856B3431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28" name="그림 27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78C10CB3-AF8D-31CC-F2BB-F216673E26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29" name="타원 28">
                <a:extLst>
                  <a:ext uri="{FF2B5EF4-FFF2-40B4-BE49-F238E27FC236}">
                    <a16:creationId xmlns:a16="http://schemas.microsoft.com/office/drawing/2014/main" id="{EAADDE16-DEE3-C9BB-2FCB-28065122A4A3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5784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BB85F-AACC-C76A-A1DD-78099A474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770585CF-21ED-B9A8-B853-154D3A8877A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23536DB2-A553-D194-4EF9-2307EC7AABA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B61DA02F-175A-5568-1C85-A31502846DC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BE66F125-0A40-CC69-1694-8A0B3BFD57B9}"/>
              </a:ext>
            </a:extLst>
          </p:cNvPr>
          <p:cNvSpPr/>
          <p:nvPr/>
        </p:nvSpPr>
        <p:spPr>
          <a:xfrm>
            <a:off x="1818244" y="8216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그래서 많은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여성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들이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히잡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쓰고 있었구나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743E4E3B-36B6-0D1C-3CEA-BE8D4694C09C}"/>
              </a:ext>
            </a:extLst>
          </p:cNvPr>
          <p:cNvGrpSpPr/>
          <p:nvPr/>
        </p:nvGrpSpPr>
        <p:grpSpPr>
          <a:xfrm>
            <a:off x="617487" y="691464"/>
            <a:ext cx="1060767" cy="1060767"/>
            <a:chOff x="625633" y="691464"/>
            <a:chExt cx="1060767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D209700D-7DD6-345A-5C0C-0E9A2DF01C71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DBF4D2C3-A59F-71D2-2CCD-00DE401C40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E1378275-14CC-3B38-C0AB-05FBA9DFE3E7}"/>
              </a:ext>
            </a:extLst>
          </p:cNvPr>
          <p:cNvSpPr/>
          <p:nvPr/>
        </p:nvSpPr>
        <p:spPr>
          <a:xfrm>
            <a:off x="1818244" y="2195752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맞아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너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 친구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들에게 이집트를 소개한다며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0" name="말풍선: 모서리가 둥근 사각형 39">
            <a:extLst>
              <a:ext uri="{FF2B5EF4-FFF2-40B4-BE49-F238E27FC236}">
                <a16:creationId xmlns:a16="http://schemas.microsoft.com/office/drawing/2014/main" id="{8BEDC072-9A9C-361E-5B5A-32C078422CC6}"/>
              </a:ext>
            </a:extLst>
          </p:cNvPr>
          <p:cNvSpPr/>
          <p:nvPr/>
        </p:nvSpPr>
        <p:spPr>
          <a:xfrm>
            <a:off x="1818243" y="358807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대해 설명해줘도 될까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1" name="말풍선: 모서리가 둥근 사각형 40">
            <a:extLst>
              <a:ext uri="{FF2B5EF4-FFF2-40B4-BE49-F238E27FC236}">
                <a16:creationId xmlns:a16="http://schemas.microsoft.com/office/drawing/2014/main" id="{E6846A31-B6B7-E797-D82F-71AB6FDA0BBF}"/>
              </a:ext>
            </a:extLst>
          </p:cNvPr>
          <p:cNvSpPr/>
          <p:nvPr/>
        </p:nvSpPr>
        <p:spPr>
          <a:xfrm>
            <a:off x="1818244" y="495180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4C927F16-F179-3B6C-C295-E18322BCE948}"/>
              </a:ext>
            </a:extLst>
          </p:cNvPr>
          <p:cNvGrpSpPr/>
          <p:nvPr/>
        </p:nvGrpSpPr>
        <p:grpSpPr>
          <a:xfrm>
            <a:off x="617487" y="4821625"/>
            <a:ext cx="1060767" cy="1060767"/>
            <a:chOff x="625633" y="4821625"/>
            <a:chExt cx="1060767" cy="1060767"/>
          </a:xfrm>
        </p:grpSpPr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47480D10-3590-8D08-24C4-CFC8EC2ACB1C}"/>
                </a:ext>
              </a:extLst>
            </p:cNvPr>
            <p:cNvSpPr/>
            <p:nvPr/>
          </p:nvSpPr>
          <p:spPr>
            <a:xfrm>
              <a:off x="625633" y="482162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7" name="그림 46" descr="만화 영화, 원, 예술이(가) 표시된 사진&#10;&#10;자동 생성된 설명">
              <a:extLst>
                <a:ext uri="{FF2B5EF4-FFF2-40B4-BE49-F238E27FC236}">
                  <a16:creationId xmlns:a16="http://schemas.microsoft.com/office/drawing/2014/main" id="{068E8F09-1C82-729F-E4F7-F1846ABADA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617" y="4932520"/>
              <a:ext cx="818968" cy="851051"/>
            </a:xfrm>
            <a:prstGeom prst="rect">
              <a:avLst/>
            </a:prstGeom>
          </p:spPr>
        </p:pic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CD3BCFD7-3090-824A-6DC8-9900E304F3DC}"/>
              </a:ext>
            </a:extLst>
          </p:cNvPr>
          <p:cNvGrpSpPr/>
          <p:nvPr/>
        </p:nvGrpSpPr>
        <p:grpSpPr>
          <a:xfrm>
            <a:off x="611670" y="2068184"/>
            <a:ext cx="1072400" cy="1060768"/>
            <a:chOff x="2961342" y="824568"/>
            <a:chExt cx="1072400" cy="1060768"/>
          </a:xfrm>
        </p:grpSpPr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D402D2C5-EC5A-F393-1B61-A1F247513D78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id="{CE71A393-DF2E-7E30-6F8E-79A8B67B1199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21" name="그림 20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F0514F56-B98D-1786-0132-31EDC11DDC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22" name="타원 21">
                <a:extLst>
                  <a:ext uri="{FF2B5EF4-FFF2-40B4-BE49-F238E27FC236}">
                    <a16:creationId xmlns:a16="http://schemas.microsoft.com/office/drawing/2014/main" id="{7E330E44-AEB0-8A7D-A8F1-8E5143C1776E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368AE4CB-448C-0075-5F55-D590EB93F53C}"/>
              </a:ext>
            </a:extLst>
          </p:cNvPr>
          <p:cNvGrpSpPr/>
          <p:nvPr/>
        </p:nvGrpSpPr>
        <p:grpSpPr>
          <a:xfrm>
            <a:off x="611893" y="3444905"/>
            <a:ext cx="1071954" cy="1060767"/>
            <a:chOff x="986533" y="378890"/>
            <a:chExt cx="1071954" cy="1060767"/>
          </a:xfrm>
        </p:grpSpPr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57B1D38F-5E06-A4FF-E312-95163D17B569}"/>
                </a:ext>
              </a:extLst>
            </p:cNvPr>
            <p:cNvSpPr/>
            <p:nvPr/>
          </p:nvSpPr>
          <p:spPr>
            <a:xfrm>
              <a:off x="986533" y="378890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5" name="그림 24" descr="의류, 인간의 얼굴, 미소, 의상 디자인이(가) 표시된 사진&#10;&#10;자동 생성된 설명">
              <a:extLst>
                <a:ext uri="{FF2B5EF4-FFF2-40B4-BE49-F238E27FC236}">
                  <a16:creationId xmlns:a16="http://schemas.microsoft.com/office/drawing/2014/main" id="{AFCE9EA7-3093-0064-2FD9-FA59D426F1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92" t="8073" r="50855" b="62573"/>
            <a:stretch/>
          </p:blipFill>
          <p:spPr>
            <a:xfrm>
              <a:off x="997719" y="528245"/>
              <a:ext cx="1060768" cy="911412"/>
            </a:xfrm>
            <a:prstGeom prst="ellipse">
              <a:avLst/>
            </a:prstGeom>
          </p:spPr>
        </p:pic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5387393F-FA3A-BA8B-BA2D-391F89A88E39}"/>
                </a:ext>
              </a:extLst>
            </p:cNvPr>
            <p:cNvSpPr/>
            <p:nvPr/>
          </p:nvSpPr>
          <p:spPr>
            <a:xfrm>
              <a:off x="986534" y="37889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8523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B8A1B-8298-7DE1-B0F5-4607E0C9D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BE2F59-F4AC-DB6D-4EAB-7860424B9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111A9A0A-5F71-5B4C-C002-FF3BC59178D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5AB286E-9AB5-84A6-7AE2-EEFDCA7E241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FB06A61-40A1-EE61-585C-0454A4E3E5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0BBB4956-4C30-65B4-5A75-F919FA42437A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56663146-99AA-4098-6CED-14D334FE3EF1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70C4994D-D15D-BE92-0DC4-19E6C2273FA1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F16F2012-B605-188B-21CC-4584EB3BA371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C8BA56C1-6B7D-A2F8-C682-916EA1CFFFCB}"/>
              </a:ext>
            </a:extLst>
          </p:cNvPr>
          <p:cNvSpPr/>
          <p:nvPr/>
        </p:nvSpPr>
        <p:spPr>
          <a:xfrm>
            <a:off x="1325981" y="2640426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pic>
        <p:nvPicPr>
          <p:cNvPr id="24" name="그래픽 23" descr="커서 단색으로 채워진">
            <a:extLst>
              <a:ext uri="{FF2B5EF4-FFF2-40B4-BE49-F238E27FC236}">
                <a16:creationId xmlns:a16="http://schemas.microsoft.com/office/drawing/2014/main" id="{FD378242-292C-F7C2-3583-17165A3635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2978644" y="4435358"/>
            <a:ext cx="1507587" cy="1507587"/>
          </a:xfrm>
          <a:prstGeom prst="rect">
            <a:avLst/>
          </a:prstGeom>
        </p:spPr>
      </p:pic>
      <p:sp>
        <p:nvSpPr>
          <p:cNvPr id="25" name="말풍선: 모서리가 둥근 사각형 24">
            <a:extLst>
              <a:ext uri="{FF2B5EF4-FFF2-40B4-BE49-F238E27FC236}">
                <a16:creationId xmlns:a16="http://schemas.microsoft.com/office/drawing/2014/main" id="{CACBBC45-C523-22A3-45CF-7D7157269503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이집트는 어디에 있는 나라일까요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302E2619-C1DB-8E91-7124-3D25EB074F60}"/>
              </a:ext>
            </a:extLst>
          </p:cNvPr>
          <p:cNvSpPr/>
          <p:nvPr/>
        </p:nvSpPr>
        <p:spPr>
          <a:xfrm>
            <a:off x="1818244" y="799502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위치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부터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583FEF75-A356-F984-1B0A-086536536694}"/>
              </a:ext>
            </a:extLst>
          </p:cNvPr>
          <p:cNvGrpSpPr/>
          <p:nvPr/>
        </p:nvGrpSpPr>
        <p:grpSpPr>
          <a:xfrm>
            <a:off x="611670" y="669318"/>
            <a:ext cx="1072400" cy="1060768"/>
            <a:chOff x="2961342" y="824568"/>
            <a:chExt cx="1072400" cy="1060768"/>
          </a:xfrm>
        </p:grpSpPr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E0E7AEC9-7F10-3ABE-C0DE-B304C3ED7233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C790ED6D-C297-58C6-FF33-FD5A80027E79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10" name="그림 9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0AC19960-5DD0-D723-90E3-7591C508A8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1" name="타원 10">
                <a:extLst>
                  <a:ext uri="{FF2B5EF4-FFF2-40B4-BE49-F238E27FC236}">
                    <a16:creationId xmlns:a16="http://schemas.microsoft.com/office/drawing/2014/main" id="{45693FC9-89E0-C632-23EE-2268CAB5ABAA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8193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9" grpId="0" animBg="1"/>
      <p:bldP spid="23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4A81F-E38B-4D0F-0FAC-D1A07E225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628ECF52-5375-231D-C37C-2CA0D8916B8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71A6C537-404B-27DF-8D19-E16093F8561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67BAC3F-2F72-0789-4EE6-D0058F01292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9" name="그림 8" descr="텍스트, 지구, 세계, 스크린샷이(가) 표시된 사진&#10;&#10;자동 생성된 설명">
            <a:extLst>
              <a:ext uri="{FF2B5EF4-FFF2-40B4-BE49-F238E27FC236}">
                <a16:creationId xmlns:a16="http://schemas.microsoft.com/office/drawing/2014/main" id="{7D47AF14-477A-409A-5F46-E2BF15999D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9" t="5607" r="1326" b="25700"/>
          <a:stretch/>
        </p:blipFill>
        <p:spPr>
          <a:xfrm>
            <a:off x="2006419" y="1814663"/>
            <a:ext cx="8715536" cy="4499051"/>
          </a:xfrm>
          <a:prstGeom prst="rect">
            <a:avLst/>
          </a:prstGeom>
        </p:spPr>
      </p:pic>
      <p:sp>
        <p:nvSpPr>
          <p:cNvPr id="19" name="제목 1">
            <a:extLst>
              <a:ext uri="{FF2B5EF4-FFF2-40B4-BE49-F238E27FC236}">
                <a16:creationId xmlns:a16="http://schemas.microsoft.com/office/drawing/2014/main" id="{A6902D83-9487-E905-47D9-9B048930A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pic>
        <p:nvPicPr>
          <p:cNvPr id="28" name="그림 27" descr="교통, 비행선, 항공기이(가) 표시된 사진&#10;&#10;자동 생성된 설명">
            <a:extLst>
              <a:ext uri="{FF2B5EF4-FFF2-40B4-BE49-F238E27FC236}">
                <a16:creationId xmlns:a16="http://schemas.microsoft.com/office/drawing/2014/main" id="{F40EF04F-7BE0-0D16-CD62-5DBC06AF6D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79884" y="3491310"/>
            <a:ext cx="756176" cy="320802"/>
          </a:xfrm>
          <a:prstGeom prst="rect">
            <a:avLst/>
          </a:prstGeom>
          <a:effectLst>
            <a:glow rad="101600">
              <a:schemeClr val="tx2">
                <a:lumMod val="90000"/>
                <a:lumOff val="10000"/>
                <a:alpha val="60000"/>
              </a:schemeClr>
            </a:glow>
          </a:effectLst>
        </p:spPr>
      </p:pic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76CE4499-21D9-43B1-277C-77DF0D1045B5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한국에서 이집트까지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비행기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얼마나 걸릴까요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3C0EBACD-0093-18D7-C545-36B1BE89A10A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이집트까지 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17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시간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정도 걸립니다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9E659B21-0CAB-EE00-A340-883F3D575C8C}"/>
              </a:ext>
            </a:extLst>
          </p:cNvPr>
          <p:cNvSpPr/>
          <p:nvPr/>
        </p:nvSpPr>
        <p:spPr>
          <a:xfrm>
            <a:off x="5972175" y="926333"/>
            <a:ext cx="500514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말풍선: 모서리가 둥근 사각형 34">
            <a:extLst>
              <a:ext uri="{FF2B5EF4-FFF2-40B4-BE49-F238E27FC236}">
                <a16:creationId xmlns:a16="http://schemas.microsoft.com/office/drawing/2014/main" id="{E8305E7C-9556-CDDA-970E-349D0BE13314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이집트는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아프리카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대륙에 위치하고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A82DA69-83D3-EC6A-AA15-6BF756C48FD6}"/>
              </a:ext>
            </a:extLst>
          </p:cNvPr>
          <p:cNvSpPr/>
          <p:nvPr/>
        </p:nvSpPr>
        <p:spPr>
          <a:xfrm>
            <a:off x="4452772" y="926333"/>
            <a:ext cx="1643228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ㅇㅍㄹㅋ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C69D20A-0486-87F1-8ECD-B1B7EA441D71}"/>
              </a:ext>
            </a:extLst>
          </p:cNvPr>
          <p:cNvGrpSpPr/>
          <p:nvPr/>
        </p:nvGrpSpPr>
        <p:grpSpPr>
          <a:xfrm>
            <a:off x="611670" y="669318"/>
            <a:ext cx="1072400" cy="1060768"/>
            <a:chOff x="2961342" y="824568"/>
            <a:chExt cx="1072400" cy="1060768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9D9D7A90-43A1-CC0B-048C-A371E2DC854B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40078E4A-EDCE-D743-9FCA-1109A97540BD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14" name="그림 13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7FFE7BC9-20E2-E184-880D-D17A3781A9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49178FF6-E909-954C-683B-9A09C14B2363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3606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2.59259E-6 L -0.05495 -0.06088 C -0.06563 -0.075 -0.08151 -0.07639 -0.09622 -0.07315 C -0.11419 -0.06922 -0.12695 -0.0625 -0.13438 -0.04352 L -0.17526 0.03796 " pathEditMode="relative" rAng="21180000" ptsTypes="AAAAA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2" y="-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4" grpId="0" animBg="1"/>
      <p:bldP spid="34" grpId="1" animBg="1"/>
      <p:bldP spid="35" grpId="0" animBg="1"/>
      <p:bldP spid="36" grpId="0" animBg="1"/>
      <p:bldP spid="3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620BC-1032-6A27-E7C0-2802C1C7B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E0DAEA0D-A9BA-A647-569C-4095DA55FA3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A76FE04D-F295-D148-9458-A1AD555600A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D9A3BDC-46AA-D7D7-F465-3FC0D2811D4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9" name="제목 1">
            <a:extLst>
              <a:ext uri="{FF2B5EF4-FFF2-40B4-BE49-F238E27FC236}">
                <a16:creationId xmlns:a16="http://schemas.microsoft.com/office/drawing/2014/main" id="{C56BEA43-33F3-4199-DA05-F0310C2AF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D0FE425A-02C4-8EE2-1C9F-8A240B64DF9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이집트의 땅 모양이예요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무엇처럼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생겼나요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1" name="내용 개체 틀 4" descr="텍스트, 만화 영화, 스크린샷이(가) 표시된 사진&#10;&#10;자동 생성된 설명">
            <a:extLst>
              <a:ext uri="{FF2B5EF4-FFF2-40B4-BE49-F238E27FC236}">
                <a16:creationId xmlns:a16="http://schemas.microsoft.com/office/drawing/2014/main" id="{B43142F8-8287-1925-34E3-5A96637844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37" t="2499" r="1845" b="48614"/>
          <a:stretch/>
        </p:blipFill>
        <p:spPr>
          <a:xfrm>
            <a:off x="3333750" y="2005113"/>
            <a:ext cx="5912548" cy="4135079"/>
          </a:xfrm>
        </p:spPr>
      </p:pic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C2510EE0-AAAB-680A-A8D2-BE21AAA750B2}"/>
              </a:ext>
            </a:extLst>
          </p:cNvPr>
          <p:cNvSpPr/>
          <p:nvPr/>
        </p:nvSpPr>
        <p:spPr>
          <a:xfrm>
            <a:off x="1818244" y="809123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수도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카이로이고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언어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아랍어를 써요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B037F9E-50F5-DB70-3BAE-6617CE807A10}"/>
              </a:ext>
            </a:extLst>
          </p:cNvPr>
          <p:cNvSpPr/>
          <p:nvPr/>
        </p:nvSpPr>
        <p:spPr>
          <a:xfrm>
            <a:off x="5292725" y="3429000"/>
            <a:ext cx="155575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CBE4E909-B20B-1A0C-2A94-64DE8A06936A}"/>
              </a:ext>
            </a:extLst>
          </p:cNvPr>
          <p:cNvSpPr/>
          <p:nvPr/>
        </p:nvSpPr>
        <p:spPr>
          <a:xfrm>
            <a:off x="5065713" y="926334"/>
            <a:ext cx="118110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ㅋㅇㄹ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0D07E7B-0F80-F191-EB37-A504E847A151}"/>
              </a:ext>
            </a:extLst>
          </p:cNvPr>
          <p:cNvSpPr/>
          <p:nvPr/>
        </p:nvSpPr>
        <p:spPr>
          <a:xfrm>
            <a:off x="8757046" y="926334"/>
            <a:ext cx="118110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3BAEF656-F25B-6330-B073-C32C443E8477}"/>
              </a:ext>
            </a:extLst>
          </p:cNvPr>
          <p:cNvGrpSpPr/>
          <p:nvPr/>
        </p:nvGrpSpPr>
        <p:grpSpPr>
          <a:xfrm>
            <a:off x="611670" y="669318"/>
            <a:ext cx="1072400" cy="1060768"/>
            <a:chOff x="2961342" y="824568"/>
            <a:chExt cx="1072400" cy="1060768"/>
          </a:xfrm>
        </p:grpSpPr>
        <p:sp>
          <p:nvSpPr>
            <p:cNvPr id="2" name="타원 1">
              <a:extLst>
                <a:ext uri="{FF2B5EF4-FFF2-40B4-BE49-F238E27FC236}">
                  <a16:creationId xmlns:a16="http://schemas.microsoft.com/office/drawing/2014/main" id="{5147A0F3-863E-5D75-B646-587A81DD3887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97947A45-2601-CB5C-515F-9530D57BF535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10" name="그림 9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A50D75FC-42CC-1F4A-56B4-3C8753EA14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2" name="타원 11">
                <a:extLst>
                  <a:ext uri="{FF2B5EF4-FFF2-40B4-BE49-F238E27FC236}">
                    <a16:creationId xmlns:a16="http://schemas.microsoft.com/office/drawing/2014/main" id="{EC05B79A-52F5-FD0A-07E1-7EE058A8F0FA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66F02918-F4B9-68D4-794A-99EFE303B5D7}"/>
              </a:ext>
            </a:extLst>
          </p:cNvPr>
          <p:cNvSpPr/>
          <p:nvPr/>
        </p:nvSpPr>
        <p:spPr>
          <a:xfrm>
            <a:off x="1818244" y="809123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세계에서 가장 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나일강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흐르고</a:t>
            </a: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391B0ADA-9157-2FB9-7F25-72C23859C14C}"/>
              </a:ext>
            </a:extLst>
          </p:cNvPr>
          <p:cNvSpPr/>
          <p:nvPr/>
        </p:nvSpPr>
        <p:spPr>
          <a:xfrm>
            <a:off x="6848475" y="933098"/>
            <a:ext cx="125095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ㄴㅇㄱ</a:t>
            </a:r>
            <a:endParaRPr lang="ko-KR" altLang="en-US" sz="2800" dirty="0"/>
          </a:p>
        </p:txBody>
      </p:sp>
      <p:sp>
        <p:nvSpPr>
          <p:cNvPr id="15" name="말풍선: 모서리가 둥근 사각형 14">
            <a:extLst>
              <a:ext uri="{FF2B5EF4-FFF2-40B4-BE49-F238E27FC236}">
                <a16:creationId xmlns:a16="http://schemas.microsoft.com/office/drawing/2014/main" id="{483667D7-D007-AA7A-9738-F547A6521DA6}"/>
              </a:ext>
            </a:extLst>
          </p:cNvPr>
          <p:cNvSpPr/>
          <p:nvPr/>
        </p:nvSpPr>
        <p:spPr>
          <a:xfrm>
            <a:off x="1818244" y="809123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땅의 대부분이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사막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2B45F18-AD15-5CD9-5218-5A64889BE0C9}"/>
              </a:ext>
            </a:extLst>
          </p:cNvPr>
          <p:cNvSpPr/>
          <p:nvPr/>
        </p:nvSpPr>
        <p:spPr>
          <a:xfrm>
            <a:off x="6977469" y="938061"/>
            <a:ext cx="812394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ㅅㅁ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4521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8" grpId="1" animBg="1"/>
      <p:bldP spid="9" grpId="0" animBg="1"/>
      <p:bldP spid="9" grpId="1" animBg="1"/>
      <p:bldP spid="13" grpId="0" animBg="1"/>
      <p:bldP spid="13" grpId="1" animBg="1"/>
      <p:bldP spid="14" grpId="0" animBg="1"/>
      <p:bldP spid="16" grpId="0" animBg="1"/>
      <p:bldP spid="16" grpId="1" animBg="1"/>
      <p:bldP spid="15" grpId="0" animBg="1"/>
      <p:bldP spid="17" grpId="0" animBg="1"/>
      <p:bldP spid="1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E7142-C77A-5C8B-67C4-B8B295E1F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A54B8B24-80EE-4F82-82E3-07A0D701FD9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63A525E-A068-1EF2-5F7D-207ABEEF75E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35841C9-A184-8A09-131D-FEDDAF2FDE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AB27B2F7-1E52-8D7E-0106-C024AC3B65C3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789B2A92-F254-40F6-CC0B-AC635A546197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916CC17-CE02-379B-7047-F2F63106C9E9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C751CF57-82DC-BB98-2313-45046FA12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66FDDD46-6F18-F80C-A9F0-34F26AAB00F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 땅은 얼마나 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3C85F4D1-05B5-D6CD-5D28-560168AF8A4D}"/>
              </a:ext>
            </a:extLst>
          </p:cNvPr>
          <p:cNvSpPr/>
          <p:nvPr/>
        </p:nvSpPr>
        <p:spPr>
          <a:xfrm>
            <a:off x="4808841" y="2651450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pic>
        <p:nvPicPr>
          <p:cNvPr id="23" name="그래픽 22" descr="커서 단색으로 채워진">
            <a:extLst>
              <a:ext uri="{FF2B5EF4-FFF2-40B4-BE49-F238E27FC236}">
                <a16:creationId xmlns:a16="http://schemas.microsoft.com/office/drawing/2014/main" id="{36D14284-9D28-4F42-4F69-520023629B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6458749" y="4435358"/>
            <a:ext cx="1507587" cy="1507587"/>
          </a:xfrm>
          <a:prstGeom prst="rect">
            <a:avLst/>
          </a:prstGeom>
        </p:spPr>
      </p:pic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E4ECBA7C-A818-D036-AD84-7CDE9C51F042}"/>
              </a:ext>
            </a:extLst>
          </p:cNvPr>
          <p:cNvSpPr/>
          <p:nvPr/>
        </p:nvSpPr>
        <p:spPr>
          <a:xfrm>
            <a:off x="1832239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이번에는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면적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87426CE6-909C-019E-10CB-7C8C58084FC9}"/>
              </a:ext>
            </a:extLst>
          </p:cNvPr>
          <p:cNvGrpSpPr/>
          <p:nvPr/>
        </p:nvGrpSpPr>
        <p:grpSpPr>
          <a:xfrm>
            <a:off x="611670" y="669318"/>
            <a:ext cx="1072400" cy="1060768"/>
            <a:chOff x="2961342" y="824568"/>
            <a:chExt cx="1072400" cy="1060768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A3DBF2D5-F553-1A73-B28C-F4853D9D7B3C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063D100E-0A1F-AA94-2147-E4B40B2B519C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9" name="그림 8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F3BFBCA9-14FA-9DB0-7A0F-C34D9398D7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0" name="타원 9">
                <a:extLst>
                  <a:ext uri="{FF2B5EF4-FFF2-40B4-BE49-F238E27FC236}">
                    <a16:creationId xmlns:a16="http://schemas.microsoft.com/office/drawing/2014/main" id="{C90D4907-30F3-7685-6B0B-68244E17B2B1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692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8" grpId="0" animBg="1"/>
      <p:bldP spid="22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943B67-FDBC-B787-FB62-0A99976AA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3EDBD5F7-0AA6-EE60-1073-14D3813109B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38996196-C961-F7A4-6859-8F509A6DAC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F2BA0756-4CEB-640E-4F5B-62CED1660CA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내용 개체 틀 4" descr="텍스트, 만화 영화, 스크린샷이(가) 표시된 사진&#10;&#10;자동 생성된 설명">
            <a:extLst>
              <a:ext uri="{FF2B5EF4-FFF2-40B4-BE49-F238E27FC236}">
                <a16:creationId xmlns:a16="http://schemas.microsoft.com/office/drawing/2014/main" id="{431DE737-6A0D-F421-A852-8EA51DC8E8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28" t="4479" r="3760" b="51190"/>
          <a:stretch/>
        </p:blipFill>
        <p:spPr>
          <a:xfrm>
            <a:off x="5742049" y="2130271"/>
            <a:ext cx="5481145" cy="3749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제목 1">
            <a:extLst>
              <a:ext uri="{FF2B5EF4-FFF2-40B4-BE49-F238E27FC236}">
                <a16:creationId xmlns:a16="http://schemas.microsoft.com/office/drawing/2014/main" id="{71D3E68A-3A54-8BBC-C0F9-F95E6AB6D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5615EE7F-7379-E849-75C7-9842B12B5E3C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이집트와 한국 땅의 크기를 비교해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E13250BB-82BA-DD1A-A483-D6FBF7423E9D}"/>
              </a:ext>
            </a:extLst>
          </p:cNvPr>
          <p:cNvGrpSpPr/>
          <p:nvPr/>
        </p:nvGrpSpPr>
        <p:grpSpPr>
          <a:xfrm>
            <a:off x="838200" y="4139400"/>
            <a:ext cx="4241800" cy="1445826"/>
            <a:chOff x="838200" y="4139400"/>
            <a:chExt cx="4241800" cy="144582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5CB3B771-C73A-9479-F4DF-5884F5B375F4}"/>
                </a:ext>
              </a:extLst>
            </p:cNvPr>
            <p:cNvSpPr/>
            <p:nvPr/>
          </p:nvSpPr>
          <p:spPr>
            <a:xfrm>
              <a:off x="838200" y="4395054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제목 2">
              <a:extLst>
                <a:ext uri="{FF2B5EF4-FFF2-40B4-BE49-F238E27FC236}">
                  <a16:creationId xmlns:a16="http://schemas.microsoft.com/office/drawing/2014/main" id="{46A86C7E-F448-9155-F79A-79BED634F534}"/>
                </a:ext>
              </a:extLst>
            </p:cNvPr>
            <p:cNvSpPr txBox="1">
              <a:spLocks/>
            </p:cNvSpPr>
            <p:nvPr/>
          </p:nvSpPr>
          <p:spPr>
            <a:xfrm>
              <a:off x="1792844" y="4623515"/>
              <a:ext cx="3204936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r>
                <a:rPr lang="en-US" altLang="ko-KR" sz="36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100,210 km2</a:t>
              </a:r>
              <a:endParaRPr lang="ko-KR" altLang="en-US" sz="3600" spc="0" dirty="0">
                <a:ln w="22225">
                  <a:solidFill>
                    <a:srgbClr val="1D91B3"/>
                  </a:solidFill>
                  <a:prstDash val="solid"/>
                </a:ln>
                <a:solidFill>
                  <a:srgbClr val="99DBE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950618C3-C596-2503-7C55-A75A1DF82A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146" y="4139400"/>
              <a:ext cx="624016" cy="41601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8A45C64A-D144-86A8-9AC9-C87979F0B750}"/>
              </a:ext>
            </a:extLst>
          </p:cNvPr>
          <p:cNvSpPr/>
          <p:nvPr/>
        </p:nvSpPr>
        <p:spPr>
          <a:xfrm>
            <a:off x="1818244" y="79775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 땅은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몇 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8" name="말풍선: 모서리가 둥근 사각형 1237">
            <a:extLst>
              <a:ext uri="{FF2B5EF4-FFF2-40B4-BE49-F238E27FC236}">
                <a16:creationId xmlns:a16="http://schemas.microsoft.com/office/drawing/2014/main" id="{03393F90-6C46-CCA2-5EC7-AB1CF449BE8A}"/>
              </a:ext>
            </a:extLst>
          </p:cNvPr>
          <p:cNvSpPr/>
          <p:nvPr/>
        </p:nvSpPr>
        <p:spPr>
          <a:xfrm>
            <a:off x="1818244" y="79775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 땅은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10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9" name="사각형: 둥근 모서리 1238">
            <a:extLst>
              <a:ext uri="{FF2B5EF4-FFF2-40B4-BE49-F238E27FC236}">
                <a16:creationId xmlns:a16="http://schemas.microsoft.com/office/drawing/2014/main" id="{836603D0-1511-55D4-5DD6-9D9617577831}"/>
              </a:ext>
            </a:extLst>
          </p:cNvPr>
          <p:cNvSpPr/>
          <p:nvPr/>
        </p:nvSpPr>
        <p:spPr>
          <a:xfrm>
            <a:off x="7646194" y="905978"/>
            <a:ext cx="51673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6324851D-A7F1-398E-6D68-03EE9587251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089" y="2440052"/>
            <a:ext cx="831448" cy="1307596"/>
          </a:xfrm>
          <a:prstGeom prst="rect">
            <a:avLst/>
          </a:prstGeom>
        </p:spPr>
      </p:pic>
      <p:pic>
        <p:nvPicPr>
          <p:cNvPr id="41" name="그림 40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AF9BA07B-DE6A-F827-5027-301AB4D100A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240" y="2405596"/>
            <a:ext cx="831448" cy="1307596"/>
          </a:xfrm>
          <a:prstGeom prst="rect">
            <a:avLst/>
          </a:prstGeom>
        </p:spPr>
      </p:pic>
      <p:pic>
        <p:nvPicPr>
          <p:cNvPr id="42" name="그림 41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9050BA9F-B533-2D1F-CBFC-6CD03E969C2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806" y="2472345"/>
            <a:ext cx="831448" cy="1307596"/>
          </a:xfrm>
          <a:prstGeom prst="rect">
            <a:avLst/>
          </a:prstGeom>
        </p:spPr>
      </p:pic>
      <p:pic>
        <p:nvPicPr>
          <p:cNvPr id="43" name="그림 42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697BA96A-C6C6-56D2-8976-75EAC5D228F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971" y="3466650"/>
            <a:ext cx="831448" cy="1307596"/>
          </a:xfrm>
          <a:prstGeom prst="rect">
            <a:avLst/>
          </a:prstGeom>
        </p:spPr>
      </p:pic>
      <p:pic>
        <p:nvPicPr>
          <p:cNvPr id="44" name="그림 43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1FC7A292-FB29-D032-02D7-0C3A9444568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1706" y="3418845"/>
            <a:ext cx="831448" cy="1307596"/>
          </a:xfrm>
          <a:prstGeom prst="rect">
            <a:avLst/>
          </a:prstGeom>
        </p:spPr>
      </p:pic>
      <p:pic>
        <p:nvPicPr>
          <p:cNvPr id="45" name="그림 44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DF75C02E-CCA5-FD25-891A-6AA9784848C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687" y="3507567"/>
            <a:ext cx="831448" cy="1307596"/>
          </a:xfrm>
          <a:prstGeom prst="rect">
            <a:avLst/>
          </a:prstGeom>
        </p:spPr>
      </p:pic>
      <p:pic>
        <p:nvPicPr>
          <p:cNvPr id="46" name="그림 45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77FAC785-602D-F302-7E26-FBFCBF38935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876" y="4512208"/>
            <a:ext cx="831448" cy="1307596"/>
          </a:xfrm>
          <a:prstGeom prst="rect">
            <a:avLst/>
          </a:prstGeom>
        </p:spPr>
      </p:pic>
      <p:pic>
        <p:nvPicPr>
          <p:cNvPr id="47" name="그림 46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99916C42-CF56-807D-1DF8-8FE6065873E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217" y="4452062"/>
            <a:ext cx="831448" cy="1307596"/>
          </a:xfrm>
          <a:prstGeom prst="rect">
            <a:avLst/>
          </a:prstGeom>
        </p:spPr>
      </p:pic>
      <p:pic>
        <p:nvPicPr>
          <p:cNvPr id="1232" name="그림 1231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8AE870AD-6480-CB5B-1FD8-293AB35E251F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689" y="4298977"/>
            <a:ext cx="831448" cy="1307596"/>
          </a:xfrm>
          <a:prstGeom prst="rect">
            <a:avLst/>
          </a:prstGeom>
        </p:spPr>
      </p:pic>
      <p:pic>
        <p:nvPicPr>
          <p:cNvPr id="1233" name="그림 1232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CD096519-B444-F962-A49B-61A040F4549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443" y="4540784"/>
            <a:ext cx="831448" cy="1307596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A94CD159-BBCD-E745-C77A-9FBB98DC2FD6}"/>
              </a:ext>
            </a:extLst>
          </p:cNvPr>
          <p:cNvGrpSpPr/>
          <p:nvPr/>
        </p:nvGrpSpPr>
        <p:grpSpPr>
          <a:xfrm>
            <a:off x="838200" y="2383648"/>
            <a:ext cx="4323445" cy="1415166"/>
            <a:chOff x="838200" y="2383648"/>
            <a:chExt cx="4323445" cy="1415166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7D21E5AF-CBE0-8AE7-51B5-3982A3985B49}"/>
                </a:ext>
              </a:extLst>
            </p:cNvPr>
            <p:cNvGrpSpPr/>
            <p:nvPr/>
          </p:nvGrpSpPr>
          <p:grpSpPr>
            <a:xfrm>
              <a:off x="838200" y="2608642"/>
              <a:ext cx="4323445" cy="1190172"/>
              <a:chOff x="838200" y="2608642"/>
              <a:chExt cx="4323445" cy="1190172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67365EF5-AA02-2D9E-8BF3-E3D667B7C882}"/>
                  </a:ext>
                </a:extLst>
              </p:cNvPr>
              <p:cNvSpPr/>
              <p:nvPr/>
            </p:nvSpPr>
            <p:spPr>
              <a:xfrm>
                <a:off x="838200" y="2608642"/>
                <a:ext cx="4241800" cy="1190172"/>
              </a:xfrm>
              <a:prstGeom prst="roundRect">
                <a:avLst/>
              </a:prstGeom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제목 2">
                <a:extLst>
                  <a:ext uri="{FF2B5EF4-FFF2-40B4-BE49-F238E27FC236}">
                    <a16:creationId xmlns:a16="http://schemas.microsoft.com/office/drawing/2014/main" id="{54E3DB03-522F-17F6-C02F-93F31F1907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31902" y="2907148"/>
                <a:ext cx="3929743" cy="788249"/>
              </a:xfrm>
              <a:prstGeom prst="rect">
                <a:avLst/>
              </a:prstGeom>
            </p:spPr>
            <p:txBody>
              <a:bodyPr lIns="109728" tIns="109728" rIns="109728" bIns="91440" anchor="ctr"/>
              <a:lstStyle>
                <a:lvl1pPr marL="0"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en-US" sz="5200" b="1" kern="1200" spc="50" dirty="0">
                    <a:gradFill flip="none" rotWithShape="1">
                      <a:gsLst>
                        <a:gs pos="0">
                          <a:schemeClr val="accent5"/>
                        </a:gs>
                        <a:gs pos="100000">
                          <a:schemeClr val="accent1">
                            <a:alpha val="70000"/>
                          </a:schemeClr>
                        </a:gs>
                      </a:gsLst>
                      <a:lin ang="0" scaled="1"/>
                      <a:tileRect/>
                    </a:gradFill>
                    <a:latin typeface="+mj-lt"/>
                    <a:ea typeface="+mn-ea"/>
                    <a:cs typeface="Angsana New" panose="02020603050405020304" pitchFamily="18" charset="-34"/>
                  </a:defRPr>
                </a:lvl1pPr>
              </a:lstStyle>
              <a:p>
                <a:r>
                  <a:rPr lang="en-US" altLang="ko-KR" sz="36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 1,001,450 km2</a:t>
                </a:r>
                <a:endParaRPr lang="ko-KR" altLang="en-US" sz="3600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endParaRPr>
              </a:p>
            </p:txBody>
          </p:sp>
        </p:grpSp>
        <p:pic>
          <p:nvPicPr>
            <p:cNvPr id="9" name="내용 개체 틀 4" descr="텍스트, 만화 영화, 스크린샷이(가) 표시된 사진&#10;&#10;자동 생성된 설명">
              <a:extLst>
                <a:ext uri="{FF2B5EF4-FFF2-40B4-BE49-F238E27FC236}">
                  <a16:creationId xmlns:a16="http://schemas.microsoft.com/office/drawing/2014/main" id="{9E3D373E-253A-C350-543E-D2FCA1B54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00" t="54558" r="53042" b="5055"/>
            <a:stretch/>
          </p:blipFill>
          <p:spPr>
            <a:xfrm>
              <a:off x="1017464" y="2383648"/>
              <a:ext cx="666976" cy="420083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E293C2AA-7FCC-9A71-259C-8E0F8B075C3F}"/>
              </a:ext>
            </a:extLst>
          </p:cNvPr>
          <p:cNvGrpSpPr/>
          <p:nvPr/>
        </p:nvGrpSpPr>
        <p:grpSpPr>
          <a:xfrm>
            <a:off x="611670" y="669318"/>
            <a:ext cx="1072400" cy="1060768"/>
            <a:chOff x="2961342" y="824568"/>
            <a:chExt cx="1072400" cy="1060768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611C7B55-1E9F-D341-7DDC-F4023D38ADD2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909A3539-0A91-6560-1877-997C9ADFBB3A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8" name="그림 7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6AE63FD6-1258-611C-AC54-1998816BCC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1" name="타원 10">
                <a:extLst>
                  <a:ext uri="{FF2B5EF4-FFF2-40B4-BE49-F238E27FC236}">
                    <a16:creationId xmlns:a16="http://schemas.microsoft.com/office/drawing/2014/main" id="{CEC8C581-2848-AEB3-61D6-904B7739737E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122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8" dur="50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0" grpId="0" animBg="1"/>
      <p:bldP spid="1238" grpId="0" animBg="1"/>
      <p:bldP spid="1239" grpId="0" animBg="1"/>
      <p:bldP spid="123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79B97-C4B4-5374-099F-435BE0EA6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7B9BB9A-5D7F-C2D6-9E27-1287BF1844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0EFEE51-EC96-04DD-3D92-6DB4546F2EC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60BAEB4-7DC0-5BC0-49D6-085DD67798F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89BAF2A-F455-D8A8-4144-B32F415B10C0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4E14FC3A-C2D9-8EC7-1D67-CB44A6447298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37B024B-F416-CE46-F26A-5A73D3592B2C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72BBBB9C-4C4D-D99B-1465-49FFC4247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0B7A8334-5079-A62E-D350-7BC2222C259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 땅은 얼마나 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29A02FB9-9BB9-874D-C8D8-075870FAA8B8}"/>
              </a:ext>
            </a:extLst>
          </p:cNvPr>
          <p:cNvSpPr/>
          <p:nvPr/>
        </p:nvSpPr>
        <p:spPr>
          <a:xfrm>
            <a:off x="1832239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이집트에는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사람이 몇 명이나 살고 있을까요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6C5DDBFC-6315-870F-8665-D68024396808}"/>
              </a:ext>
            </a:extLst>
          </p:cNvPr>
          <p:cNvSpPr/>
          <p:nvPr/>
        </p:nvSpPr>
        <p:spPr>
          <a:xfrm>
            <a:off x="183223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마지막으로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대해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70C19F3C-F8CB-A46C-B2F2-652E9186E1B7}"/>
              </a:ext>
            </a:extLst>
          </p:cNvPr>
          <p:cNvSpPr/>
          <p:nvPr/>
        </p:nvSpPr>
        <p:spPr>
          <a:xfrm>
            <a:off x="8353424" y="2651450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pic>
        <p:nvPicPr>
          <p:cNvPr id="23" name="그래픽 22" descr="커서 단색으로 채워진">
            <a:extLst>
              <a:ext uri="{FF2B5EF4-FFF2-40B4-BE49-F238E27FC236}">
                <a16:creationId xmlns:a16="http://schemas.microsoft.com/office/drawing/2014/main" id="{8C8AD512-BCC6-1E4A-B802-445767A350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10024810" y="4435358"/>
            <a:ext cx="1507587" cy="150758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C7A79D0C-7D38-0176-5E06-BA14F3CAA670}"/>
              </a:ext>
            </a:extLst>
          </p:cNvPr>
          <p:cNvGrpSpPr/>
          <p:nvPr/>
        </p:nvGrpSpPr>
        <p:grpSpPr>
          <a:xfrm>
            <a:off x="611670" y="669318"/>
            <a:ext cx="1072400" cy="1060768"/>
            <a:chOff x="2961342" y="824568"/>
            <a:chExt cx="1072400" cy="1060768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800DC45B-4F5C-DF95-FCE4-5DEA9212708A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B4BF2A00-DCD4-15BF-B7D6-B8D6EE82AB4B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9" name="그림 8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16FB2459-CD6F-74FF-26C8-349F7C9793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0" name="타원 9">
                <a:extLst>
                  <a:ext uri="{FF2B5EF4-FFF2-40B4-BE49-F238E27FC236}">
                    <a16:creationId xmlns:a16="http://schemas.microsoft.com/office/drawing/2014/main" id="{837E70FA-E74E-8CFF-6991-9EBB8A0836CA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571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7B1EE-D0AA-395E-CF79-16E604647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15FA984-C443-75D4-534A-0280A59B5FC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F209D5FF-EB91-AA23-28BD-1A52DFE8A1F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F880592-2DF3-42EB-C43A-99D49C25F68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A639CFCC-4F1D-1125-6C22-A68DAD2DB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97EAB246-16C3-ECAC-3CF0-F225D24FEA4B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인구 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비교해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9AB6C93-6AFE-80D6-8A35-AB4BCE660888}"/>
              </a:ext>
            </a:extLst>
          </p:cNvPr>
          <p:cNvGrpSpPr/>
          <p:nvPr/>
        </p:nvGrpSpPr>
        <p:grpSpPr>
          <a:xfrm>
            <a:off x="838200" y="4233746"/>
            <a:ext cx="4241800" cy="1445826"/>
            <a:chOff x="838200" y="4139400"/>
            <a:chExt cx="4241800" cy="144582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0C3FF400-CCDC-F436-C7C8-E7C2B9C85E37}"/>
                </a:ext>
              </a:extLst>
            </p:cNvPr>
            <p:cNvSpPr/>
            <p:nvPr/>
          </p:nvSpPr>
          <p:spPr>
            <a:xfrm>
              <a:off x="838200" y="4395054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400" dirty="0"/>
            </a:p>
          </p:txBody>
        </p:sp>
        <p:sp>
          <p:nvSpPr>
            <p:cNvPr id="22" name="제목 2">
              <a:extLst>
                <a:ext uri="{FF2B5EF4-FFF2-40B4-BE49-F238E27FC236}">
                  <a16:creationId xmlns:a16="http://schemas.microsoft.com/office/drawing/2014/main" id="{6C8AD2BC-D7C7-D66D-CB1B-D815568F05FD}"/>
                </a:ext>
              </a:extLst>
            </p:cNvPr>
            <p:cNvSpPr txBox="1">
              <a:spLocks/>
            </p:cNvSpPr>
            <p:nvPr/>
          </p:nvSpPr>
          <p:spPr>
            <a:xfrm>
              <a:off x="1432831" y="4676194"/>
              <a:ext cx="3478893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pPr algn="r"/>
              <a:r>
                <a:rPr lang="en-US" altLang="ko-KR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5,175</a:t>
              </a:r>
              <a:r>
                <a:rPr lang="ko-KR" altLang="en-US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</a:t>
              </a:r>
              <a:r>
                <a:rPr lang="en-US" altLang="ko-KR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1,065 </a:t>
              </a:r>
              <a:r>
                <a:rPr lang="ko-KR" altLang="en-US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명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5C56C728-0B75-2AD4-2D09-99EEBFB810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146" y="4139400"/>
              <a:ext cx="624016" cy="41601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그래픽 7" descr="남자 단색으로 채워진">
            <a:extLst>
              <a:ext uri="{FF2B5EF4-FFF2-40B4-BE49-F238E27FC236}">
                <a16:creationId xmlns:a16="http://schemas.microsoft.com/office/drawing/2014/main" id="{D68D9783-B25B-AE3E-8434-BC70AB2B0B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91198" y="3020409"/>
            <a:ext cx="457200" cy="457200"/>
          </a:xfrm>
          <a:prstGeom prst="rect">
            <a:avLst/>
          </a:prstGeom>
        </p:spPr>
      </p:pic>
      <p:sp>
        <p:nvSpPr>
          <p:cNvPr id="38" name="말풍선: 모서리가 둥근 사각형 37">
            <a:extLst>
              <a:ext uri="{FF2B5EF4-FFF2-40B4-BE49-F238E27FC236}">
                <a16:creationId xmlns:a16="http://schemas.microsoft.com/office/drawing/2014/main" id="{809D6563-EC0B-5098-CF46-35901634B87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한국의 인구수는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명 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EA71A866-94AB-B9F9-C366-BB772F5D219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이집트의 인구수는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억 천만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명 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9" name="사각형: 둥근 모서리 1238">
            <a:extLst>
              <a:ext uri="{FF2B5EF4-FFF2-40B4-BE49-F238E27FC236}">
                <a16:creationId xmlns:a16="http://schemas.microsoft.com/office/drawing/2014/main" id="{365A7161-8D72-30D5-F9F1-7FB0610CB607}"/>
              </a:ext>
            </a:extLst>
          </p:cNvPr>
          <p:cNvSpPr/>
          <p:nvPr/>
        </p:nvSpPr>
        <p:spPr>
          <a:xfrm>
            <a:off x="6927273" y="923476"/>
            <a:ext cx="163579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" name="그래픽 50" descr="남자 단색으로 채워진">
            <a:extLst>
              <a:ext uri="{FF2B5EF4-FFF2-40B4-BE49-F238E27FC236}">
                <a16:creationId xmlns:a16="http://schemas.microsoft.com/office/drawing/2014/main" id="{8118A662-A107-0CA5-F57B-9B9C535C67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31704" y="3020409"/>
            <a:ext cx="457200" cy="457200"/>
          </a:xfrm>
          <a:prstGeom prst="rect">
            <a:avLst/>
          </a:prstGeom>
        </p:spPr>
      </p:pic>
      <p:pic>
        <p:nvPicPr>
          <p:cNvPr id="52" name="그래픽 51" descr="남자 단색으로 채워진">
            <a:extLst>
              <a:ext uri="{FF2B5EF4-FFF2-40B4-BE49-F238E27FC236}">
                <a16:creationId xmlns:a16="http://schemas.microsoft.com/office/drawing/2014/main" id="{05D969F1-5D93-021A-ECFF-B0A10F8606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76974" y="3020409"/>
            <a:ext cx="457200" cy="457200"/>
          </a:xfrm>
          <a:prstGeom prst="rect">
            <a:avLst/>
          </a:prstGeom>
        </p:spPr>
      </p:pic>
      <p:pic>
        <p:nvPicPr>
          <p:cNvPr id="53" name="그래픽 52" descr="남자 단색으로 채워진">
            <a:extLst>
              <a:ext uri="{FF2B5EF4-FFF2-40B4-BE49-F238E27FC236}">
                <a16:creationId xmlns:a16="http://schemas.microsoft.com/office/drawing/2014/main" id="{BE9C88C3-EA24-6CA2-AE89-4F2829E260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17480" y="3020409"/>
            <a:ext cx="457200" cy="457200"/>
          </a:xfrm>
          <a:prstGeom prst="rect">
            <a:avLst/>
          </a:prstGeom>
        </p:spPr>
      </p:pic>
      <p:pic>
        <p:nvPicPr>
          <p:cNvPr id="54" name="그래픽 53" descr="남자 단색으로 채워진">
            <a:extLst>
              <a:ext uri="{FF2B5EF4-FFF2-40B4-BE49-F238E27FC236}">
                <a16:creationId xmlns:a16="http://schemas.microsoft.com/office/drawing/2014/main" id="{C30185FE-E27B-E267-765C-0D0B921489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72273" y="3020409"/>
            <a:ext cx="457200" cy="457200"/>
          </a:xfrm>
          <a:prstGeom prst="rect">
            <a:avLst/>
          </a:prstGeom>
        </p:spPr>
      </p:pic>
      <p:pic>
        <p:nvPicPr>
          <p:cNvPr id="55" name="그래픽 54" descr="남자 단색으로 채워진">
            <a:extLst>
              <a:ext uri="{FF2B5EF4-FFF2-40B4-BE49-F238E27FC236}">
                <a16:creationId xmlns:a16="http://schemas.microsoft.com/office/drawing/2014/main" id="{FB7B43B6-B737-09A0-4A47-89E5D95184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12779" y="3020409"/>
            <a:ext cx="457200" cy="457200"/>
          </a:xfrm>
          <a:prstGeom prst="rect">
            <a:avLst/>
          </a:prstGeom>
        </p:spPr>
      </p:pic>
      <p:pic>
        <p:nvPicPr>
          <p:cNvPr id="56" name="그래픽 55" descr="남자 단색으로 채워진">
            <a:extLst>
              <a:ext uri="{FF2B5EF4-FFF2-40B4-BE49-F238E27FC236}">
                <a16:creationId xmlns:a16="http://schemas.microsoft.com/office/drawing/2014/main" id="{2885DE97-D5D0-43B5-9215-62F31B10BB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58049" y="3020409"/>
            <a:ext cx="457200" cy="457200"/>
          </a:xfrm>
          <a:prstGeom prst="rect">
            <a:avLst/>
          </a:prstGeom>
        </p:spPr>
      </p:pic>
      <p:pic>
        <p:nvPicPr>
          <p:cNvPr id="57" name="그래픽 56" descr="남자 단색으로 채워진">
            <a:extLst>
              <a:ext uri="{FF2B5EF4-FFF2-40B4-BE49-F238E27FC236}">
                <a16:creationId xmlns:a16="http://schemas.microsoft.com/office/drawing/2014/main" id="{8AE14BE1-7120-96C2-4268-C275A6E0E0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98555" y="3020409"/>
            <a:ext cx="457200" cy="457200"/>
          </a:xfrm>
          <a:prstGeom prst="rect">
            <a:avLst/>
          </a:prstGeom>
        </p:spPr>
      </p:pic>
      <p:pic>
        <p:nvPicPr>
          <p:cNvPr id="58" name="그래픽 57" descr="남자 단색으로 채워진">
            <a:extLst>
              <a:ext uri="{FF2B5EF4-FFF2-40B4-BE49-F238E27FC236}">
                <a16:creationId xmlns:a16="http://schemas.microsoft.com/office/drawing/2014/main" id="{61D4ED6B-DF78-C342-83DF-1F06FBB367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35893" y="3020409"/>
            <a:ext cx="457200" cy="457200"/>
          </a:xfrm>
          <a:prstGeom prst="rect">
            <a:avLst/>
          </a:prstGeom>
        </p:spPr>
      </p:pic>
      <p:pic>
        <p:nvPicPr>
          <p:cNvPr id="59" name="그래픽 58" descr="남자 단색으로 채워진">
            <a:extLst>
              <a:ext uri="{FF2B5EF4-FFF2-40B4-BE49-F238E27FC236}">
                <a16:creationId xmlns:a16="http://schemas.microsoft.com/office/drawing/2014/main" id="{C23B8150-9467-688A-80A4-1CE1D5FC9C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73223" y="3020409"/>
            <a:ext cx="457200" cy="457200"/>
          </a:xfrm>
          <a:prstGeom prst="rect">
            <a:avLst/>
          </a:prstGeom>
        </p:spPr>
      </p:pic>
      <p:pic>
        <p:nvPicPr>
          <p:cNvPr id="1409" name="그래픽 1408" descr="남자 단색으로 채워진">
            <a:extLst>
              <a:ext uri="{FF2B5EF4-FFF2-40B4-BE49-F238E27FC236}">
                <a16:creationId xmlns:a16="http://schemas.microsoft.com/office/drawing/2014/main" id="{C6AC295E-E869-406F-722B-077EABBFA4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54615" y="3020409"/>
            <a:ext cx="457200" cy="457200"/>
          </a:xfrm>
          <a:prstGeom prst="rect">
            <a:avLst/>
          </a:prstGeom>
        </p:spPr>
      </p:pic>
      <p:sp>
        <p:nvSpPr>
          <p:cNvPr id="1417" name="말풍선: 모서리가 둥근 사각형 1416">
            <a:extLst>
              <a:ext uri="{FF2B5EF4-FFF2-40B4-BE49-F238E27FC236}">
                <a16:creationId xmlns:a16="http://schemas.microsoft.com/office/drawing/2014/main" id="{08782311-A669-2D40-8A00-DD8002BEC82E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이집트의 인구수는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2.1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418" name="사각형: 둥근 모서리 1417">
            <a:extLst>
              <a:ext uri="{FF2B5EF4-FFF2-40B4-BE49-F238E27FC236}">
                <a16:creationId xmlns:a16="http://schemas.microsoft.com/office/drawing/2014/main" id="{95B6C8B9-22F6-13D5-E2AD-60FDD87778BD}"/>
              </a:ext>
            </a:extLst>
          </p:cNvPr>
          <p:cNvSpPr/>
          <p:nvPr/>
        </p:nvSpPr>
        <p:spPr>
          <a:xfrm>
            <a:off x="8228068" y="943175"/>
            <a:ext cx="56952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21" name="그룹 1420">
            <a:extLst>
              <a:ext uri="{FF2B5EF4-FFF2-40B4-BE49-F238E27FC236}">
                <a16:creationId xmlns:a16="http://schemas.microsoft.com/office/drawing/2014/main" id="{BBBC956E-1732-948F-ABF4-8A1FFF6964C1}"/>
              </a:ext>
            </a:extLst>
          </p:cNvPr>
          <p:cNvGrpSpPr/>
          <p:nvPr/>
        </p:nvGrpSpPr>
        <p:grpSpPr>
          <a:xfrm>
            <a:off x="10334170" y="5981989"/>
            <a:ext cx="1684847" cy="361806"/>
            <a:chOff x="9149713" y="5864824"/>
            <a:chExt cx="2129076" cy="457200"/>
          </a:xfrm>
        </p:grpSpPr>
        <p:pic>
          <p:nvPicPr>
            <p:cNvPr id="1419" name="그래픽 1418" descr="남자 단색으로 채워진">
              <a:extLst>
                <a:ext uri="{FF2B5EF4-FFF2-40B4-BE49-F238E27FC236}">
                  <a16:creationId xmlns:a16="http://schemas.microsoft.com/office/drawing/2014/main" id="{417930AC-3604-0025-B521-BAE57064B6E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9713" y="5864824"/>
              <a:ext cx="457200" cy="457200"/>
            </a:xfrm>
            <a:prstGeom prst="rect">
              <a:avLst/>
            </a:prstGeom>
          </p:spPr>
        </p:pic>
        <p:sp>
          <p:nvSpPr>
            <p:cNvPr id="1420" name="TextBox 1419">
              <a:extLst>
                <a:ext uri="{FF2B5EF4-FFF2-40B4-BE49-F238E27FC236}">
                  <a16:creationId xmlns:a16="http://schemas.microsoft.com/office/drawing/2014/main" id="{A15CE1EC-EFA7-3ACA-7B5F-A5785669E3F5}"/>
                </a:ext>
              </a:extLst>
            </p:cNvPr>
            <p:cNvSpPr txBox="1"/>
            <p:nvPr/>
          </p:nvSpPr>
          <p:spPr>
            <a:xfrm>
              <a:off x="9499518" y="5930114"/>
              <a:ext cx="1779271" cy="388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: 1000</a:t>
              </a:r>
              <a:r>
                <a:rPr lang="ko-KR" altLang="en-US" sz="14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명</a:t>
              </a:r>
            </a:p>
          </p:txBody>
        </p:sp>
      </p:grpSp>
      <p:pic>
        <p:nvPicPr>
          <p:cNvPr id="7" name="그래픽 6" descr="남자 단색으로 채워진">
            <a:extLst>
              <a:ext uri="{FF2B5EF4-FFF2-40B4-BE49-F238E27FC236}">
                <a16:creationId xmlns:a16="http://schemas.microsoft.com/office/drawing/2014/main" id="{F8D41563-6D6C-3FB6-FC58-03A55D94A91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91198" y="4807331"/>
            <a:ext cx="457200" cy="457200"/>
          </a:xfrm>
          <a:prstGeom prst="rect">
            <a:avLst/>
          </a:prstGeom>
        </p:spPr>
      </p:pic>
      <p:pic>
        <p:nvPicPr>
          <p:cNvPr id="9" name="그래픽 8" descr="남자 단색으로 채워진">
            <a:extLst>
              <a:ext uri="{FF2B5EF4-FFF2-40B4-BE49-F238E27FC236}">
                <a16:creationId xmlns:a16="http://schemas.microsoft.com/office/drawing/2014/main" id="{AB011FE3-3303-6309-FABC-733D8ACD4E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031704" y="4807331"/>
            <a:ext cx="457200" cy="457200"/>
          </a:xfrm>
          <a:prstGeom prst="rect">
            <a:avLst/>
          </a:prstGeom>
        </p:spPr>
      </p:pic>
      <p:pic>
        <p:nvPicPr>
          <p:cNvPr id="10" name="그래픽 9" descr="남자 단색으로 채워진">
            <a:extLst>
              <a:ext uri="{FF2B5EF4-FFF2-40B4-BE49-F238E27FC236}">
                <a16:creationId xmlns:a16="http://schemas.microsoft.com/office/drawing/2014/main" id="{2ED1C8B9-A0B9-8F33-6501-6ACCE2A286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76974" y="4807331"/>
            <a:ext cx="457200" cy="457200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E75F0606-2BD5-FFA5-4B01-1122B6AF3C5B}"/>
              </a:ext>
            </a:extLst>
          </p:cNvPr>
          <p:cNvGrpSpPr/>
          <p:nvPr/>
        </p:nvGrpSpPr>
        <p:grpSpPr>
          <a:xfrm>
            <a:off x="199698" y="2383648"/>
            <a:ext cx="4880302" cy="1415166"/>
            <a:chOff x="199698" y="2383648"/>
            <a:chExt cx="4880302" cy="1415166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DDEADF82-D035-7D92-56A6-8F1CF004E08B}"/>
                </a:ext>
              </a:extLst>
            </p:cNvPr>
            <p:cNvGrpSpPr/>
            <p:nvPr/>
          </p:nvGrpSpPr>
          <p:grpSpPr>
            <a:xfrm>
              <a:off x="199698" y="2608642"/>
              <a:ext cx="4880302" cy="1190172"/>
              <a:chOff x="199698" y="2608642"/>
              <a:chExt cx="4880302" cy="1190172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28C73F6B-95AE-773B-93D0-215A890A40D2}"/>
                  </a:ext>
                </a:extLst>
              </p:cNvPr>
              <p:cNvSpPr/>
              <p:nvPr/>
            </p:nvSpPr>
            <p:spPr>
              <a:xfrm>
                <a:off x="838200" y="2608642"/>
                <a:ext cx="4241800" cy="1190172"/>
              </a:xfrm>
              <a:prstGeom prst="roundRect">
                <a:avLst/>
              </a:prstGeom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/>
              </a:p>
            </p:txBody>
          </p:sp>
          <p:sp>
            <p:nvSpPr>
              <p:cNvPr id="21" name="제목 2">
                <a:extLst>
                  <a:ext uri="{FF2B5EF4-FFF2-40B4-BE49-F238E27FC236}">
                    <a16:creationId xmlns:a16="http://schemas.microsoft.com/office/drawing/2014/main" id="{B100807B-01D7-08E9-6AD3-0BE680835E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9698" y="2909532"/>
                <a:ext cx="4794662" cy="788249"/>
              </a:xfrm>
              <a:prstGeom prst="rect">
                <a:avLst/>
              </a:prstGeom>
            </p:spPr>
            <p:txBody>
              <a:bodyPr lIns="109728" tIns="109728" rIns="109728" bIns="91440" anchor="ctr"/>
              <a:lstStyle>
                <a:lvl1pPr marL="0"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en-US" sz="5200" b="1" kern="1200" spc="50" dirty="0">
                    <a:gradFill flip="none" rotWithShape="1">
                      <a:gsLst>
                        <a:gs pos="0">
                          <a:schemeClr val="accent5"/>
                        </a:gs>
                        <a:gs pos="100000">
                          <a:schemeClr val="accent1">
                            <a:alpha val="70000"/>
                          </a:schemeClr>
                        </a:gs>
                      </a:gsLst>
                      <a:lin ang="0" scaled="1"/>
                      <a:tileRect/>
                    </a:gradFill>
                    <a:latin typeface="+mj-lt"/>
                    <a:ea typeface="+mn-ea"/>
                    <a:cs typeface="Angsana New" panose="02020603050405020304" pitchFamily="18" charset="-34"/>
                  </a:defRPr>
                </a:lvl1pPr>
              </a:lstStyle>
              <a:p>
                <a:r>
                  <a:rPr lang="en-US" altLang="ko-KR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         1</a:t>
                </a:r>
                <a:r>
                  <a:rPr lang="ko-KR" altLang="en-US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억 </a:t>
                </a:r>
                <a:r>
                  <a:rPr lang="en-US" altLang="ko-KR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1,448</a:t>
                </a:r>
                <a:r>
                  <a:rPr lang="ko-KR" altLang="en-US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만 </a:t>
                </a:r>
                <a:r>
                  <a:rPr lang="en-US" altLang="ko-KR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4,252 </a:t>
                </a:r>
                <a:r>
                  <a:rPr lang="ko-KR" altLang="en-US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명</a:t>
                </a:r>
              </a:p>
            </p:txBody>
          </p:sp>
        </p:grpSp>
        <p:pic>
          <p:nvPicPr>
            <p:cNvPr id="3" name="내용 개체 틀 4" descr="텍스트, 만화 영화, 스크린샷이(가) 표시된 사진&#10;&#10;자동 생성된 설명">
              <a:extLst>
                <a:ext uri="{FF2B5EF4-FFF2-40B4-BE49-F238E27FC236}">
                  <a16:creationId xmlns:a16="http://schemas.microsoft.com/office/drawing/2014/main" id="{52F8002E-6E10-57D0-AD4A-0C6D280DE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00" t="54558" r="53042" b="5055"/>
            <a:stretch/>
          </p:blipFill>
          <p:spPr>
            <a:xfrm>
              <a:off x="1017464" y="2383648"/>
              <a:ext cx="666976" cy="420083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AB7E1371-8825-9820-DCE2-2396C8875D4B}"/>
              </a:ext>
            </a:extLst>
          </p:cNvPr>
          <p:cNvSpPr/>
          <p:nvPr/>
        </p:nvSpPr>
        <p:spPr>
          <a:xfrm>
            <a:off x="1324495" y="3000064"/>
            <a:ext cx="3114738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래픽 11" descr="남자 단색으로 채워진">
            <a:extLst>
              <a:ext uri="{FF2B5EF4-FFF2-40B4-BE49-F238E27FC236}">
                <a16:creationId xmlns:a16="http://schemas.microsoft.com/office/drawing/2014/main" id="{F889C28B-03B9-2C57-4F75-D05CDED849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518271" y="4807330"/>
            <a:ext cx="457200" cy="457200"/>
          </a:xfrm>
          <a:prstGeom prst="rect">
            <a:avLst/>
          </a:prstGeom>
        </p:spPr>
      </p:pic>
      <p:pic>
        <p:nvPicPr>
          <p:cNvPr id="13" name="그래픽 12" descr="남자 단색으로 채워진">
            <a:extLst>
              <a:ext uri="{FF2B5EF4-FFF2-40B4-BE49-F238E27FC236}">
                <a16:creationId xmlns:a16="http://schemas.microsoft.com/office/drawing/2014/main" id="{432D208A-192C-30EC-7D4C-FAA3A7461A0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58777" y="4807330"/>
            <a:ext cx="457200" cy="45720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C0483EDF-3025-31EC-0557-ADA284F0DF9B}"/>
              </a:ext>
            </a:extLst>
          </p:cNvPr>
          <p:cNvGrpSpPr/>
          <p:nvPr/>
        </p:nvGrpSpPr>
        <p:grpSpPr>
          <a:xfrm>
            <a:off x="611670" y="669318"/>
            <a:ext cx="1072400" cy="1060768"/>
            <a:chOff x="2961342" y="824568"/>
            <a:chExt cx="1072400" cy="1060768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7184C93D-2484-186D-C326-17EF03E78096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3" name="그룹 22">
              <a:extLst>
                <a:ext uri="{FF2B5EF4-FFF2-40B4-BE49-F238E27FC236}">
                  <a16:creationId xmlns:a16="http://schemas.microsoft.com/office/drawing/2014/main" id="{3D6607A6-6916-AF03-853A-FFF3158439B5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24" name="그림 23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51BEEEAC-42EF-F2ED-87FE-98642459C8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27" name="타원 26">
                <a:extLst>
                  <a:ext uri="{FF2B5EF4-FFF2-40B4-BE49-F238E27FC236}">
                    <a16:creationId xmlns:a16="http://schemas.microsoft.com/office/drawing/2014/main" id="{517774F5-5F21-A284-A99A-1055AC5E47D6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46" name="TextBox 187">
            <a:extLst>
              <a:ext uri="{FF2B5EF4-FFF2-40B4-BE49-F238E27FC236}">
                <a16:creationId xmlns:a16="http://schemas.microsoft.com/office/drawing/2014/main" id="{DFFDC466-1E59-4715-94D5-CF72F48F3638}"/>
              </a:ext>
            </a:extLst>
          </p:cNvPr>
          <p:cNvSpPr txBox="1"/>
          <p:nvPr/>
        </p:nvSpPr>
        <p:spPr>
          <a:xfrm>
            <a:off x="410216" y="6185099"/>
            <a:ext cx="1408028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2024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년 기준</a:t>
            </a:r>
          </a:p>
        </p:txBody>
      </p:sp>
    </p:spTree>
    <p:extLst>
      <p:ext uri="{BB962C8B-B14F-4D97-AF65-F5344CB8AC3E}">
        <p14:creationId xmlns:p14="http://schemas.microsoft.com/office/powerpoint/2010/main" val="270619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8" grpId="0" animBg="1"/>
      <p:bldP spid="39" grpId="0" animBg="1"/>
      <p:bldP spid="1239" grpId="0" animBg="1"/>
      <p:bldP spid="1239" grpId="1" animBg="1"/>
      <p:bldP spid="1417" grpId="0" animBg="1"/>
      <p:bldP spid="1418" grpId="0" animBg="1"/>
      <p:bldP spid="1418" grpId="1" animBg="1"/>
      <p:bldP spid="11" grpId="0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단색 배경">
            <a:extLst>
              <a:ext uri="{FF2B5EF4-FFF2-40B4-BE49-F238E27FC236}">
                <a16:creationId xmlns:a16="http://schemas.microsoft.com/office/drawing/2014/main" id="{33861165-0C9E-6D5E-5343-6F2D09E532B7}"/>
              </a:ext>
            </a:extLst>
          </p:cNvPr>
          <p:cNvSpPr/>
          <p:nvPr/>
        </p:nvSpPr>
        <p:spPr>
          <a:xfrm>
            <a:off x="-22498" y="0"/>
            <a:ext cx="12279592" cy="6883570"/>
          </a:xfrm>
          <a:prstGeom prst="rect">
            <a:avLst/>
          </a:prstGeom>
          <a:solidFill>
            <a:srgbClr val="82D0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내용 개체 틀 4" descr="텍스트, 만화 영화, 스크린샷이(가) 표시된 사진&#10;&#10;자동 생성된 설명">
            <a:extLst>
              <a:ext uri="{FF2B5EF4-FFF2-40B4-BE49-F238E27FC236}">
                <a16:creationId xmlns:a16="http://schemas.microsoft.com/office/drawing/2014/main" id="{79380E1A-540C-17B6-2EAD-73A51E3B1D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0" t="54558" r="53042" b="5055"/>
          <a:stretch/>
        </p:blipFill>
        <p:spPr>
          <a:xfrm>
            <a:off x="6821716" y="-233443"/>
            <a:ext cx="5442135" cy="3427632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040FE960-A546-92B4-17B7-9606A7A5A1D5}"/>
              </a:ext>
            </a:extLst>
          </p:cNvPr>
          <p:cNvGrpSpPr/>
          <p:nvPr/>
        </p:nvGrpSpPr>
        <p:grpSpPr>
          <a:xfrm>
            <a:off x="5736130" y="-4054671"/>
            <a:ext cx="12018241" cy="7851400"/>
            <a:chOff x="5736130" y="-4040157"/>
            <a:chExt cx="12018241" cy="7851400"/>
          </a:xfrm>
        </p:grpSpPr>
        <p:pic>
          <p:nvPicPr>
            <p:cNvPr id="13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8E1E6F46-2FFE-F1C4-3E58-CAE3BB297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15" t="1723" r="720" b="68105"/>
            <a:stretch/>
          </p:blipFill>
          <p:spPr>
            <a:xfrm>
              <a:off x="6399060" y="0"/>
              <a:ext cx="6448440" cy="3208702"/>
            </a:xfrm>
            <a:prstGeom prst="rect">
              <a:avLst/>
            </a:prstGeom>
          </p:spPr>
        </p:pic>
        <p:pic>
          <p:nvPicPr>
            <p:cNvPr id="10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68C6F427-8010-96AC-1B25-00C586C27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15" t="1723" r="720" b="68105"/>
            <a:stretch/>
          </p:blipFill>
          <p:spPr>
            <a:xfrm>
              <a:off x="6854425" y="-2170"/>
              <a:ext cx="5416184" cy="2695058"/>
            </a:xfrm>
            <a:prstGeom prst="rect">
              <a:avLst/>
            </a:prstGeom>
          </p:spPr>
        </p:pic>
        <p:pic>
          <p:nvPicPr>
            <p:cNvPr id="5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A002AD9A-617A-755C-5D54-849B930401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15" t="1723" r="720" b="68105"/>
            <a:stretch/>
          </p:blipFill>
          <p:spPr>
            <a:xfrm>
              <a:off x="7523546" y="60475"/>
              <a:ext cx="4992967" cy="2484468"/>
            </a:xfrm>
            <a:prstGeom prst="rect">
              <a:avLst/>
            </a:prstGeom>
          </p:spPr>
        </p:pic>
        <p:sp>
          <p:nvSpPr>
            <p:cNvPr id="1056" name="직사각형 1055">
              <a:extLst>
                <a:ext uri="{FF2B5EF4-FFF2-40B4-BE49-F238E27FC236}">
                  <a16:creationId xmlns:a16="http://schemas.microsoft.com/office/drawing/2014/main" id="{9945BE7A-D6CD-C995-91A7-29963E4EAC6C}"/>
                </a:ext>
              </a:extLst>
            </p:cNvPr>
            <p:cNvSpPr/>
            <p:nvPr/>
          </p:nvSpPr>
          <p:spPr>
            <a:xfrm>
              <a:off x="5736130" y="-4040156"/>
              <a:ext cx="6615856" cy="7377986"/>
            </a:xfrm>
            <a:prstGeom prst="rect">
              <a:avLst/>
            </a:pr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D8519061-2EE3-8316-6C18-87F29E155881}"/>
                </a:ext>
              </a:extLst>
            </p:cNvPr>
            <p:cNvSpPr/>
            <p:nvPr/>
          </p:nvSpPr>
          <p:spPr>
            <a:xfrm>
              <a:off x="11953873" y="-2914650"/>
              <a:ext cx="673996" cy="1831682"/>
            </a:xfrm>
            <a:custGeom>
              <a:avLst/>
              <a:gdLst>
                <a:gd name="connsiteX0" fmla="*/ 419102 w 723902"/>
                <a:gd name="connsiteY0" fmla="*/ 1819275 h 1831682"/>
                <a:gd name="connsiteX1" fmla="*/ 428627 w 723902"/>
                <a:gd name="connsiteY1" fmla="*/ 1771650 h 1831682"/>
                <a:gd name="connsiteX2" fmla="*/ 523877 w 723902"/>
                <a:gd name="connsiteY2" fmla="*/ 1676400 h 1831682"/>
                <a:gd name="connsiteX3" fmla="*/ 561977 w 723902"/>
                <a:gd name="connsiteY3" fmla="*/ 1638300 h 1831682"/>
                <a:gd name="connsiteX4" fmla="*/ 600077 w 723902"/>
                <a:gd name="connsiteY4" fmla="*/ 1571625 h 1831682"/>
                <a:gd name="connsiteX5" fmla="*/ 619127 w 723902"/>
                <a:gd name="connsiteY5" fmla="*/ 1323975 h 1831682"/>
                <a:gd name="connsiteX6" fmla="*/ 638177 w 723902"/>
                <a:gd name="connsiteY6" fmla="*/ 1247775 h 1831682"/>
                <a:gd name="connsiteX7" fmla="*/ 657227 w 723902"/>
                <a:gd name="connsiteY7" fmla="*/ 1104900 h 1831682"/>
                <a:gd name="connsiteX8" fmla="*/ 666752 w 723902"/>
                <a:gd name="connsiteY8" fmla="*/ 990600 h 1831682"/>
                <a:gd name="connsiteX9" fmla="*/ 676277 w 723902"/>
                <a:gd name="connsiteY9" fmla="*/ 942975 h 1831682"/>
                <a:gd name="connsiteX10" fmla="*/ 695327 w 723902"/>
                <a:gd name="connsiteY10" fmla="*/ 800100 h 1831682"/>
                <a:gd name="connsiteX11" fmla="*/ 704852 w 723902"/>
                <a:gd name="connsiteY11" fmla="*/ 771525 h 1831682"/>
                <a:gd name="connsiteX12" fmla="*/ 723902 w 723902"/>
                <a:gd name="connsiteY12" fmla="*/ 704850 h 1831682"/>
                <a:gd name="connsiteX13" fmla="*/ 704852 w 723902"/>
                <a:gd name="connsiteY13" fmla="*/ 533400 h 1831682"/>
                <a:gd name="connsiteX14" fmla="*/ 676277 w 723902"/>
                <a:gd name="connsiteY14" fmla="*/ 419100 h 1831682"/>
                <a:gd name="connsiteX15" fmla="*/ 619127 w 723902"/>
                <a:gd name="connsiteY15" fmla="*/ 314325 h 1831682"/>
                <a:gd name="connsiteX16" fmla="*/ 561977 w 723902"/>
                <a:gd name="connsiteY16" fmla="*/ 200025 h 1831682"/>
                <a:gd name="connsiteX17" fmla="*/ 428627 w 723902"/>
                <a:gd name="connsiteY17" fmla="*/ 85725 h 1831682"/>
                <a:gd name="connsiteX18" fmla="*/ 371477 w 723902"/>
                <a:gd name="connsiteY18" fmla="*/ 28575 h 1831682"/>
                <a:gd name="connsiteX19" fmla="*/ 276227 w 723902"/>
                <a:gd name="connsiteY19" fmla="*/ 0 h 1831682"/>
                <a:gd name="connsiteX20" fmla="*/ 209552 w 723902"/>
                <a:gd name="connsiteY20" fmla="*/ 9525 h 1831682"/>
                <a:gd name="connsiteX21" fmla="*/ 57152 w 723902"/>
                <a:gd name="connsiteY21" fmla="*/ 180975 h 1831682"/>
                <a:gd name="connsiteX22" fmla="*/ 2 w 723902"/>
                <a:gd name="connsiteY22" fmla="*/ 504825 h 1831682"/>
                <a:gd name="connsiteX23" fmla="*/ 19052 w 723902"/>
                <a:gd name="connsiteY23" fmla="*/ 714375 h 1831682"/>
                <a:gd name="connsiteX24" fmla="*/ 57152 w 723902"/>
                <a:gd name="connsiteY24" fmla="*/ 866775 h 1831682"/>
                <a:gd name="connsiteX25" fmla="*/ 95252 w 723902"/>
                <a:gd name="connsiteY25" fmla="*/ 1066800 h 1831682"/>
                <a:gd name="connsiteX26" fmla="*/ 104777 w 723902"/>
                <a:gd name="connsiteY26" fmla="*/ 1133475 h 1831682"/>
                <a:gd name="connsiteX27" fmla="*/ 133352 w 723902"/>
                <a:gd name="connsiteY27" fmla="*/ 1228725 h 1831682"/>
                <a:gd name="connsiteX28" fmla="*/ 142877 w 723902"/>
                <a:gd name="connsiteY28" fmla="*/ 1285875 h 1831682"/>
                <a:gd name="connsiteX29" fmla="*/ 171452 w 723902"/>
                <a:gd name="connsiteY29" fmla="*/ 1343025 h 1831682"/>
                <a:gd name="connsiteX30" fmla="*/ 238127 w 723902"/>
                <a:gd name="connsiteY30" fmla="*/ 1524000 h 1831682"/>
                <a:gd name="connsiteX31" fmla="*/ 285752 w 723902"/>
                <a:gd name="connsiteY31" fmla="*/ 1600200 h 1831682"/>
                <a:gd name="connsiteX32" fmla="*/ 314327 w 723902"/>
                <a:gd name="connsiteY32" fmla="*/ 1685925 h 1831682"/>
                <a:gd name="connsiteX33" fmla="*/ 342902 w 723902"/>
                <a:gd name="connsiteY33" fmla="*/ 1714500 h 1831682"/>
                <a:gd name="connsiteX34" fmla="*/ 361952 w 723902"/>
                <a:gd name="connsiteY34" fmla="*/ 1762125 h 1831682"/>
                <a:gd name="connsiteX35" fmla="*/ 390527 w 723902"/>
                <a:gd name="connsiteY35" fmla="*/ 1828800 h 1831682"/>
                <a:gd name="connsiteX36" fmla="*/ 419102 w 723902"/>
                <a:gd name="connsiteY36" fmla="*/ 1819275 h 183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23902" h="1831682">
                  <a:moveTo>
                    <a:pt x="419102" y="1819275"/>
                  </a:moveTo>
                  <a:cubicBezTo>
                    <a:pt x="422277" y="1803400"/>
                    <a:pt x="419647" y="1785120"/>
                    <a:pt x="428627" y="1771650"/>
                  </a:cubicBezTo>
                  <a:lnTo>
                    <a:pt x="523877" y="1676400"/>
                  </a:lnTo>
                  <a:cubicBezTo>
                    <a:pt x="536577" y="1663700"/>
                    <a:pt x="553945" y="1654364"/>
                    <a:pt x="561977" y="1638300"/>
                  </a:cubicBezTo>
                  <a:cubicBezTo>
                    <a:pt x="586147" y="1589961"/>
                    <a:pt x="573151" y="1612014"/>
                    <a:pt x="600077" y="1571625"/>
                  </a:cubicBezTo>
                  <a:cubicBezTo>
                    <a:pt x="628757" y="1428226"/>
                    <a:pt x="583830" y="1665182"/>
                    <a:pt x="619127" y="1323975"/>
                  </a:cubicBezTo>
                  <a:cubicBezTo>
                    <a:pt x="621821" y="1297932"/>
                    <a:pt x="633691" y="1273570"/>
                    <a:pt x="638177" y="1247775"/>
                  </a:cubicBezTo>
                  <a:cubicBezTo>
                    <a:pt x="646409" y="1200439"/>
                    <a:pt x="651921" y="1152653"/>
                    <a:pt x="657227" y="1104900"/>
                  </a:cubicBezTo>
                  <a:cubicBezTo>
                    <a:pt x="661449" y="1066902"/>
                    <a:pt x="662285" y="1028570"/>
                    <a:pt x="666752" y="990600"/>
                  </a:cubicBezTo>
                  <a:cubicBezTo>
                    <a:pt x="668644" y="974522"/>
                    <a:pt x="673875" y="958985"/>
                    <a:pt x="676277" y="942975"/>
                  </a:cubicBezTo>
                  <a:cubicBezTo>
                    <a:pt x="683404" y="895460"/>
                    <a:pt x="687428" y="847493"/>
                    <a:pt x="695327" y="800100"/>
                  </a:cubicBezTo>
                  <a:cubicBezTo>
                    <a:pt x="696978" y="790196"/>
                    <a:pt x="701967" y="781142"/>
                    <a:pt x="704852" y="771525"/>
                  </a:cubicBezTo>
                  <a:cubicBezTo>
                    <a:pt x="711494" y="749385"/>
                    <a:pt x="717552" y="727075"/>
                    <a:pt x="723902" y="704850"/>
                  </a:cubicBezTo>
                  <a:cubicBezTo>
                    <a:pt x="705754" y="450771"/>
                    <a:pt x="727444" y="646362"/>
                    <a:pt x="704852" y="533400"/>
                  </a:cubicBezTo>
                  <a:cubicBezTo>
                    <a:pt x="694928" y="483782"/>
                    <a:pt x="698416" y="466146"/>
                    <a:pt x="676277" y="419100"/>
                  </a:cubicBezTo>
                  <a:cubicBezTo>
                    <a:pt x="659338" y="383104"/>
                    <a:pt x="636918" y="349908"/>
                    <a:pt x="619127" y="314325"/>
                  </a:cubicBezTo>
                  <a:cubicBezTo>
                    <a:pt x="605333" y="286737"/>
                    <a:pt x="587772" y="229505"/>
                    <a:pt x="561977" y="200025"/>
                  </a:cubicBezTo>
                  <a:cubicBezTo>
                    <a:pt x="462181" y="85972"/>
                    <a:pt x="574922" y="232020"/>
                    <a:pt x="428627" y="85725"/>
                  </a:cubicBezTo>
                  <a:cubicBezTo>
                    <a:pt x="409577" y="66675"/>
                    <a:pt x="393265" y="44421"/>
                    <a:pt x="371477" y="28575"/>
                  </a:cubicBezTo>
                  <a:cubicBezTo>
                    <a:pt x="347711" y="11290"/>
                    <a:pt x="303794" y="5513"/>
                    <a:pt x="276227" y="0"/>
                  </a:cubicBezTo>
                  <a:cubicBezTo>
                    <a:pt x="254002" y="3175"/>
                    <a:pt x="229177" y="-1378"/>
                    <a:pt x="209552" y="9525"/>
                  </a:cubicBezTo>
                  <a:cubicBezTo>
                    <a:pt x="106928" y="66538"/>
                    <a:pt x="106806" y="91597"/>
                    <a:pt x="57152" y="180975"/>
                  </a:cubicBezTo>
                  <a:cubicBezTo>
                    <a:pt x="25514" y="307526"/>
                    <a:pt x="8689" y="357138"/>
                    <a:pt x="2" y="504825"/>
                  </a:cubicBezTo>
                  <a:cubicBezTo>
                    <a:pt x="-242" y="508974"/>
                    <a:pt x="16088" y="699553"/>
                    <a:pt x="19052" y="714375"/>
                  </a:cubicBezTo>
                  <a:cubicBezTo>
                    <a:pt x="60505" y="921640"/>
                    <a:pt x="37908" y="722443"/>
                    <a:pt x="57152" y="866775"/>
                  </a:cubicBezTo>
                  <a:cubicBezTo>
                    <a:pt x="85672" y="1080679"/>
                    <a:pt x="39681" y="802837"/>
                    <a:pt x="95252" y="1066800"/>
                  </a:cubicBezTo>
                  <a:cubicBezTo>
                    <a:pt x="99877" y="1088769"/>
                    <a:pt x="99635" y="1111621"/>
                    <a:pt x="104777" y="1133475"/>
                  </a:cubicBezTo>
                  <a:cubicBezTo>
                    <a:pt x="112369" y="1165742"/>
                    <a:pt x="125312" y="1196567"/>
                    <a:pt x="133352" y="1228725"/>
                  </a:cubicBezTo>
                  <a:cubicBezTo>
                    <a:pt x="138036" y="1247461"/>
                    <a:pt x="136770" y="1267553"/>
                    <a:pt x="142877" y="1285875"/>
                  </a:cubicBezTo>
                  <a:cubicBezTo>
                    <a:pt x="149612" y="1306081"/>
                    <a:pt x="163260" y="1323365"/>
                    <a:pt x="171452" y="1343025"/>
                  </a:cubicBezTo>
                  <a:cubicBezTo>
                    <a:pt x="193501" y="1395943"/>
                    <a:pt x="207486" y="1483145"/>
                    <a:pt x="238127" y="1524000"/>
                  </a:cubicBezTo>
                  <a:cubicBezTo>
                    <a:pt x="260603" y="1553969"/>
                    <a:pt x="272677" y="1565334"/>
                    <a:pt x="285752" y="1600200"/>
                  </a:cubicBezTo>
                  <a:cubicBezTo>
                    <a:pt x="301066" y="1641038"/>
                    <a:pt x="288270" y="1644234"/>
                    <a:pt x="314327" y="1685925"/>
                  </a:cubicBezTo>
                  <a:cubicBezTo>
                    <a:pt x="321466" y="1697348"/>
                    <a:pt x="333377" y="1704975"/>
                    <a:pt x="342902" y="1714500"/>
                  </a:cubicBezTo>
                  <a:cubicBezTo>
                    <a:pt x="349252" y="1730375"/>
                    <a:pt x="355949" y="1746116"/>
                    <a:pt x="361952" y="1762125"/>
                  </a:cubicBezTo>
                  <a:cubicBezTo>
                    <a:pt x="375090" y="1797161"/>
                    <a:pt x="368227" y="1791633"/>
                    <a:pt x="390527" y="1828800"/>
                  </a:cubicBezTo>
                  <a:cubicBezTo>
                    <a:pt x="392837" y="1832650"/>
                    <a:pt x="396877" y="1835150"/>
                    <a:pt x="419102" y="1819275"/>
                  </a:cubicBezTo>
                  <a:close/>
                </a:path>
              </a:pathLst>
            </a:cu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44C0CF06-3DBC-BDDC-1B6A-F760020B9975}"/>
                </a:ext>
              </a:extLst>
            </p:cNvPr>
            <p:cNvSpPr/>
            <p:nvPr/>
          </p:nvSpPr>
          <p:spPr>
            <a:xfrm>
              <a:off x="12315825" y="-1019175"/>
              <a:ext cx="3173447" cy="533400"/>
            </a:xfrm>
            <a:custGeom>
              <a:avLst/>
              <a:gdLst>
                <a:gd name="connsiteX0" fmla="*/ 3171825 w 3173447"/>
                <a:gd name="connsiteY0" fmla="*/ 200025 h 533400"/>
                <a:gd name="connsiteX1" fmla="*/ 3133725 w 3173447"/>
                <a:gd name="connsiteY1" fmla="*/ 152400 h 533400"/>
                <a:gd name="connsiteX2" fmla="*/ 3114675 w 3173447"/>
                <a:gd name="connsiteY2" fmla="*/ 123825 h 533400"/>
                <a:gd name="connsiteX3" fmla="*/ 3067050 w 3173447"/>
                <a:gd name="connsiteY3" fmla="*/ 85725 h 533400"/>
                <a:gd name="connsiteX4" fmla="*/ 2924175 w 3173447"/>
                <a:gd name="connsiteY4" fmla="*/ 9525 h 533400"/>
                <a:gd name="connsiteX5" fmla="*/ 2676525 w 3173447"/>
                <a:gd name="connsiteY5" fmla="*/ 0 h 533400"/>
                <a:gd name="connsiteX6" fmla="*/ 1466850 w 3173447"/>
                <a:gd name="connsiteY6" fmla="*/ 9525 h 533400"/>
                <a:gd name="connsiteX7" fmla="*/ 1371600 w 3173447"/>
                <a:gd name="connsiteY7" fmla="*/ 19050 h 533400"/>
                <a:gd name="connsiteX8" fmla="*/ 1247775 w 3173447"/>
                <a:gd name="connsiteY8" fmla="*/ 28575 h 533400"/>
                <a:gd name="connsiteX9" fmla="*/ 1152525 w 3173447"/>
                <a:gd name="connsiteY9" fmla="*/ 38100 h 533400"/>
                <a:gd name="connsiteX10" fmla="*/ 704850 w 3173447"/>
                <a:gd name="connsiteY10" fmla="*/ 47625 h 533400"/>
                <a:gd name="connsiteX11" fmla="*/ 647700 w 3173447"/>
                <a:gd name="connsiteY11" fmla="*/ 66675 h 533400"/>
                <a:gd name="connsiteX12" fmla="*/ 533400 w 3173447"/>
                <a:gd name="connsiteY12" fmla="*/ 85725 h 533400"/>
                <a:gd name="connsiteX13" fmla="*/ 428625 w 3173447"/>
                <a:gd name="connsiteY13" fmla="*/ 104775 h 533400"/>
                <a:gd name="connsiteX14" fmla="*/ 390525 w 3173447"/>
                <a:gd name="connsiteY14" fmla="*/ 123825 h 533400"/>
                <a:gd name="connsiteX15" fmla="*/ 361950 w 3173447"/>
                <a:gd name="connsiteY15" fmla="*/ 142875 h 533400"/>
                <a:gd name="connsiteX16" fmla="*/ 333375 w 3173447"/>
                <a:gd name="connsiteY16" fmla="*/ 152400 h 533400"/>
                <a:gd name="connsiteX17" fmla="*/ 304800 w 3173447"/>
                <a:gd name="connsiteY17" fmla="*/ 171450 h 533400"/>
                <a:gd name="connsiteX18" fmla="*/ 66675 w 3173447"/>
                <a:gd name="connsiteY18" fmla="*/ 190500 h 533400"/>
                <a:gd name="connsiteX19" fmla="*/ 38100 w 3173447"/>
                <a:gd name="connsiteY19" fmla="*/ 200025 h 533400"/>
                <a:gd name="connsiteX20" fmla="*/ 0 w 3173447"/>
                <a:gd name="connsiteY20" fmla="*/ 295275 h 533400"/>
                <a:gd name="connsiteX21" fmla="*/ 28575 w 3173447"/>
                <a:gd name="connsiteY21" fmla="*/ 419100 h 533400"/>
                <a:gd name="connsiteX22" fmla="*/ 552450 w 3173447"/>
                <a:gd name="connsiteY22" fmla="*/ 533400 h 533400"/>
                <a:gd name="connsiteX23" fmla="*/ 1371600 w 3173447"/>
                <a:gd name="connsiteY23" fmla="*/ 514350 h 533400"/>
                <a:gd name="connsiteX24" fmla="*/ 2362200 w 3173447"/>
                <a:gd name="connsiteY24" fmla="*/ 485775 h 533400"/>
                <a:gd name="connsiteX25" fmla="*/ 2457450 w 3173447"/>
                <a:gd name="connsiteY25" fmla="*/ 466725 h 533400"/>
                <a:gd name="connsiteX26" fmla="*/ 2600325 w 3173447"/>
                <a:gd name="connsiteY26" fmla="*/ 419100 h 533400"/>
                <a:gd name="connsiteX27" fmla="*/ 2800350 w 3173447"/>
                <a:gd name="connsiteY27" fmla="*/ 361950 h 533400"/>
                <a:gd name="connsiteX28" fmla="*/ 2886075 w 3173447"/>
                <a:gd name="connsiteY28" fmla="*/ 342900 h 533400"/>
                <a:gd name="connsiteX29" fmla="*/ 2962275 w 3173447"/>
                <a:gd name="connsiteY29" fmla="*/ 323850 h 533400"/>
                <a:gd name="connsiteX30" fmla="*/ 3028950 w 3173447"/>
                <a:gd name="connsiteY30" fmla="*/ 314325 h 533400"/>
                <a:gd name="connsiteX31" fmla="*/ 3086100 w 3173447"/>
                <a:gd name="connsiteY31" fmla="*/ 304800 h 533400"/>
                <a:gd name="connsiteX32" fmla="*/ 3114675 w 3173447"/>
                <a:gd name="connsiteY32" fmla="*/ 257175 h 533400"/>
                <a:gd name="connsiteX33" fmla="*/ 3162300 w 3173447"/>
                <a:gd name="connsiteY33" fmla="*/ 238125 h 533400"/>
                <a:gd name="connsiteX34" fmla="*/ 3171825 w 3173447"/>
                <a:gd name="connsiteY34" fmla="*/ 200025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173447" h="533400">
                  <a:moveTo>
                    <a:pt x="3171825" y="200025"/>
                  </a:moveTo>
                  <a:cubicBezTo>
                    <a:pt x="3167062" y="185737"/>
                    <a:pt x="3145923" y="168664"/>
                    <a:pt x="3133725" y="152400"/>
                  </a:cubicBezTo>
                  <a:cubicBezTo>
                    <a:pt x="3126856" y="143242"/>
                    <a:pt x="3122770" y="131920"/>
                    <a:pt x="3114675" y="123825"/>
                  </a:cubicBezTo>
                  <a:cubicBezTo>
                    <a:pt x="3100300" y="109450"/>
                    <a:pt x="3082350" y="99112"/>
                    <a:pt x="3067050" y="85725"/>
                  </a:cubicBezTo>
                  <a:cubicBezTo>
                    <a:pt x="3019358" y="43994"/>
                    <a:pt x="3020058" y="13213"/>
                    <a:pt x="2924175" y="9525"/>
                  </a:cubicBezTo>
                  <a:lnTo>
                    <a:pt x="2676525" y="0"/>
                  </a:lnTo>
                  <a:lnTo>
                    <a:pt x="1466850" y="9525"/>
                  </a:lnTo>
                  <a:cubicBezTo>
                    <a:pt x="1434945" y="9991"/>
                    <a:pt x="1403388" y="16286"/>
                    <a:pt x="1371600" y="19050"/>
                  </a:cubicBezTo>
                  <a:cubicBezTo>
                    <a:pt x="1330359" y="22636"/>
                    <a:pt x="1289016" y="24989"/>
                    <a:pt x="1247775" y="28575"/>
                  </a:cubicBezTo>
                  <a:cubicBezTo>
                    <a:pt x="1215987" y="31339"/>
                    <a:pt x="1184414" y="36981"/>
                    <a:pt x="1152525" y="38100"/>
                  </a:cubicBezTo>
                  <a:cubicBezTo>
                    <a:pt x="1003358" y="43334"/>
                    <a:pt x="854075" y="44450"/>
                    <a:pt x="704850" y="47625"/>
                  </a:cubicBezTo>
                  <a:cubicBezTo>
                    <a:pt x="685800" y="53975"/>
                    <a:pt x="667302" y="62319"/>
                    <a:pt x="647700" y="66675"/>
                  </a:cubicBezTo>
                  <a:cubicBezTo>
                    <a:pt x="609994" y="75054"/>
                    <a:pt x="571500" y="79375"/>
                    <a:pt x="533400" y="85725"/>
                  </a:cubicBezTo>
                  <a:cubicBezTo>
                    <a:pt x="460281" y="97912"/>
                    <a:pt x="495188" y="91462"/>
                    <a:pt x="428625" y="104775"/>
                  </a:cubicBezTo>
                  <a:cubicBezTo>
                    <a:pt x="415925" y="111125"/>
                    <a:pt x="402853" y="116780"/>
                    <a:pt x="390525" y="123825"/>
                  </a:cubicBezTo>
                  <a:cubicBezTo>
                    <a:pt x="380586" y="129505"/>
                    <a:pt x="372189" y="137755"/>
                    <a:pt x="361950" y="142875"/>
                  </a:cubicBezTo>
                  <a:cubicBezTo>
                    <a:pt x="352970" y="147365"/>
                    <a:pt x="342355" y="147910"/>
                    <a:pt x="333375" y="152400"/>
                  </a:cubicBezTo>
                  <a:cubicBezTo>
                    <a:pt x="323136" y="157520"/>
                    <a:pt x="316133" y="169831"/>
                    <a:pt x="304800" y="171450"/>
                  </a:cubicBezTo>
                  <a:cubicBezTo>
                    <a:pt x="225972" y="182711"/>
                    <a:pt x="146050" y="184150"/>
                    <a:pt x="66675" y="190500"/>
                  </a:cubicBezTo>
                  <a:cubicBezTo>
                    <a:pt x="57150" y="193675"/>
                    <a:pt x="45813" y="193597"/>
                    <a:pt x="38100" y="200025"/>
                  </a:cubicBezTo>
                  <a:cubicBezTo>
                    <a:pt x="1824" y="230255"/>
                    <a:pt x="7406" y="250836"/>
                    <a:pt x="0" y="295275"/>
                  </a:cubicBezTo>
                  <a:cubicBezTo>
                    <a:pt x="9525" y="336550"/>
                    <a:pt x="2113" y="386023"/>
                    <a:pt x="28575" y="419100"/>
                  </a:cubicBezTo>
                  <a:cubicBezTo>
                    <a:pt x="118345" y="531312"/>
                    <a:pt x="542128" y="532171"/>
                    <a:pt x="552450" y="533400"/>
                  </a:cubicBezTo>
                  <a:lnTo>
                    <a:pt x="1371600" y="514350"/>
                  </a:lnTo>
                  <a:cubicBezTo>
                    <a:pt x="2251472" y="497644"/>
                    <a:pt x="1788132" y="521654"/>
                    <a:pt x="2362200" y="485775"/>
                  </a:cubicBezTo>
                  <a:cubicBezTo>
                    <a:pt x="2393950" y="479425"/>
                    <a:pt x="2426270" y="475455"/>
                    <a:pt x="2457450" y="466725"/>
                  </a:cubicBezTo>
                  <a:cubicBezTo>
                    <a:pt x="2505792" y="453189"/>
                    <a:pt x="2552315" y="433770"/>
                    <a:pt x="2600325" y="419100"/>
                  </a:cubicBezTo>
                  <a:cubicBezTo>
                    <a:pt x="2666641" y="398837"/>
                    <a:pt x="2733348" y="379817"/>
                    <a:pt x="2800350" y="361950"/>
                  </a:cubicBezTo>
                  <a:cubicBezTo>
                    <a:pt x="2828634" y="354408"/>
                    <a:pt x="2857581" y="349604"/>
                    <a:pt x="2886075" y="342900"/>
                  </a:cubicBezTo>
                  <a:cubicBezTo>
                    <a:pt x="2911561" y="336903"/>
                    <a:pt x="2936602" y="328985"/>
                    <a:pt x="2962275" y="323850"/>
                  </a:cubicBezTo>
                  <a:cubicBezTo>
                    <a:pt x="2984290" y="319447"/>
                    <a:pt x="3006760" y="317739"/>
                    <a:pt x="3028950" y="314325"/>
                  </a:cubicBezTo>
                  <a:cubicBezTo>
                    <a:pt x="3048038" y="311388"/>
                    <a:pt x="3067050" y="307975"/>
                    <a:pt x="3086100" y="304800"/>
                  </a:cubicBezTo>
                  <a:cubicBezTo>
                    <a:pt x="3095625" y="288925"/>
                    <a:pt x="3100742" y="269366"/>
                    <a:pt x="3114675" y="257175"/>
                  </a:cubicBezTo>
                  <a:cubicBezTo>
                    <a:pt x="3127542" y="245916"/>
                    <a:pt x="3147455" y="246608"/>
                    <a:pt x="3162300" y="238125"/>
                  </a:cubicBezTo>
                  <a:cubicBezTo>
                    <a:pt x="3170097" y="233670"/>
                    <a:pt x="3176588" y="214313"/>
                    <a:pt x="3171825" y="200025"/>
                  </a:cubicBezTo>
                  <a:close/>
                </a:path>
              </a:pathLst>
            </a:cu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7" name="직사각형 1056">
              <a:extLst>
                <a:ext uri="{FF2B5EF4-FFF2-40B4-BE49-F238E27FC236}">
                  <a16:creationId xmlns:a16="http://schemas.microsoft.com/office/drawing/2014/main" id="{D76377C7-B0F1-51C4-6994-3EC47B4C7BB1}"/>
                </a:ext>
              </a:extLst>
            </p:cNvPr>
            <p:cNvSpPr/>
            <p:nvPr/>
          </p:nvSpPr>
          <p:spPr>
            <a:xfrm>
              <a:off x="7500351" y="-863599"/>
              <a:ext cx="10254020" cy="4674842"/>
            </a:xfrm>
            <a:prstGeom prst="rect">
              <a:avLst/>
            </a:pr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061" name="그림 1060" descr="블랙, 예술이(가) 표시된 사진&#10;&#10;자동 생성된 설명">
              <a:extLst>
                <a:ext uri="{FF2B5EF4-FFF2-40B4-BE49-F238E27FC236}">
                  <a16:creationId xmlns:a16="http://schemas.microsoft.com/office/drawing/2014/main" id="{E456FAC6-DEE8-385A-0AF5-CD88D9818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7" b="3094"/>
            <a:stretch/>
          </p:blipFill>
          <p:spPr>
            <a:xfrm flipH="1" flipV="1">
              <a:off x="11631732" y="-4040157"/>
              <a:ext cx="6122639" cy="3793664"/>
            </a:xfrm>
            <a:prstGeom prst="rect">
              <a:avLst/>
            </a:prstGeom>
          </p:spPr>
        </p:pic>
        <p:pic>
          <p:nvPicPr>
            <p:cNvPr id="1062" name="그림 1061" descr="클립아트, 창의성, 예술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BEDDB7AC-CA68-02A8-005D-18A8AA0497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956649" flipH="1">
              <a:off x="11566383" y="-1153892"/>
              <a:ext cx="988674" cy="941146"/>
            </a:xfrm>
            <a:prstGeom prst="rect">
              <a:avLst/>
            </a:prstGeom>
          </p:spPr>
        </p:pic>
      </p:grpSp>
      <p:pic>
        <p:nvPicPr>
          <p:cNvPr id="11" name="그림 10">
            <a:extLst>
              <a:ext uri="{FF2B5EF4-FFF2-40B4-BE49-F238E27FC236}">
                <a16:creationId xmlns:a16="http://schemas.microsoft.com/office/drawing/2014/main" id="{14F7C92B-E189-11B4-BC83-418F82AA57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" r="579"/>
          <a:stretch/>
        </p:blipFill>
        <p:spPr>
          <a:xfrm rot="5400000">
            <a:off x="-353830" y="1055154"/>
            <a:ext cx="6142027" cy="4744894"/>
          </a:xfrm>
          <a:prstGeom prst="rect">
            <a:avLst/>
          </a:prstGeom>
          <a:effectLst>
            <a:outerShdw blurRad="190500" algn="ctr" rotWithShape="0">
              <a:prstClr val="black">
                <a:alpha val="70000"/>
              </a:prstClr>
            </a:outerShdw>
          </a:effectLst>
        </p:spPr>
      </p:pic>
      <p:grpSp>
        <p:nvGrpSpPr>
          <p:cNvPr id="54" name="let's go">
            <a:extLst>
              <a:ext uri="{FF2B5EF4-FFF2-40B4-BE49-F238E27FC236}">
                <a16:creationId xmlns:a16="http://schemas.microsoft.com/office/drawing/2014/main" id="{D7529192-2929-11AF-E4E7-0416DB4D0911}"/>
              </a:ext>
            </a:extLst>
          </p:cNvPr>
          <p:cNvGrpSpPr/>
          <p:nvPr/>
        </p:nvGrpSpPr>
        <p:grpSpPr>
          <a:xfrm>
            <a:off x="5636419" y="4803585"/>
            <a:ext cx="6285964" cy="1504384"/>
            <a:chOff x="5930481" y="4803585"/>
            <a:chExt cx="6285964" cy="1504384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21E7AA-2762-498E-A350-F0A48A72825E}"/>
                </a:ext>
              </a:extLst>
            </p:cNvPr>
            <p:cNvSpPr txBox="1"/>
            <p:nvPr/>
          </p:nvSpPr>
          <p:spPr>
            <a:xfrm>
              <a:off x="5930481" y="4803585"/>
              <a:ext cx="261962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44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pattFill prst="pct5">
                    <a:fgClr>
                      <a:srgbClr val="70AD47">
                        <a:tint val="1000"/>
                      </a:srgbClr>
                    </a:fgClr>
                    <a:bgClr>
                      <a:schemeClr val="bg1"/>
                    </a:bgClr>
                  </a:patt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Let’s Go</a:t>
              </a:r>
            </a:p>
            <a:p>
              <a:pPr algn="r"/>
              <a:r>
                <a:rPr lang="en-US" altLang="ko-KR" sz="44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pattFill prst="pct5">
                    <a:fgClr>
                      <a:srgbClr val="70AD47">
                        <a:tint val="1000"/>
                      </a:srgbClr>
                    </a:fgClr>
                    <a:bgClr>
                      <a:schemeClr val="bg1"/>
                    </a:bgClr>
                  </a:patt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to the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E0FA26D-1069-E57A-8803-2D537D0DBCAE}"/>
                </a:ext>
              </a:extLst>
            </p:cNvPr>
            <p:cNvSpPr txBox="1"/>
            <p:nvPr/>
          </p:nvSpPr>
          <p:spPr>
            <a:xfrm>
              <a:off x="8776080" y="4861419"/>
              <a:ext cx="344036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8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이</a:t>
              </a:r>
              <a:r>
                <a:rPr lang="ko-KR" altLang="en-US" sz="88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집</a:t>
              </a:r>
              <a:r>
                <a:rPr lang="ko-KR" altLang="en-US" sz="88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트</a:t>
              </a:r>
              <a:endParaRPr lang="ko-KR" altLang="en-US" sz="9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1037" name="접어서 세계속으로">
            <a:extLst>
              <a:ext uri="{FF2B5EF4-FFF2-40B4-BE49-F238E27FC236}">
                <a16:creationId xmlns:a16="http://schemas.microsoft.com/office/drawing/2014/main" id="{54CADAFB-8DF9-12BF-C011-BA1E71904BF1}"/>
              </a:ext>
            </a:extLst>
          </p:cNvPr>
          <p:cNvGrpSpPr/>
          <p:nvPr/>
        </p:nvGrpSpPr>
        <p:grpSpPr>
          <a:xfrm>
            <a:off x="3008004" y="955210"/>
            <a:ext cx="6242667" cy="6001044"/>
            <a:chOff x="3008004" y="955210"/>
            <a:chExt cx="6242667" cy="6001044"/>
          </a:xfrm>
        </p:grpSpPr>
        <p:pic>
          <p:nvPicPr>
            <p:cNvPr id="1038" name="그림 1037" descr="지도, 세계, 블랙, 흑백이(가) 표시된 사진&#10;&#10;자동 생성된 설명">
              <a:extLst>
                <a:ext uri="{FF2B5EF4-FFF2-40B4-BE49-F238E27FC236}">
                  <a16:creationId xmlns:a16="http://schemas.microsoft.com/office/drawing/2014/main" id="{604E7652-62D6-F521-9FF9-79CF46245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739" y="1080333"/>
              <a:ext cx="6177932" cy="3351427"/>
            </a:xfrm>
            <a:prstGeom prst="rect">
              <a:avLst/>
            </a:prstGeom>
          </p:spPr>
        </p:pic>
        <p:pic>
          <p:nvPicPr>
            <p:cNvPr id="1039" name="그림 1038">
              <a:extLst>
                <a:ext uri="{FF2B5EF4-FFF2-40B4-BE49-F238E27FC236}">
                  <a16:creationId xmlns:a16="http://schemas.microsoft.com/office/drawing/2014/main" id="{C37EEB27-4034-0A1E-67E7-9957C4867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50" b="32857"/>
            <a:stretch/>
          </p:blipFill>
          <p:spPr>
            <a:xfrm>
              <a:off x="4261404" y="955210"/>
              <a:ext cx="3679838" cy="3516048"/>
            </a:xfrm>
            <a:prstGeom prst="rect">
              <a:avLst/>
            </a:prstGeom>
          </p:spPr>
        </p:pic>
        <p:pic>
          <p:nvPicPr>
            <p:cNvPr id="1040" name="그림 1039">
              <a:extLst>
                <a:ext uri="{FF2B5EF4-FFF2-40B4-BE49-F238E27FC236}">
                  <a16:creationId xmlns:a16="http://schemas.microsoft.com/office/drawing/2014/main" id="{09C0CC0D-A568-30FA-BAB9-06CB0C3E4C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19" t="50645" b="1234"/>
            <a:stretch/>
          </p:blipFill>
          <p:spPr>
            <a:xfrm>
              <a:off x="3008004" y="4213134"/>
              <a:ext cx="6024789" cy="274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452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46945E-18 L -0.44831 0.590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22" y="2953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0B802-B555-7D22-C521-2DBF5D82D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6DD830-3488-2028-8662-075882DC4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9637252B-1576-3678-E3CF-66F4D49E96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0D52CF1F-7B65-C65A-3428-2FD5D2E1E03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53CC32D1-AEC6-4CC3-CA4B-17AD495B9B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CBF5CA98-F12F-5E3C-88A1-3DA6AC711A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3257200C-D563-051D-DB57-66BB467F2A3B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0ACE39B1-3D8F-DCA1-7AA7-3FF0A7055291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A4809562-FCFC-3508-9B2E-456AA6327DC1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[ 2 ]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이집트의 랜드마크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99CB6BA4-E3CF-495C-56E3-12F8D9AB278D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1E8FB98-9EC0-4E6E-D00B-66B01ACEE2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251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8CDD8-192D-0C43-15EB-57C0EC879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19952206-62FF-54E7-5682-25208B2DDDE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ADB8B89-7BAD-2B67-6734-E61BCDC4E2A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6616AE3-7837-79C5-B35C-BBE905371D3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4" name="그림 13" descr="하늘, 피라미드, 건물, 세계의 불가사의이(가) 표시된 사진&#10;&#10;자동 생성된 설명">
            <a:extLst>
              <a:ext uri="{FF2B5EF4-FFF2-40B4-BE49-F238E27FC236}">
                <a16:creationId xmlns:a16="http://schemas.microsoft.com/office/drawing/2014/main" id="{1B738A96-024C-EE9A-8210-917CCAC753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729" y="1689169"/>
            <a:ext cx="6078975" cy="4736962"/>
          </a:xfrm>
          <a:prstGeom prst="rect">
            <a:avLst/>
          </a:prstGeom>
        </p:spPr>
      </p:pic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B2DF3DFE-1846-EB78-D70E-1ED7DFEE02C3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저는 이집트의 유명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건축물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소개할게요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5" name="직사각형 74">
            <a:extLst>
              <a:ext uri="{FF2B5EF4-FFF2-40B4-BE49-F238E27FC236}">
                <a16:creationId xmlns:a16="http://schemas.microsoft.com/office/drawing/2014/main" id="{513D3EDB-D0C4-0A7D-E9C5-C83A99B03CBD}"/>
              </a:ext>
            </a:extLst>
          </p:cNvPr>
          <p:cNvSpPr/>
          <p:nvPr/>
        </p:nvSpPr>
        <p:spPr>
          <a:xfrm>
            <a:off x="3309730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직사각형 75">
            <a:extLst>
              <a:ext uri="{FF2B5EF4-FFF2-40B4-BE49-F238E27FC236}">
                <a16:creationId xmlns:a16="http://schemas.microsoft.com/office/drawing/2014/main" id="{D9363530-9A7F-F3A6-18F6-AC5B75145688}"/>
              </a:ext>
            </a:extLst>
          </p:cNvPr>
          <p:cNvSpPr/>
          <p:nvPr/>
        </p:nvSpPr>
        <p:spPr>
          <a:xfrm>
            <a:off x="4831774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직사각형 76">
            <a:extLst>
              <a:ext uri="{FF2B5EF4-FFF2-40B4-BE49-F238E27FC236}">
                <a16:creationId xmlns:a16="http://schemas.microsoft.com/office/drawing/2014/main" id="{B712430C-9D5E-6477-FF5D-4F119C9BAABC}"/>
              </a:ext>
            </a:extLst>
          </p:cNvPr>
          <p:cNvSpPr/>
          <p:nvPr/>
        </p:nvSpPr>
        <p:spPr>
          <a:xfrm>
            <a:off x="6351219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직사각형 77">
            <a:extLst>
              <a:ext uri="{FF2B5EF4-FFF2-40B4-BE49-F238E27FC236}">
                <a16:creationId xmlns:a16="http://schemas.microsoft.com/office/drawing/2014/main" id="{DC2E4A62-2209-857B-2BD2-D62640B9F1FA}"/>
              </a:ext>
            </a:extLst>
          </p:cNvPr>
          <p:cNvSpPr/>
          <p:nvPr/>
        </p:nvSpPr>
        <p:spPr>
          <a:xfrm>
            <a:off x="7870664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말풍선: 모서리가 둥근 사각형 78">
            <a:extLst>
              <a:ext uri="{FF2B5EF4-FFF2-40B4-BE49-F238E27FC236}">
                <a16:creationId xmlns:a16="http://schemas.microsoft.com/office/drawing/2014/main" id="{0A7F9342-8C02-4B74-D7C9-683A58CADAA6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E1C65D68-FFF7-3011-6F56-412B6348F896}"/>
              </a:ext>
            </a:extLst>
          </p:cNvPr>
          <p:cNvSpPr/>
          <p:nvPr/>
        </p:nvSpPr>
        <p:spPr>
          <a:xfrm>
            <a:off x="3309730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직사각형 80">
            <a:extLst>
              <a:ext uri="{FF2B5EF4-FFF2-40B4-BE49-F238E27FC236}">
                <a16:creationId xmlns:a16="http://schemas.microsoft.com/office/drawing/2014/main" id="{B007F046-AD17-A507-1F35-0173C8F97D39}"/>
              </a:ext>
            </a:extLst>
          </p:cNvPr>
          <p:cNvSpPr/>
          <p:nvPr/>
        </p:nvSpPr>
        <p:spPr>
          <a:xfrm>
            <a:off x="4831774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3BA99406-9CB3-3472-6A73-C26A6DDFCE11}"/>
              </a:ext>
            </a:extLst>
          </p:cNvPr>
          <p:cNvSpPr/>
          <p:nvPr/>
        </p:nvSpPr>
        <p:spPr>
          <a:xfrm>
            <a:off x="6351219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43B1740E-6517-D52F-106A-980E93C9A7BF}"/>
              </a:ext>
            </a:extLst>
          </p:cNvPr>
          <p:cNvSpPr/>
          <p:nvPr/>
        </p:nvSpPr>
        <p:spPr>
          <a:xfrm>
            <a:off x="7870664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id="{372FB0B3-7A8A-6A12-925F-6BCE961E4E6A}"/>
              </a:ext>
            </a:extLst>
          </p:cNvPr>
          <p:cNvSpPr/>
          <p:nvPr/>
        </p:nvSpPr>
        <p:spPr>
          <a:xfrm>
            <a:off x="3309730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직사각형 84">
            <a:extLst>
              <a:ext uri="{FF2B5EF4-FFF2-40B4-BE49-F238E27FC236}">
                <a16:creationId xmlns:a16="http://schemas.microsoft.com/office/drawing/2014/main" id="{7D9ABEB6-48B9-CED3-631E-266FB7CFAB73}"/>
              </a:ext>
            </a:extLst>
          </p:cNvPr>
          <p:cNvSpPr/>
          <p:nvPr/>
        </p:nvSpPr>
        <p:spPr>
          <a:xfrm>
            <a:off x="4831774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직사각형 85">
            <a:extLst>
              <a:ext uri="{FF2B5EF4-FFF2-40B4-BE49-F238E27FC236}">
                <a16:creationId xmlns:a16="http://schemas.microsoft.com/office/drawing/2014/main" id="{1D821BE2-768A-CBB5-9C5A-973280CC100C}"/>
              </a:ext>
            </a:extLst>
          </p:cNvPr>
          <p:cNvSpPr/>
          <p:nvPr/>
        </p:nvSpPr>
        <p:spPr>
          <a:xfrm>
            <a:off x="6351219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직사각형 86">
            <a:extLst>
              <a:ext uri="{FF2B5EF4-FFF2-40B4-BE49-F238E27FC236}">
                <a16:creationId xmlns:a16="http://schemas.microsoft.com/office/drawing/2014/main" id="{E9DB7E66-325D-FF05-CE43-BC207A276157}"/>
              </a:ext>
            </a:extLst>
          </p:cNvPr>
          <p:cNvSpPr/>
          <p:nvPr/>
        </p:nvSpPr>
        <p:spPr>
          <a:xfrm>
            <a:off x="7870664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id="{E9FF12EF-91F3-762F-09F3-03766AAB8148}"/>
              </a:ext>
            </a:extLst>
          </p:cNvPr>
          <p:cNvSpPr/>
          <p:nvPr/>
        </p:nvSpPr>
        <p:spPr>
          <a:xfrm>
            <a:off x="3309730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9" name="직사각형 88">
            <a:extLst>
              <a:ext uri="{FF2B5EF4-FFF2-40B4-BE49-F238E27FC236}">
                <a16:creationId xmlns:a16="http://schemas.microsoft.com/office/drawing/2014/main" id="{45071DA4-8E16-1DC8-296A-23F02880D41C}"/>
              </a:ext>
            </a:extLst>
          </p:cNvPr>
          <p:cNvSpPr/>
          <p:nvPr/>
        </p:nvSpPr>
        <p:spPr>
          <a:xfrm>
            <a:off x="4831774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직사각형 89">
            <a:extLst>
              <a:ext uri="{FF2B5EF4-FFF2-40B4-BE49-F238E27FC236}">
                <a16:creationId xmlns:a16="http://schemas.microsoft.com/office/drawing/2014/main" id="{ECB2FE8D-5651-A966-ECAC-FE94BBDF957A}"/>
              </a:ext>
            </a:extLst>
          </p:cNvPr>
          <p:cNvSpPr/>
          <p:nvPr/>
        </p:nvSpPr>
        <p:spPr>
          <a:xfrm>
            <a:off x="6351219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1" name="직사각형 90">
            <a:extLst>
              <a:ext uri="{FF2B5EF4-FFF2-40B4-BE49-F238E27FC236}">
                <a16:creationId xmlns:a16="http://schemas.microsoft.com/office/drawing/2014/main" id="{2074BA13-E0FA-95B2-ADD5-675C34E08AE1}"/>
              </a:ext>
            </a:extLst>
          </p:cNvPr>
          <p:cNvSpPr/>
          <p:nvPr/>
        </p:nvSpPr>
        <p:spPr>
          <a:xfrm>
            <a:off x="7869962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CA23E15-8C2C-B6DA-9C52-9BEBA78C85F0}"/>
              </a:ext>
            </a:extLst>
          </p:cNvPr>
          <p:cNvGrpSpPr/>
          <p:nvPr/>
        </p:nvGrpSpPr>
        <p:grpSpPr>
          <a:xfrm>
            <a:off x="591058" y="672175"/>
            <a:ext cx="1071954" cy="1060767"/>
            <a:chOff x="986533" y="378890"/>
            <a:chExt cx="1071954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43E67E68-C0FA-052B-83D9-1B0D957C5004}"/>
                </a:ext>
              </a:extLst>
            </p:cNvPr>
            <p:cNvSpPr/>
            <p:nvPr/>
          </p:nvSpPr>
          <p:spPr>
            <a:xfrm>
              <a:off x="986533" y="378890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의류, 인간의 얼굴, 미소, 의상 디자인이(가) 표시된 사진&#10;&#10;자동 생성된 설명">
              <a:extLst>
                <a:ext uri="{FF2B5EF4-FFF2-40B4-BE49-F238E27FC236}">
                  <a16:creationId xmlns:a16="http://schemas.microsoft.com/office/drawing/2014/main" id="{FCEB8051-E4FF-7093-74F9-386CF48623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92" t="8073" r="50855" b="62573"/>
            <a:stretch/>
          </p:blipFill>
          <p:spPr>
            <a:xfrm>
              <a:off x="997719" y="528245"/>
              <a:ext cx="1060768" cy="911412"/>
            </a:xfrm>
            <a:prstGeom prst="ellipse">
              <a:avLst/>
            </a:prstGeom>
          </p:spPr>
        </p:pic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BDB65DC1-7CA6-BE56-FDE0-63BC22B71BB4}"/>
                </a:ext>
              </a:extLst>
            </p:cNvPr>
            <p:cNvSpPr/>
            <p:nvPr/>
          </p:nvSpPr>
          <p:spPr>
            <a:xfrm>
              <a:off x="986534" y="37889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76628BA-2B13-DB01-57E2-4ACDE7FC5D58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90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1C71A-3305-B509-EB00-20B9544AF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23C33131-0675-381E-EE7C-744AF499442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9140EF5-C911-FFB9-03F1-04F40C1A29E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534BB14-01D6-4D69-1EA3-FDB8FFF568C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505DFC36-FF83-9496-928E-AF81FABD3675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맞아요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피라미드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E7BFF1CA-AD59-9FB7-AE25-467A72C49311}"/>
              </a:ext>
            </a:extLst>
          </p:cNvPr>
          <p:cNvSpPr/>
          <p:nvPr/>
        </p:nvSpPr>
        <p:spPr>
          <a:xfrm>
            <a:off x="6096000" y="895121"/>
            <a:ext cx="163115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68AB99-CAEA-EBD5-6661-F65707241C0C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64A9E11B-8C72-25B1-D8A0-BB014D3648A8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8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옛날 이집트 사람들은 피라미드를 </a:t>
            </a:r>
            <a:r>
              <a:rPr lang="ko-KR" altLang="en-US" sz="38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왜</a:t>
            </a:r>
            <a:r>
              <a:rPr lang="ko-KR" altLang="en-US" sz="38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만들었을까요</a:t>
            </a:r>
            <a:r>
              <a:rPr lang="en-US" altLang="ko-KR" sz="38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38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0" name="말풍선: 모서리가 둥근 사각형 9">
            <a:extLst>
              <a:ext uri="{FF2B5EF4-FFF2-40B4-BE49-F238E27FC236}">
                <a16:creationId xmlns:a16="http://schemas.microsoft.com/office/drawing/2014/main" id="{150CB356-FE24-E87A-B262-B7CF24A0038E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피라미드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거대한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만든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무덤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4" name="그림 13" descr="건물, 하늘, 고대 역사, 역사적 유적지이(가) 표시된 사진&#10;&#10;자동 생성된 설명">
            <a:extLst>
              <a:ext uri="{FF2B5EF4-FFF2-40B4-BE49-F238E27FC236}">
                <a16:creationId xmlns:a16="http://schemas.microsoft.com/office/drawing/2014/main" id="{0BD9211A-3D7F-059C-A019-59E667E562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143" y="1782546"/>
            <a:ext cx="7498883" cy="4499330"/>
          </a:xfrm>
          <a:prstGeom prst="rect">
            <a:avLst/>
          </a:prstGeom>
        </p:spPr>
      </p:pic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7FF18BA7-DD0B-3237-6F75-14B8F7E82E8E}"/>
              </a:ext>
            </a:extLst>
          </p:cNvPr>
          <p:cNvSpPr/>
          <p:nvPr/>
        </p:nvSpPr>
        <p:spPr>
          <a:xfrm>
            <a:off x="8367496" y="895121"/>
            <a:ext cx="72173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B987A811-275B-1B6A-7B8D-BD19939ECB8B}"/>
              </a:ext>
            </a:extLst>
          </p:cNvPr>
          <p:cNvGrpSpPr/>
          <p:nvPr/>
        </p:nvGrpSpPr>
        <p:grpSpPr>
          <a:xfrm>
            <a:off x="591058" y="672175"/>
            <a:ext cx="1071954" cy="1060767"/>
            <a:chOff x="986533" y="378890"/>
            <a:chExt cx="1071954" cy="1060767"/>
          </a:xfrm>
        </p:grpSpPr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B8746EBF-AF15-A574-CC40-4C0042854C66}"/>
                </a:ext>
              </a:extLst>
            </p:cNvPr>
            <p:cNvSpPr/>
            <p:nvPr/>
          </p:nvSpPr>
          <p:spPr>
            <a:xfrm>
              <a:off x="986533" y="378890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7" name="그림 26" descr="의류, 인간의 얼굴, 미소, 의상 디자인이(가) 표시된 사진&#10;&#10;자동 생성된 설명">
              <a:extLst>
                <a:ext uri="{FF2B5EF4-FFF2-40B4-BE49-F238E27FC236}">
                  <a16:creationId xmlns:a16="http://schemas.microsoft.com/office/drawing/2014/main" id="{59614D00-0924-A070-AAA7-BD888347B9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92" t="8073" r="50855" b="62573"/>
            <a:stretch/>
          </p:blipFill>
          <p:spPr>
            <a:xfrm>
              <a:off x="997719" y="528245"/>
              <a:ext cx="1060768" cy="911412"/>
            </a:xfrm>
            <a:prstGeom prst="ellipse">
              <a:avLst/>
            </a:prstGeom>
          </p:spPr>
        </p:pic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D9E71365-641C-6662-8D83-9846DCDC3D7E}"/>
                </a:ext>
              </a:extLst>
            </p:cNvPr>
            <p:cNvSpPr/>
            <p:nvPr/>
          </p:nvSpPr>
          <p:spPr>
            <a:xfrm>
              <a:off x="986534" y="37889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942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1" grpId="1" animBg="1"/>
      <p:bldP spid="9" grpId="0" animBg="1"/>
      <p:bldP spid="10" grpId="0" animBg="1"/>
      <p:bldP spid="23" grpId="0" animBg="1"/>
      <p:bldP spid="2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58B558-D4A3-44A6-E06D-CE079BF15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0ADCAFF-2950-A5EC-4FF4-1EF31027ED3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0AFA9F8D-3AC6-43C5-2D30-EA5D855B513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BC17ADF4-4996-21F3-1FBB-898B38354D9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E26F319A-101F-D1C1-D52D-85C2D265C402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 사람들은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왕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파라오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죽은 후에도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C6BDAF32-7624-382C-95BB-008379C20E00}"/>
              </a:ext>
            </a:extLst>
          </p:cNvPr>
          <p:cNvSpPr/>
          <p:nvPr/>
        </p:nvSpPr>
        <p:spPr>
          <a:xfrm>
            <a:off x="6739889" y="895122"/>
            <a:ext cx="124181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4FE1FE1-504E-39F7-9B5D-63356E54F220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0E09B5CB-6EBB-BF77-7741-3B2FA11BBD01}"/>
              </a:ext>
            </a:extLst>
          </p:cNvPr>
          <p:cNvGrpSpPr/>
          <p:nvPr/>
        </p:nvGrpSpPr>
        <p:grpSpPr>
          <a:xfrm>
            <a:off x="591058" y="672175"/>
            <a:ext cx="1071954" cy="1060767"/>
            <a:chOff x="986533" y="378890"/>
            <a:chExt cx="1071954" cy="1060767"/>
          </a:xfrm>
        </p:grpSpPr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BB93DE3B-38DB-5A98-2738-B5C51474C6C3}"/>
                </a:ext>
              </a:extLst>
            </p:cNvPr>
            <p:cNvSpPr/>
            <p:nvPr/>
          </p:nvSpPr>
          <p:spPr>
            <a:xfrm>
              <a:off x="986533" y="378890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7" name="그림 26" descr="의류, 인간의 얼굴, 미소, 의상 디자인이(가) 표시된 사진&#10;&#10;자동 생성된 설명">
              <a:extLst>
                <a:ext uri="{FF2B5EF4-FFF2-40B4-BE49-F238E27FC236}">
                  <a16:creationId xmlns:a16="http://schemas.microsoft.com/office/drawing/2014/main" id="{624F13BE-F7B7-01AD-DB70-DBA05F8EC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92" t="8073" r="50855" b="62573"/>
            <a:stretch/>
          </p:blipFill>
          <p:spPr>
            <a:xfrm>
              <a:off x="997719" y="528245"/>
              <a:ext cx="1060768" cy="911412"/>
            </a:xfrm>
            <a:prstGeom prst="ellipse">
              <a:avLst/>
            </a:prstGeom>
          </p:spPr>
        </p:pic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56E1BE9A-5EEC-A04C-6C21-BFA49B02D030}"/>
                </a:ext>
              </a:extLst>
            </p:cNvPr>
            <p:cNvSpPr/>
            <p:nvPr/>
          </p:nvSpPr>
          <p:spPr>
            <a:xfrm>
              <a:off x="986534" y="37889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" name="그림 2" descr="조각, 유물, 예술, 실내이(가) 표시된 사진&#10;&#10;자동 생성된 설명">
            <a:extLst>
              <a:ext uri="{FF2B5EF4-FFF2-40B4-BE49-F238E27FC236}">
                <a16:creationId xmlns:a16="http://schemas.microsoft.com/office/drawing/2014/main" id="{3B201F73-6BA3-A014-796B-1EA1D306EF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478" y="1963331"/>
            <a:ext cx="3221467" cy="4254661"/>
          </a:xfrm>
          <a:prstGeom prst="rect">
            <a:avLst/>
          </a:prstGeom>
        </p:spPr>
      </p:pic>
      <p:pic>
        <p:nvPicPr>
          <p:cNvPr id="7" name="그림 6" descr="건물, 피라미드, 하늘, 세계의 불가사의이(가) 표시된 사진&#10;&#10;자동 생성된 설명">
            <a:extLst>
              <a:ext uri="{FF2B5EF4-FFF2-40B4-BE49-F238E27FC236}">
                <a16:creationId xmlns:a16="http://schemas.microsoft.com/office/drawing/2014/main" id="{890E6F17-075F-18ED-F427-8407ACB49B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744" y="2132992"/>
            <a:ext cx="5808913" cy="3871096"/>
          </a:xfrm>
          <a:prstGeom prst="rect">
            <a:avLst/>
          </a:prstGeom>
        </p:spPr>
      </p:pic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DBE44DD5-1742-BD34-FF62-2314FF186124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영원히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살 수 있도록 피라미드를 지었어요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4668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1" grpId="1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D3F95-716F-A971-4963-5ABFF10A7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4FE0677C-2E79-0742-11DD-E3AACBC270B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0230A9DC-2622-9C14-D66A-C9DC78E919E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E5B44887-DC61-FBA5-5ACF-BF5357F917B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1A3D1C42-15D1-FCD6-5C7E-D317CDE7A122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피라미드는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몇 층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정도의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높이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08AD06A-17F6-1ADE-956C-68F51FF2F8DA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60F165D2-404E-394E-4501-CD58775D40D2}"/>
              </a:ext>
            </a:extLst>
          </p:cNvPr>
          <p:cNvGrpSpPr/>
          <p:nvPr/>
        </p:nvGrpSpPr>
        <p:grpSpPr>
          <a:xfrm>
            <a:off x="591058" y="672175"/>
            <a:ext cx="1071954" cy="1060767"/>
            <a:chOff x="986533" y="378890"/>
            <a:chExt cx="1071954" cy="1060767"/>
          </a:xfrm>
        </p:grpSpPr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E83085C3-5D80-EC20-9EB9-BEBCFB37EF0E}"/>
                </a:ext>
              </a:extLst>
            </p:cNvPr>
            <p:cNvSpPr/>
            <p:nvPr/>
          </p:nvSpPr>
          <p:spPr>
            <a:xfrm>
              <a:off x="986533" y="378890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7" name="그림 26" descr="의류, 인간의 얼굴, 미소, 의상 디자인이(가) 표시된 사진&#10;&#10;자동 생성된 설명">
              <a:extLst>
                <a:ext uri="{FF2B5EF4-FFF2-40B4-BE49-F238E27FC236}">
                  <a16:creationId xmlns:a16="http://schemas.microsoft.com/office/drawing/2014/main" id="{2B9CAD83-D78F-7F34-6F90-9DC7466B25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92" t="8073" r="50855" b="62573"/>
            <a:stretch/>
          </p:blipFill>
          <p:spPr>
            <a:xfrm>
              <a:off x="997719" y="528245"/>
              <a:ext cx="1060768" cy="911412"/>
            </a:xfrm>
            <a:prstGeom prst="ellipse">
              <a:avLst/>
            </a:prstGeom>
          </p:spPr>
        </p:pic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DD3B4BE4-C968-EB3F-8B1E-B507E8B68443}"/>
                </a:ext>
              </a:extLst>
            </p:cNvPr>
            <p:cNvSpPr/>
            <p:nvPr/>
          </p:nvSpPr>
          <p:spPr>
            <a:xfrm>
              <a:off x="986534" y="37889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B31164C4-660B-92EF-7774-DD5FADB174AC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가장 유명한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쿠푸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대피라미드는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</a:p>
        </p:txBody>
      </p: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C5CB95A3-30CA-3348-BE84-870C3ACCC0DB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40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층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건물만큼 높아요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FCBFC18E-E713-2CAA-B9B3-20AB5A2BB4CE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피라미드를 만드는 데 몇 개의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쓰였을까요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5737B998-5C4E-D922-E611-FEA23E2BAAEC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무려 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230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개의 돌로 만들어졌어요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0" name="말풍선: 모서리가 둥근 사각형 9">
            <a:extLst>
              <a:ext uri="{FF2B5EF4-FFF2-40B4-BE49-F238E27FC236}">
                <a16:creationId xmlns:a16="http://schemas.microsoft.com/office/drawing/2014/main" id="{0B85C4C3-D96B-D7F1-A5D3-0D94BA7C07F6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돌 하나는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코끼리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한 마리만큼 무거워요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 descr="타워 블록, 마천루, 상업용 건물, 건물이(가) 표시된 사진&#10;&#10;자동 생성된 설명">
            <a:extLst>
              <a:ext uri="{FF2B5EF4-FFF2-40B4-BE49-F238E27FC236}">
                <a16:creationId xmlns:a16="http://schemas.microsoft.com/office/drawing/2014/main" id="{C3BAD2C7-DF42-F2C3-5FA5-9C4FE55400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1" t="5280" r="9329" b="4793"/>
          <a:stretch/>
        </p:blipFill>
        <p:spPr>
          <a:xfrm>
            <a:off x="2223729" y="1846596"/>
            <a:ext cx="3986571" cy="4374615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D1C4ED1-18B7-5448-4C31-0D06636AAB7E}"/>
              </a:ext>
            </a:extLst>
          </p:cNvPr>
          <p:cNvSpPr/>
          <p:nvPr/>
        </p:nvSpPr>
        <p:spPr>
          <a:xfrm>
            <a:off x="4569776" y="895122"/>
            <a:ext cx="1253174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 descr="야외, 하늘, 구름, 유적지이(가) 표시된 사진&#10;&#10;자동 생성된 설명">
            <a:extLst>
              <a:ext uri="{FF2B5EF4-FFF2-40B4-BE49-F238E27FC236}">
                <a16:creationId xmlns:a16="http://schemas.microsoft.com/office/drawing/2014/main" id="{B064F33F-84FD-5791-8950-28E7FCFF0F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1877812"/>
            <a:ext cx="4060958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19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2" grpId="0" animBg="1"/>
      <p:bldP spid="5" grpId="0" animBg="1"/>
      <p:bldP spid="9" grpId="0" animBg="1"/>
      <p:bldP spid="10" grpId="0" animBg="1"/>
      <p:bldP spid="11" grpId="0" animBg="1"/>
      <p:bldP spid="11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B150C-FB5A-5C23-1C59-B821F556AC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D508C8E5-8906-44D9-2B07-1278DC3DD76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38F05DC0-C8BF-8F90-BCB6-99B64512F70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F839104-436F-B846-DF2C-F2CE91F7CE4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DD1025CF-DF90-7961-AD13-D23F6BB6AAD4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피라미드는 단순한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무덤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아니라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B423568-F12E-A5F2-5340-2E890D1A25D7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B745F90D-9173-55B1-127E-A018E40D02FB}"/>
              </a:ext>
            </a:extLst>
          </p:cNvPr>
          <p:cNvGrpSpPr/>
          <p:nvPr/>
        </p:nvGrpSpPr>
        <p:grpSpPr>
          <a:xfrm>
            <a:off x="591058" y="672175"/>
            <a:ext cx="1071954" cy="1060767"/>
            <a:chOff x="986533" y="378890"/>
            <a:chExt cx="1071954" cy="1060767"/>
          </a:xfrm>
        </p:grpSpPr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B9CE5BCF-B3C6-8712-6B51-D12E6BC1E820}"/>
                </a:ext>
              </a:extLst>
            </p:cNvPr>
            <p:cNvSpPr/>
            <p:nvPr/>
          </p:nvSpPr>
          <p:spPr>
            <a:xfrm>
              <a:off x="986533" y="378890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7" name="그림 26" descr="의류, 인간의 얼굴, 미소, 의상 디자인이(가) 표시된 사진&#10;&#10;자동 생성된 설명">
              <a:extLst>
                <a:ext uri="{FF2B5EF4-FFF2-40B4-BE49-F238E27FC236}">
                  <a16:creationId xmlns:a16="http://schemas.microsoft.com/office/drawing/2014/main" id="{F0ABBB7E-29A2-C91A-7E20-A6A2850C9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92" t="8073" r="50855" b="62573"/>
            <a:stretch/>
          </p:blipFill>
          <p:spPr>
            <a:xfrm>
              <a:off x="997719" y="528245"/>
              <a:ext cx="1060768" cy="911412"/>
            </a:xfrm>
            <a:prstGeom prst="ellipse">
              <a:avLst/>
            </a:prstGeom>
          </p:spPr>
        </p:pic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7F51DD10-5673-C634-AB3D-2CF9AB4D1360}"/>
                </a:ext>
              </a:extLst>
            </p:cNvPr>
            <p:cNvSpPr/>
            <p:nvPr/>
          </p:nvSpPr>
          <p:spPr>
            <a:xfrm>
              <a:off x="986534" y="37889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9562ADE9-0BAA-63D9-41FA-633B4C6CF548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하늘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가는 계단이라는 의미도 담고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F9210A1B-63D6-A116-4C53-821109A7D075}"/>
              </a:ext>
            </a:extLst>
          </p:cNvPr>
          <p:cNvSpPr/>
          <p:nvPr/>
        </p:nvSpPr>
        <p:spPr>
          <a:xfrm>
            <a:off x="2547062" y="895122"/>
            <a:ext cx="861697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ㅎㄴ</a:t>
            </a:r>
            <a:endParaRPr lang="ko-KR" altLang="en-US" sz="2800" dirty="0"/>
          </a:p>
        </p:txBody>
      </p:sp>
      <p:pic>
        <p:nvPicPr>
          <p:cNvPr id="7" name="그림 6" descr="건물, 구름, 하늘, 세계의 불가사의이(가) 표시된 사진&#10;&#10;자동 생성된 설명">
            <a:extLst>
              <a:ext uri="{FF2B5EF4-FFF2-40B4-BE49-F238E27FC236}">
                <a16:creationId xmlns:a16="http://schemas.microsoft.com/office/drawing/2014/main" id="{C9A60C06-8CD2-BF78-C993-A7A4175EB4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330" y="1827286"/>
            <a:ext cx="6525556" cy="4409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81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1" grpId="0" animBg="1"/>
      <p:bldP spid="11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3A8EFA-B4A8-1CD6-4AC0-F9A955734D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D250BC1-B2ED-F128-7AB5-86D4EEFA547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C9B0310E-C027-2955-3653-614721C7B88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DB8829C-B0A9-B48E-5E36-198A4F58C56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F756B9B2-C047-9308-1290-9A42F93E1E29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또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피라미드 옆에는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스핑크스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파라오를 지키고 있어요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CE6212-D496-A7E6-9658-44F042AB329F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4BA258C7-9534-6341-7639-D5260E1B6E3B}"/>
              </a:ext>
            </a:extLst>
          </p:cNvPr>
          <p:cNvGrpSpPr/>
          <p:nvPr/>
        </p:nvGrpSpPr>
        <p:grpSpPr>
          <a:xfrm>
            <a:off x="591058" y="672175"/>
            <a:ext cx="1071954" cy="1060767"/>
            <a:chOff x="986533" y="378890"/>
            <a:chExt cx="1071954" cy="1060767"/>
          </a:xfrm>
        </p:grpSpPr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F00EA6A6-DF22-AA6A-32BE-38E6FB1269F3}"/>
                </a:ext>
              </a:extLst>
            </p:cNvPr>
            <p:cNvSpPr/>
            <p:nvPr/>
          </p:nvSpPr>
          <p:spPr>
            <a:xfrm>
              <a:off x="986533" y="378890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7" name="그림 26" descr="의류, 인간의 얼굴, 미소, 의상 디자인이(가) 표시된 사진&#10;&#10;자동 생성된 설명">
              <a:extLst>
                <a:ext uri="{FF2B5EF4-FFF2-40B4-BE49-F238E27FC236}">
                  <a16:creationId xmlns:a16="http://schemas.microsoft.com/office/drawing/2014/main" id="{9F14AE69-56E4-41DE-321A-AB8DC592F4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92" t="8073" r="50855" b="62573"/>
            <a:stretch/>
          </p:blipFill>
          <p:spPr>
            <a:xfrm>
              <a:off x="997719" y="528245"/>
              <a:ext cx="1060768" cy="911412"/>
            </a:xfrm>
            <a:prstGeom prst="ellipse">
              <a:avLst/>
            </a:prstGeom>
          </p:spPr>
        </p:pic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1460257D-656F-2FD1-756F-64E69E4E1788}"/>
                </a:ext>
              </a:extLst>
            </p:cNvPr>
            <p:cNvSpPr/>
            <p:nvPr/>
          </p:nvSpPr>
          <p:spPr>
            <a:xfrm>
              <a:off x="986534" y="37889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0A3AD28-463B-7D8A-D692-948477B8684D}"/>
              </a:ext>
            </a:extLst>
          </p:cNvPr>
          <p:cNvSpPr/>
          <p:nvPr/>
        </p:nvSpPr>
        <p:spPr>
          <a:xfrm>
            <a:off x="5439198" y="895122"/>
            <a:ext cx="136879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ㅅㅍㅋㅅ</a:t>
            </a:r>
            <a:endParaRPr lang="ko-KR" altLang="en-US" sz="2400" dirty="0"/>
          </a:p>
        </p:txBody>
      </p:sp>
      <p:pic>
        <p:nvPicPr>
          <p:cNvPr id="3" name="그림 2" descr="건물, 하늘, 기념물, 고대 역사이(가) 표시된 사진&#10;&#10;자동 생성된 설명">
            <a:extLst>
              <a:ext uri="{FF2B5EF4-FFF2-40B4-BE49-F238E27FC236}">
                <a16:creationId xmlns:a16="http://schemas.microsoft.com/office/drawing/2014/main" id="{5A0400B5-465A-34E8-0871-B70E096002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279" y="1789648"/>
            <a:ext cx="6754072" cy="448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48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1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999595-15BC-DC1A-9CE7-1EA48C494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BC85B48-E731-DE90-A5FC-0B3BE034F64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A8D18C58-DC06-8AF7-C01A-7826D01AC27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C424CF6-953D-EB8E-A8B1-FA03003066B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C683A2AB-0DF2-546F-6FC1-6735686DA890}"/>
              </a:ext>
            </a:extLst>
          </p:cNvPr>
          <p:cNvSpPr/>
          <p:nvPr/>
        </p:nvSpPr>
        <p:spPr>
          <a:xfrm>
            <a:off x="1818243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피라미드는 수천 년 동안 사막에 당당히 서 있어요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0EAFA1-FF92-AD73-27C4-0BAA95D7CE1D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A4CCBC59-5D8C-9B15-C461-34E622ABD2E7}"/>
              </a:ext>
            </a:extLst>
          </p:cNvPr>
          <p:cNvGrpSpPr/>
          <p:nvPr/>
        </p:nvGrpSpPr>
        <p:grpSpPr>
          <a:xfrm>
            <a:off x="591058" y="672175"/>
            <a:ext cx="1071954" cy="1060767"/>
            <a:chOff x="986533" y="378890"/>
            <a:chExt cx="1071954" cy="1060767"/>
          </a:xfrm>
        </p:grpSpPr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8A50798D-32A9-B6BD-1BD1-A27143EAE5C3}"/>
                </a:ext>
              </a:extLst>
            </p:cNvPr>
            <p:cNvSpPr/>
            <p:nvPr/>
          </p:nvSpPr>
          <p:spPr>
            <a:xfrm>
              <a:off x="986533" y="378890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7" name="그림 26" descr="의류, 인간의 얼굴, 미소, 의상 디자인이(가) 표시된 사진&#10;&#10;자동 생성된 설명">
              <a:extLst>
                <a:ext uri="{FF2B5EF4-FFF2-40B4-BE49-F238E27FC236}">
                  <a16:creationId xmlns:a16="http://schemas.microsoft.com/office/drawing/2014/main" id="{02B68BE9-EE75-7A55-42BF-1721E35FB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92" t="8073" r="50855" b="62573"/>
            <a:stretch/>
          </p:blipFill>
          <p:spPr>
            <a:xfrm>
              <a:off x="997719" y="528245"/>
              <a:ext cx="1060768" cy="911412"/>
            </a:xfrm>
            <a:prstGeom prst="ellipse">
              <a:avLst/>
            </a:prstGeom>
          </p:spPr>
        </p:pic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274EEA66-12F5-D339-1CC1-B36EEF55270A}"/>
                </a:ext>
              </a:extLst>
            </p:cNvPr>
            <p:cNvSpPr/>
            <p:nvPr/>
          </p:nvSpPr>
          <p:spPr>
            <a:xfrm>
              <a:off x="986534" y="37889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8650AB4F-4596-238C-8E5E-E015AB8B44B6}"/>
              </a:ext>
            </a:extLst>
          </p:cNvPr>
          <p:cNvSpPr/>
          <p:nvPr/>
        </p:nvSpPr>
        <p:spPr>
          <a:xfrm>
            <a:off x="6626648" y="895122"/>
            <a:ext cx="745702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ㅅㅁ</a:t>
            </a:r>
            <a:endParaRPr lang="ko-KR" altLang="en-US" sz="2400" dirty="0"/>
          </a:p>
        </p:txBody>
      </p:sp>
      <p:pic>
        <p:nvPicPr>
          <p:cNvPr id="5" name="그림 4" descr="건물, 피라미드, 하늘, 야외이(가) 표시된 사진&#10;&#10;자동 생성된 설명">
            <a:extLst>
              <a:ext uri="{FF2B5EF4-FFF2-40B4-BE49-F238E27FC236}">
                <a16:creationId xmlns:a16="http://schemas.microsoft.com/office/drawing/2014/main" id="{78AD6446-E081-9FFC-A220-932C52F146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716" y="1835508"/>
            <a:ext cx="7810500" cy="4393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6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1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2725B8-DEB2-0A25-55BF-6F25CE9E8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B19AB4AE-DB1E-FD24-6393-6742DE0A8B1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2EC5AFD0-9C33-F652-04AA-6930530E59AD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0F88B-4F50-E95C-7FC6-FCA6B2AA62A8}"/>
              </a:ext>
            </a:extLst>
          </p:cNvPr>
          <p:cNvSpPr txBox="1"/>
          <p:nvPr/>
        </p:nvSpPr>
        <p:spPr>
          <a:xfrm>
            <a:off x="6570921" y="6536086"/>
            <a:ext cx="52781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KBS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여행 걸어서 세계속으로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KBS.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온라인 미디어 2" title="[옛날 걸어서세계속으로Full📺] '이집트 카이로' Trip to Egypt (KBS_20071222)">
            <a:hlinkClick r:id="" action="ppaction://media"/>
            <a:extLst>
              <a:ext uri="{FF2B5EF4-FFF2-40B4-BE49-F238E27FC236}">
                <a16:creationId xmlns:a16="http://schemas.microsoft.com/office/drawing/2014/main" id="{8B8CA6B9-836A-D22F-DBBD-C2B8BB5E19FB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6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91D1A-98A2-7AA7-609C-8B32DF8B4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41065E-3721-857D-D689-FB8E48947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21B524BA-5A6C-791B-4DF0-AFF3AF0AA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6125E4B1-9857-DD8F-9ECA-05B4FD26CFA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25A2CD50-1A9A-7CED-7FA7-AFBA7FD35C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A11E8FA7-3A93-39C5-B13A-6915F67CAB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491C7E31-1CA6-CBA8-BF18-397C24184201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3CD19318-BC15-F603-E27A-26196CBED37D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43DA48D2-0394-7707-2B46-6A07ED377F09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[ 3 ]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이집트 유물 빙고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5BE7436F-D9FA-9565-35B4-A9BBFA86D3CA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E10E76D4-E457-8C08-1F41-57A200E42E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5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타원 7">
            <a:extLst>
              <a:ext uri="{FF2B5EF4-FFF2-40B4-BE49-F238E27FC236}">
                <a16:creationId xmlns:a16="http://schemas.microsoft.com/office/drawing/2014/main" id="{ACBD95A2-2571-AB24-7716-76242AF9EBEF}"/>
              </a:ext>
            </a:extLst>
          </p:cNvPr>
          <p:cNvSpPr/>
          <p:nvPr/>
        </p:nvSpPr>
        <p:spPr>
          <a:xfrm>
            <a:off x="4860925" y="5932744"/>
            <a:ext cx="2381250" cy="47758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2EB53FF4-03C0-B047-E176-8D4123CC1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 hidden="1">
            <a:extLst>
              <a:ext uri="{FF2B5EF4-FFF2-40B4-BE49-F238E27FC236}">
                <a16:creationId xmlns:a16="http://schemas.microsoft.com/office/drawing/2014/main" id="{6607F1D0-DFE7-87DC-62D6-42219DC528F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F6B9700-2241-6719-2A2E-5311630E1E0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AE37E9AE-5B4D-CD42-A7E7-CA44E825D34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7D932F53-BDA1-2ED3-944E-40EFF1E16138}"/>
              </a:ext>
            </a:extLst>
          </p:cNvPr>
          <p:cNvGrpSpPr/>
          <p:nvPr/>
        </p:nvGrpSpPr>
        <p:grpSpPr>
          <a:xfrm>
            <a:off x="3504544" y="2062543"/>
            <a:ext cx="4880632" cy="4265229"/>
            <a:chOff x="3756574" y="2162301"/>
            <a:chExt cx="4130125" cy="3609354"/>
          </a:xfrm>
        </p:grpSpPr>
        <p:pic>
          <p:nvPicPr>
            <p:cNvPr id="5" name="그림 4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8D700459-AB22-AF44-7E41-DFD9B11A8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574" y="2162301"/>
              <a:ext cx="4130125" cy="3609354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B5404FDD-5341-4E58-B13F-7F0FE0B84C20}"/>
                </a:ext>
              </a:extLst>
            </p:cNvPr>
            <p:cNvSpPr/>
            <p:nvPr/>
          </p:nvSpPr>
          <p:spPr>
            <a:xfrm>
              <a:off x="6307933" y="3140869"/>
              <a:ext cx="45719" cy="107156"/>
            </a:xfrm>
            <a:prstGeom prst="rect">
              <a:avLst/>
            </a:prstGeom>
            <a:solidFill>
              <a:srgbClr val="9DDE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E04BA1AA-2E0F-0AEC-BF6A-F158249ECF3C}"/>
              </a:ext>
            </a:extLst>
          </p:cNvPr>
          <p:cNvSpPr/>
          <p:nvPr/>
        </p:nvSpPr>
        <p:spPr>
          <a:xfrm>
            <a:off x="378619" y="488950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안녕하세요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(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꾸벅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47BBF284-0794-0686-9B23-D165366DAF0E}"/>
              </a:ext>
            </a:extLst>
          </p:cNvPr>
          <p:cNvSpPr/>
          <p:nvPr/>
        </p:nvSpPr>
        <p:spPr>
          <a:xfrm>
            <a:off x="388087" y="488950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저는 여러분의 수업도우미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이에요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F655DEE3-7D51-4480-8A4A-0F83B5A888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68261">
            <a:off x="8191796" y="2577647"/>
            <a:ext cx="836874" cy="481574"/>
          </a:xfrm>
          <a:prstGeom prst="rect">
            <a:avLst/>
          </a:prstGeom>
        </p:spPr>
      </p:pic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F636A045-74B5-DFE1-997C-2CFA56D639AA}"/>
              </a:ext>
            </a:extLst>
          </p:cNvPr>
          <p:cNvSpPr/>
          <p:nvPr/>
        </p:nvSpPr>
        <p:spPr>
          <a:xfrm>
            <a:off x="378619" y="499355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제 특기는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구르기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 세계 어디든지 굴러가죠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말풍선: 모서리가 둥근 사각형 21">
            <a:extLst>
              <a:ext uri="{FF2B5EF4-FFF2-40B4-BE49-F238E27FC236}">
                <a16:creationId xmlns:a16="http://schemas.microsoft.com/office/drawing/2014/main" id="{7D273438-22A9-68F8-1C9A-31480B3C7AAD}"/>
              </a:ext>
            </a:extLst>
          </p:cNvPr>
          <p:cNvSpPr/>
          <p:nvPr/>
        </p:nvSpPr>
        <p:spPr>
          <a:xfrm>
            <a:off x="388087" y="499354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 우리가 떠나볼 나라는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AD37C69E-8F6B-D145-6ED5-BD886C9AB582}"/>
              </a:ext>
            </a:extLst>
          </p:cNvPr>
          <p:cNvSpPr/>
          <p:nvPr/>
        </p:nvSpPr>
        <p:spPr>
          <a:xfrm>
            <a:off x="378619" y="499354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떠날 준비됐나요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554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1" grpId="0" animBg="1"/>
      <p:bldP spid="27" grpId="0" animBg="1"/>
      <p:bldP spid="22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5294D-DCC9-EB35-BAA1-01F011231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F446E8-963D-4190-3D7A-359C762A6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6C03C8B0-DDD6-9A2C-F1BD-9DE9FF7BA51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AB54E91-979E-8C07-99E9-8BC738C2E3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2AF7E02-B255-F99A-CDF4-8BA8108ABD6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02B3BB8A-D88C-931D-79EE-7D5E6FA7F817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E757745-323B-9943-EFFB-0FDD7649B58A}"/>
              </a:ext>
            </a:extLst>
          </p:cNvPr>
          <p:cNvGrpSpPr/>
          <p:nvPr/>
        </p:nvGrpSpPr>
        <p:grpSpPr>
          <a:xfrm>
            <a:off x="-3830166" y="2196224"/>
            <a:ext cx="3830166" cy="3879043"/>
            <a:chOff x="4266084" y="2162301"/>
            <a:chExt cx="3830166" cy="3879043"/>
          </a:xfrm>
        </p:grpSpPr>
        <p:pic>
          <p:nvPicPr>
            <p:cNvPr id="8" name="그림 7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76A69FF1-7A8E-23A0-AA02-CD888991F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6084" y="2162301"/>
              <a:ext cx="3830166" cy="3879043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C8D127E-5FDA-A7AD-D738-80F34496698E}"/>
                </a:ext>
              </a:extLst>
            </p:cNvPr>
            <p:cNvSpPr/>
            <p:nvPr/>
          </p:nvSpPr>
          <p:spPr>
            <a:xfrm>
              <a:off x="6505571" y="3118247"/>
              <a:ext cx="45719" cy="123825"/>
            </a:xfrm>
            <a:prstGeom prst="rect">
              <a:avLst/>
            </a:prstGeom>
            <a:solidFill>
              <a:srgbClr val="9FDC55"/>
            </a:solidFill>
            <a:ln>
              <a:solidFill>
                <a:srgbClr val="9FDC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802252B2-7E4B-DEE3-33DF-5C5454233FBE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1747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65013 7.40741E-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0F75FE-CE12-FA62-EA03-3AF175774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527D499D-E895-43E5-BA0A-ED5B2B62E50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0CEF1CB9-EDB9-EF5D-444A-F23022928A0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E4E04AF-65B6-64BE-100E-00BF2E79D0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A66AE3B-C4DA-DA9F-CEB0-07F486EF1DC0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피라미드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저렇게 큰 줄 몰랐어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549432A6-98E3-6552-1BFD-404AAE8C33D0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6CAECB4-ADDE-4877-7F36-127453F2B0DA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B76C6C91-A64D-E0F8-CB77-453234622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DB1B04DB-CACC-A44C-0CF0-B528E684CFE2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피라미드 안에는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도 묻혀 있다는데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8FF2C4C6-0112-C684-A7F7-8CD6B682A964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왔어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F1E3E32-DDAB-9048-4326-59598A50BCB2}"/>
              </a:ext>
            </a:extLst>
          </p:cNvPr>
          <p:cNvGrpSpPr/>
          <p:nvPr/>
        </p:nvGrpSpPr>
        <p:grpSpPr>
          <a:xfrm>
            <a:off x="3497431" y="2059300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77820176-4CCF-4E0C-905D-573CACCBE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9CED2EE7-505A-ED19-8AFF-92F852A362A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59310446-9D22-37AF-3F24-29E6E17D766A}"/>
              </a:ext>
            </a:extLst>
          </p:cNvPr>
          <p:cNvGrpSpPr/>
          <p:nvPr/>
        </p:nvGrpSpPr>
        <p:grpSpPr>
          <a:xfrm>
            <a:off x="4060896" y="2139230"/>
            <a:ext cx="3912893" cy="3877562"/>
            <a:chOff x="201835" y="529865"/>
            <a:chExt cx="2700533" cy="2676149"/>
          </a:xfrm>
        </p:grpSpPr>
        <p:pic>
          <p:nvPicPr>
            <p:cNvPr id="49" name="그림 4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711C1EFF-3AA1-5643-2898-9B14479BE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055D3442-9730-C031-9C28-815450E8445F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D912371-2D4A-78FF-40E0-6487D4C13223}"/>
              </a:ext>
            </a:extLst>
          </p:cNvPr>
          <p:cNvGrpSpPr/>
          <p:nvPr/>
        </p:nvGrpSpPr>
        <p:grpSpPr>
          <a:xfrm>
            <a:off x="435825" y="2126769"/>
            <a:ext cx="2230532" cy="2469431"/>
            <a:chOff x="435825" y="2126769"/>
            <a:chExt cx="2230532" cy="2469431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DCB16FE6-AE16-F153-A921-9F5C004D8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2586" y="2943157"/>
              <a:ext cx="2053771" cy="818833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8" name="잉크 17">
                  <a:extLst>
                    <a:ext uri="{FF2B5EF4-FFF2-40B4-BE49-F238E27FC236}">
                      <a16:creationId xmlns:a16="http://schemas.microsoft.com/office/drawing/2014/main" id="{826AF436-3075-4161-6EBE-8C39339EF10E}"/>
                    </a:ext>
                  </a:extLst>
                </p14:cNvPr>
                <p14:cNvContentPartPr/>
                <p14:nvPr/>
              </p14:nvContentPartPr>
              <p14:xfrm>
                <a:off x="446092" y="2126769"/>
                <a:ext cx="1031547" cy="496045"/>
              </p14:xfrm>
            </p:contentPart>
          </mc:Choice>
          <mc:Fallback xmlns="">
            <p:pic>
              <p:nvPicPr>
                <p:cNvPr id="18" name="잉크 17">
                  <a:extLst>
                    <a:ext uri="{FF2B5EF4-FFF2-40B4-BE49-F238E27FC236}">
                      <a16:creationId xmlns:a16="http://schemas.microsoft.com/office/drawing/2014/main" id="{826AF436-3075-4161-6EBE-8C39339EF10E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37088" y="2117763"/>
                  <a:ext cx="1049196" cy="51369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9" name="잉크 18">
                  <a:extLst>
                    <a:ext uri="{FF2B5EF4-FFF2-40B4-BE49-F238E27FC236}">
                      <a16:creationId xmlns:a16="http://schemas.microsoft.com/office/drawing/2014/main" id="{90F1411C-CE16-301D-0F0C-35D6238511FC}"/>
                    </a:ext>
                  </a:extLst>
                </p14:cNvPr>
                <p14:cNvContentPartPr/>
                <p14:nvPr/>
              </p14:nvContentPartPr>
              <p14:xfrm>
                <a:off x="435825" y="4054255"/>
                <a:ext cx="990479" cy="541945"/>
              </p14:xfrm>
            </p:contentPart>
          </mc:Choice>
          <mc:Fallback xmlns="">
            <p:pic>
              <p:nvPicPr>
                <p:cNvPr id="19" name="잉크 18">
                  <a:extLst>
                    <a:ext uri="{FF2B5EF4-FFF2-40B4-BE49-F238E27FC236}">
                      <a16:creationId xmlns:a16="http://schemas.microsoft.com/office/drawing/2014/main" id="{90F1411C-CE16-301D-0F0C-35D6238511F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26817" y="4045247"/>
                  <a:ext cx="1008134" cy="559601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07679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E4DFC-0E9C-C93B-D1C6-D64039A84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238C4057-88FA-DE54-1078-621BE7C825A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53E125A3-562D-A679-7D09-84D034FA810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8504F8F-7015-8834-709C-EE5E41DD4CF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6E2C91CB-ABD4-79EA-69D1-5BD909461FEC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너 그거 알고 있었어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피라미드 안에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보물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잔뜩 있대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93CDAF0C-F194-42F1-1E0B-69CDAA9C890E}"/>
              </a:ext>
            </a:extLst>
          </p:cNvPr>
          <p:cNvSpPr/>
          <p:nvPr/>
        </p:nvSpPr>
        <p:spPr>
          <a:xfrm>
            <a:off x="1819749" y="21504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응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왕의 무덤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안에는 많은 물건들이 있어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17685E37-416C-7333-DB68-DEF75EDCD7AB}"/>
              </a:ext>
            </a:extLst>
          </p:cNvPr>
          <p:cNvSpPr/>
          <p:nvPr/>
        </p:nvSpPr>
        <p:spPr>
          <a:xfrm>
            <a:off x="1819749" y="349853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금은보화가 묻혀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있는거야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763397C8-1643-B592-C2B6-7E3527689718}"/>
              </a:ext>
            </a:extLst>
          </p:cNvPr>
          <p:cNvSpPr/>
          <p:nvPr/>
        </p:nvSpPr>
        <p:spPr>
          <a:xfrm>
            <a:off x="1819749" y="487688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보석 뿐만 아니라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황금 마스크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돌판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등 엄청 많아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51211BEE-55DF-1391-40F7-929AA3A38FD8}"/>
              </a:ext>
            </a:extLst>
          </p:cNvPr>
          <p:cNvGrpSpPr/>
          <p:nvPr/>
        </p:nvGrpSpPr>
        <p:grpSpPr>
          <a:xfrm>
            <a:off x="624638" y="2022314"/>
            <a:ext cx="1072400" cy="1060768"/>
            <a:chOff x="2961342" y="824568"/>
            <a:chExt cx="1072400" cy="1060768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6CFCE0F8-F9EB-5E2A-6891-7EAB96C6DC61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53A0DB98-714A-A4E6-88CF-A3384BEE5AB4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15" name="그림 14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02AAFFC7-0ADA-A980-89A4-790D4256D0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AF4D43D4-BE26-A301-3920-C7B055E24943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DF7A4775-4371-1CCA-31A5-15D032BD4072}"/>
              </a:ext>
            </a:extLst>
          </p:cNvPr>
          <p:cNvGrpSpPr/>
          <p:nvPr/>
        </p:nvGrpSpPr>
        <p:grpSpPr>
          <a:xfrm>
            <a:off x="630455" y="3366875"/>
            <a:ext cx="1060767" cy="1074491"/>
            <a:chOff x="-1222000" y="4889577"/>
            <a:chExt cx="1060767" cy="1074491"/>
          </a:xfrm>
        </p:grpSpPr>
        <p:sp>
          <p:nvSpPr>
            <p:cNvPr id="40" name="타원 39">
              <a:extLst>
                <a:ext uri="{FF2B5EF4-FFF2-40B4-BE49-F238E27FC236}">
                  <a16:creationId xmlns:a16="http://schemas.microsoft.com/office/drawing/2014/main" id="{E4E2AA23-D56D-BDE3-EB1E-DACB70049578}"/>
                </a:ext>
              </a:extLst>
            </p:cNvPr>
            <p:cNvSpPr/>
            <p:nvPr/>
          </p:nvSpPr>
          <p:spPr>
            <a:xfrm>
              <a:off x="-1222000" y="4903301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1" name="내용 개체 틀 2" descr="원, 클립아트, 만화 영화, 스마일리이(가) 표시된 사진&#10;&#10;자동 생성된 설명">
              <a:extLst>
                <a:ext uri="{FF2B5EF4-FFF2-40B4-BE49-F238E27FC236}">
                  <a16:creationId xmlns:a16="http://schemas.microsoft.com/office/drawing/2014/main" id="{385B27DF-8AFC-99E4-821F-D69845D97A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54512" y="4889577"/>
              <a:ext cx="925789" cy="947243"/>
            </a:xfrm>
            <a:prstGeom prst="rect">
              <a:avLst/>
            </a:prstGeom>
          </p:spPr>
        </p:pic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8253338C-55E4-066D-2E5C-6862F84C7DE3}"/>
              </a:ext>
            </a:extLst>
          </p:cNvPr>
          <p:cNvGrpSpPr/>
          <p:nvPr/>
        </p:nvGrpSpPr>
        <p:grpSpPr>
          <a:xfrm>
            <a:off x="624861" y="4745954"/>
            <a:ext cx="1071954" cy="1060767"/>
            <a:chOff x="986533" y="378890"/>
            <a:chExt cx="1071954" cy="1060767"/>
          </a:xfrm>
        </p:grpSpPr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FAF93310-7090-5F79-E817-A107CD496729}"/>
                </a:ext>
              </a:extLst>
            </p:cNvPr>
            <p:cNvSpPr/>
            <p:nvPr/>
          </p:nvSpPr>
          <p:spPr>
            <a:xfrm>
              <a:off x="986533" y="378890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4" name="그림 43" descr="의류, 인간의 얼굴, 미소, 의상 디자인이(가) 표시된 사진&#10;&#10;자동 생성된 설명">
              <a:extLst>
                <a:ext uri="{FF2B5EF4-FFF2-40B4-BE49-F238E27FC236}">
                  <a16:creationId xmlns:a16="http://schemas.microsoft.com/office/drawing/2014/main" id="{CFDEBC10-C629-F3EA-CF88-06CC4496E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92" t="8073" r="50855" b="62573"/>
            <a:stretch/>
          </p:blipFill>
          <p:spPr>
            <a:xfrm>
              <a:off x="997719" y="528245"/>
              <a:ext cx="1060768" cy="911412"/>
            </a:xfrm>
            <a:prstGeom prst="ellipse">
              <a:avLst/>
            </a:prstGeom>
          </p:spPr>
        </p:pic>
        <p:sp>
          <p:nvSpPr>
            <p:cNvPr id="45" name="타원 44">
              <a:extLst>
                <a:ext uri="{FF2B5EF4-FFF2-40B4-BE49-F238E27FC236}">
                  <a16:creationId xmlns:a16="http://schemas.microsoft.com/office/drawing/2014/main" id="{479910A0-FC69-A6D3-A884-3B1A887BC30C}"/>
                </a:ext>
              </a:extLst>
            </p:cNvPr>
            <p:cNvSpPr/>
            <p:nvPr/>
          </p:nvSpPr>
          <p:spPr>
            <a:xfrm>
              <a:off x="986534" y="37889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7" name="내용 개체 틀 46">
            <a:extLst>
              <a:ext uri="{FF2B5EF4-FFF2-40B4-BE49-F238E27FC236}">
                <a16:creationId xmlns:a16="http://schemas.microsoft.com/office/drawing/2014/main" id="{1B4B19BE-D316-400C-8945-BD2975E67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A4990DB9-246C-9DDF-DF0A-F2E94D6E5FE4}"/>
              </a:ext>
            </a:extLst>
          </p:cNvPr>
          <p:cNvGrpSpPr/>
          <p:nvPr/>
        </p:nvGrpSpPr>
        <p:grpSpPr>
          <a:xfrm>
            <a:off x="597404" y="668390"/>
            <a:ext cx="1060767" cy="1060767"/>
            <a:chOff x="625633" y="691464"/>
            <a:chExt cx="1060767" cy="1060767"/>
          </a:xfrm>
        </p:grpSpPr>
        <p:sp>
          <p:nvSpPr>
            <p:cNvPr id="49" name="타원 48">
              <a:extLst>
                <a:ext uri="{FF2B5EF4-FFF2-40B4-BE49-F238E27FC236}">
                  <a16:creationId xmlns:a16="http://schemas.microsoft.com/office/drawing/2014/main" id="{B702463A-D27A-4F87-851A-E4982C391C59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0" name="그림 49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E7412F1C-6E30-0E6D-A795-A51519170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958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23" grpId="0" animBg="1"/>
      <p:bldP spid="2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4A1EB-C79A-2D4A-872E-FB5D9342F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D53769A9-81F5-237C-53BB-DCBCDA2A564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E871078D-A2C1-6CDC-B4FD-A71EB1DFF15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4769C77-F49C-93CD-8ABB-6A215192BD5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C17A9BC-D661-23D2-5B21-4134D0D612F3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유물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들은 왜 무덤에 있었던 거야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3E77E762-30AC-34F5-5D3D-1FF7F4C02F7F}"/>
              </a:ext>
            </a:extLst>
          </p:cNvPr>
          <p:cNvGrpSpPr/>
          <p:nvPr/>
        </p:nvGrpSpPr>
        <p:grpSpPr>
          <a:xfrm>
            <a:off x="630232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CF185761-F1BC-7D65-6ECB-EAAACBEA3A9C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3EE659ED-F0EA-E797-15D8-25AA1A5CA8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66D5A7A0-28D9-5C7B-2955-A8C54446F4E0}"/>
              </a:ext>
            </a:extLst>
          </p:cNvPr>
          <p:cNvSpPr/>
          <p:nvPr/>
        </p:nvSpPr>
        <p:spPr>
          <a:xfrm>
            <a:off x="1819749" y="21504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왕이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죽어서도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잘 살 수 있도록 함께 묻은 거야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</a:p>
        </p:txBody>
      </p: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919E7FED-FB34-48D3-5322-47474635F663}"/>
              </a:ext>
            </a:extLst>
          </p:cNvPr>
          <p:cNvSpPr/>
          <p:nvPr/>
        </p:nvSpPr>
        <p:spPr>
          <a:xfrm>
            <a:off x="1819749" y="349853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그렇구나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무덤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안에는 과연 무엇이 들어있을까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9492DBF0-2AB3-7EF4-EB31-296090F7EC6C}"/>
              </a:ext>
            </a:extLst>
          </p:cNvPr>
          <p:cNvSpPr/>
          <p:nvPr/>
        </p:nvSpPr>
        <p:spPr>
          <a:xfrm>
            <a:off x="1819749" y="487688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 그럼 그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유물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들을 한 번 살펴볼까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D818C92-5A89-345C-3507-4116AAFFF4B4}"/>
              </a:ext>
            </a:extLst>
          </p:cNvPr>
          <p:cNvGrpSpPr/>
          <p:nvPr/>
        </p:nvGrpSpPr>
        <p:grpSpPr>
          <a:xfrm>
            <a:off x="624415" y="4745953"/>
            <a:ext cx="1072400" cy="1060768"/>
            <a:chOff x="2961342" y="824568"/>
            <a:chExt cx="1072400" cy="1060768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6FDD2A01-7A2E-DC44-AC93-D776A3FF260D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5A2E3877-FFD8-9364-D925-07DC56B472EA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9" name="그림 8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D3541367-A355-CABD-6A6E-95F4D015C5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3" name="타원 12">
                <a:extLst>
                  <a:ext uri="{FF2B5EF4-FFF2-40B4-BE49-F238E27FC236}">
                    <a16:creationId xmlns:a16="http://schemas.microsoft.com/office/drawing/2014/main" id="{CE11B65D-0EFC-BF00-E2AD-2A8A0D2AD382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90396AEF-ACE5-0939-7B90-9DC2DA2DAF87}"/>
              </a:ext>
            </a:extLst>
          </p:cNvPr>
          <p:cNvGrpSpPr/>
          <p:nvPr/>
        </p:nvGrpSpPr>
        <p:grpSpPr>
          <a:xfrm>
            <a:off x="630232" y="3368351"/>
            <a:ext cx="1060767" cy="1060767"/>
            <a:chOff x="625633" y="4821625"/>
            <a:chExt cx="1060767" cy="1060767"/>
          </a:xfrm>
        </p:grpSpPr>
        <p:sp>
          <p:nvSpPr>
            <p:cNvPr id="37" name="타원 36">
              <a:extLst>
                <a:ext uri="{FF2B5EF4-FFF2-40B4-BE49-F238E27FC236}">
                  <a16:creationId xmlns:a16="http://schemas.microsoft.com/office/drawing/2014/main" id="{303AC43B-5212-3E5E-D888-AAD95D44528B}"/>
                </a:ext>
              </a:extLst>
            </p:cNvPr>
            <p:cNvSpPr/>
            <p:nvPr/>
          </p:nvSpPr>
          <p:spPr>
            <a:xfrm>
              <a:off x="625633" y="482162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8" name="그림 37" descr="만화 영화, 원, 예술이(가) 표시된 사진&#10;&#10;자동 생성된 설명">
              <a:extLst>
                <a:ext uri="{FF2B5EF4-FFF2-40B4-BE49-F238E27FC236}">
                  <a16:creationId xmlns:a16="http://schemas.microsoft.com/office/drawing/2014/main" id="{92A9450E-15FB-89EF-2730-31A1E7EA0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617" y="4932520"/>
              <a:ext cx="818968" cy="851051"/>
            </a:xfrm>
            <a:prstGeom prst="rect">
              <a:avLst/>
            </a:prstGeom>
          </p:spPr>
        </p:pic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7D7C1F47-BEC2-5366-9160-96F5F11525A4}"/>
              </a:ext>
            </a:extLst>
          </p:cNvPr>
          <p:cNvGrpSpPr/>
          <p:nvPr/>
        </p:nvGrpSpPr>
        <p:grpSpPr>
          <a:xfrm>
            <a:off x="624638" y="2020263"/>
            <a:ext cx="1071954" cy="1060767"/>
            <a:chOff x="986533" y="378890"/>
            <a:chExt cx="1071954" cy="1060767"/>
          </a:xfrm>
        </p:grpSpPr>
        <p:sp>
          <p:nvSpPr>
            <p:cNvPr id="44" name="타원 43">
              <a:extLst>
                <a:ext uri="{FF2B5EF4-FFF2-40B4-BE49-F238E27FC236}">
                  <a16:creationId xmlns:a16="http://schemas.microsoft.com/office/drawing/2014/main" id="{7771F914-0BAC-8C3C-ECDD-E7C1B3D58BC3}"/>
                </a:ext>
              </a:extLst>
            </p:cNvPr>
            <p:cNvSpPr/>
            <p:nvPr/>
          </p:nvSpPr>
          <p:spPr>
            <a:xfrm>
              <a:off x="986533" y="378890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5" name="그림 44" descr="의류, 인간의 얼굴, 미소, 의상 디자인이(가) 표시된 사진&#10;&#10;자동 생성된 설명">
              <a:extLst>
                <a:ext uri="{FF2B5EF4-FFF2-40B4-BE49-F238E27FC236}">
                  <a16:creationId xmlns:a16="http://schemas.microsoft.com/office/drawing/2014/main" id="{1C415A88-4D1D-B7E5-A073-0AB13A9DF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92" t="8073" r="50855" b="62573"/>
            <a:stretch/>
          </p:blipFill>
          <p:spPr>
            <a:xfrm>
              <a:off x="997719" y="528245"/>
              <a:ext cx="1060768" cy="911412"/>
            </a:xfrm>
            <a:prstGeom prst="ellipse">
              <a:avLst/>
            </a:prstGeom>
          </p:spPr>
        </p:pic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D233BD51-F8A2-202A-DD03-584D343AD35D}"/>
                </a:ext>
              </a:extLst>
            </p:cNvPr>
            <p:cNvSpPr/>
            <p:nvPr/>
          </p:nvSpPr>
          <p:spPr>
            <a:xfrm>
              <a:off x="986534" y="378890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314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23" grpId="0" animBg="1"/>
      <p:bldP spid="2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8BB55-B9C9-545F-6DC6-B3BD34A65D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6849367E-F440-8FAF-71D1-8DA2ABB58C3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805BFBFA-53F1-B6E8-ADB7-E439489FCD3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1BEE3C0-B120-43F2-8E1E-190B4D7E002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E594AB69-A2B3-844B-5738-AB99DBC01B6D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고대 이집트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왕들의 무덤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에서 많은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유물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들이 발견됐어요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110660-91D9-EAFF-717A-EC731DFF3493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C72B47AF-D6C5-1C7D-D792-AB68505C7DAA}"/>
              </a:ext>
            </a:extLst>
          </p:cNvPr>
          <p:cNvGrpSpPr/>
          <p:nvPr/>
        </p:nvGrpSpPr>
        <p:grpSpPr>
          <a:xfrm>
            <a:off x="624415" y="670287"/>
            <a:ext cx="1072400" cy="1060768"/>
            <a:chOff x="2961342" y="824568"/>
            <a:chExt cx="1072400" cy="1060768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4D913A03-0223-4899-1749-2975B333EC92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2FA4E5C6-085E-3FC8-C7E0-DA0C3DB08F6B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14" name="그림 13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3FA64F65-4AF2-41A3-EFB6-5EB930C7DB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A4F2FB66-FF3B-2E2A-AE70-2906B6B789AD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7" name="그림 6" descr="바퀴, 카트, 실내, 자전거이(가) 표시된 사진&#10;&#10;자동 생성된 설명">
            <a:extLst>
              <a:ext uri="{FF2B5EF4-FFF2-40B4-BE49-F238E27FC236}">
                <a16:creationId xmlns:a16="http://schemas.microsoft.com/office/drawing/2014/main" id="{9227B1FA-6CE3-57A3-B32F-30785685F8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211" y="1767740"/>
            <a:ext cx="6842904" cy="4560154"/>
          </a:xfrm>
          <a:prstGeom prst="rect">
            <a:avLst/>
          </a:prstGeom>
        </p:spPr>
      </p:pic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509FFBB3-7972-DDF1-3B17-AE448A81D7E5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황금 전차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찾아볼까요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바퀴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달려있어요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AF07EDD1-1E1A-9CF0-7D9D-2DFFE7B69884}"/>
              </a:ext>
            </a:extLst>
          </p:cNvPr>
          <p:cNvSpPr/>
          <p:nvPr/>
        </p:nvSpPr>
        <p:spPr>
          <a:xfrm>
            <a:off x="3727450" y="3313898"/>
            <a:ext cx="2223421" cy="222342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말풍선: 모서리가 둥근 사각형 21">
            <a:extLst>
              <a:ext uri="{FF2B5EF4-FFF2-40B4-BE49-F238E27FC236}">
                <a16:creationId xmlns:a16="http://schemas.microsoft.com/office/drawing/2014/main" id="{F34B1CD2-EE6F-AFE3-AF2B-73FEF3080ADC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황금사자 머리장식 침대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찾아볼까요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타원 22">
            <a:extLst>
              <a:ext uri="{FF2B5EF4-FFF2-40B4-BE49-F238E27FC236}">
                <a16:creationId xmlns:a16="http://schemas.microsoft.com/office/drawing/2014/main" id="{2E3AC337-D350-FBF2-FB0C-904DE5867F37}"/>
              </a:ext>
            </a:extLst>
          </p:cNvPr>
          <p:cNvSpPr/>
          <p:nvPr/>
        </p:nvSpPr>
        <p:spPr>
          <a:xfrm>
            <a:off x="6952342" y="2595934"/>
            <a:ext cx="1168401" cy="11684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8220AD99-FF46-C320-A6D6-ED3B90EBA69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황금 의자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찾아볼까요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DFE19B7B-7830-3AA0-59EA-0444C7D15C94}"/>
              </a:ext>
            </a:extLst>
          </p:cNvPr>
          <p:cNvSpPr/>
          <p:nvPr/>
        </p:nvSpPr>
        <p:spPr>
          <a:xfrm>
            <a:off x="6096000" y="3592884"/>
            <a:ext cx="1168401" cy="11684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말풍선: 모서리가 둥근 사각형 27">
            <a:extLst>
              <a:ext uri="{FF2B5EF4-FFF2-40B4-BE49-F238E27FC236}">
                <a16:creationId xmlns:a16="http://schemas.microsoft.com/office/drawing/2014/main" id="{74BB3828-B387-93AF-9D3A-4D5D934C2DA9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도자기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찾아볼까요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C13EF173-7444-849A-A230-F89485714B6E}"/>
              </a:ext>
            </a:extLst>
          </p:cNvPr>
          <p:cNvSpPr/>
          <p:nvPr/>
        </p:nvSpPr>
        <p:spPr>
          <a:xfrm>
            <a:off x="5867406" y="4568022"/>
            <a:ext cx="1168401" cy="116840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23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1" grpId="0" animBg="1"/>
      <p:bldP spid="21" grpId="1" animBg="1"/>
      <p:bldP spid="22" grpId="0" animBg="1"/>
      <p:bldP spid="23" grpId="0" animBg="1"/>
      <p:bldP spid="23" grpId="1" animBg="1"/>
      <p:bldP spid="24" grpId="0" animBg="1"/>
      <p:bldP spid="27" grpId="0" animBg="1"/>
      <p:bldP spid="27" grpId="1" animBg="1"/>
      <p:bldP spid="28" grpId="0" animBg="1"/>
      <p:bldP spid="29" grpId="0" animBg="1"/>
      <p:bldP spid="29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D0A2A-2558-30C2-336C-9544EAFCA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85D2558C-1013-1041-B194-099FDE5F5AA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AC4A048F-DB04-4AD1-EE4F-AAA589EFDDE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8B5E765-7AAA-AF99-6DCD-8D8D7319F72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3B5603EC-D945-1510-5FF3-CEBBE71D97F8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투탕카멘의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황금마스크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1162CA5E-8189-4DDF-8157-E6A843CABD6A}"/>
              </a:ext>
            </a:extLst>
          </p:cNvPr>
          <p:cNvSpPr/>
          <p:nvPr/>
        </p:nvSpPr>
        <p:spPr>
          <a:xfrm>
            <a:off x="6337982" y="924445"/>
            <a:ext cx="1990043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ㅎㄱㅁㅅㅋ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F82929-F1E2-877B-2C76-A4B89DB7E83D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976ACE7E-9552-1ADE-7C20-B40429D091B4}"/>
              </a:ext>
            </a:extLst>
          </p:cNvPr>
          <p:cNvGrpSpPr/>
          <p:nvPr/>
        </p:nvGrpSpPr>
        <p:grpSpPr>
          <a:xfrm>
            <a:off x="624415" y="670287"/>
            <a:ext cx="1072400" cy="1060768"/>
            <a:chOff x="2961342" y="824568"/>
            <a:chExt cx="1072400" cy="1060768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98476CEC-A585-AF92-BA3D-C79D14F79504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C6068F1A-7B35-B8AF-30E5-371EC1E42981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14" name="그림 13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C3490549-EE52-83B7-CDC1-70D98020E6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A0F992C0-0140-CB6E-16A5-B5B5B2A40033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B3DCB68D-9913-4FDC-9CE1-5550C35A93B2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투탕카멘은 </a:t>
            </a:r>
            <a:r>
              <a:rPr lang="en-US" altLang="ko-KR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10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살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왕이 된 고대 이집트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파라오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예요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E9FB510F-DEC3-B4C0-8B40-69C12A0242CB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황금 마스크는 어떤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용도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사용되었을까요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2" name="그림 21" descr="조각, 유물, 조각술, 청동이(가) 표시된 사진&#10;&#10;자동 생성된 설명">
            <a:extLst>
              <a:ext uri="{FF2B5EF4-FFF2-40B4-BE49-F238E27FC236}">
                <a16:creationId xmlns:a16="http://schemas.microsoft.com/office/drawing/2014/main" id="{22C4AE87-3856-D4FE-BD03-8C5FEE1A0D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301" y="1826416"/>
            <a:ext cx="3207657" cy="4494911"/>
          </a:xfrm>
          <a:prstGeom prst="rect">
            <a:avLst/>
          </a:prstGeom>
        </p:spPr>
      </p:pic>
      <p:pic>
        <p:nvPicPr>
          <p:cNvPr id="30" name="그림 29" descr="엠블럼, 황동, 청동, 금이(가) 표시된 사진&#10;&#10;자동 생성된 설명">
            <a:extLst>
              <a:ext uri="{FF2B5EF4-FFF2-40B4-BE49-F238E27FC236}">
                <a16:creationId xmlns:a16="http://schemas.microsoft.com/office/drawing/2014/main" id="{7A96EEF7-EBA1-FCD3-8F47-71EFD4CDDA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" t="2658" r="2973" b="5583"/>
          <a:stretch/>
        </p:blipFill>
        <p:spPr>
          <a:xfrm>
            <a:off x="2921680" y="1826416"/>
            <a:ext cx="3207657" cy="4470286"/>
          </a:xfrm>
          <a:prstGeom prst="rect">
            <a:avLst/>
          </a:prstGeom>
        </p:spPr>
      </p:pic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74412F3D-C3EF-5FAE-0B88-6C7D7542720C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감싸던 화려한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장례용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마스크예요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3B2AF618-F628-8238-0AF1-E11E6E48CA0B}"/>
              </a:ext>
            </a:extLst>
          </p:cNvPr>
          <p:cNvSpPr/>
          <p:nvPr/>
        </p:nvSpPr>
        <p:spPr>
          <a:xfrm>
            <a:off x="4347939" y="924445"/>
            <a:ext cx="38789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72B25AE-896C-00BE-D976-E0B752EA831F}"/>
              </a:ext>
            </a:extLst>
          </p:cNvPr>
          <p:cNvSpPr/>
          <p:nvPr/>
        </p:nvSpPr>
        <p:spPr>
          <a:xfrm>
            <a:off x="7005414" y="940053"/>
            <a:ext cx="82096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ㅈㄹ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0647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3" grpId="1" animBg="1"/>
      <p:bldP spid="16" grpId="0" animBg="1"/>
      <p:bldP spid="19" grpId="0" animBg="1"/>
      <p:bldP spid="18" grpId="0" animBg="1"/>
      <p:bldP spid="36" grpId="0" animBg="1"/>
      <p:bldP spid="36" grpId="1" animBg="1"/>
      <p:bldP spid="37" grpId="0" animBg="1"/>
      <p:bldP spid="37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A4D00D-F13B-C35D-FF25-41089F5A25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E3DA2671-46C5-3F50-0EA6-0D4615A9D4F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C9E9A23A-14B3-D029-FFD8-4608F6D9573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0138B0C-D197-A82C-96FB-2DB051E8870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E2524B77-360D-076A-13F9-53E4E7DA7C83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아누비스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동상이예요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CFA1F85-D03B-F31A-7829-20CBFF9DEFDC}"/>
              </a:ext>
            </a:extLst>
          </p:cNvPr>
          <p:cNvSpPr/>
          <p:nvPr/>
        </p:nvSpPr>
        <p:spPr>
          <a:xfrm>
            <a:off x="5454650" y="924445"/>
            <a:ext cx="158432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ㅇㄴㅂㅅ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E9FC2D-2E13-EB82-541F-1F0AE3CF20B0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71AB9DCB-FD2B-F3E2-3322-40A70E0A8896}"/>
              </a:ext>
            </a:extLst>
          </p:cNvPr>
          <p:cNvGrpSpPr/>
          <p:nvPr/>
        </p:nvGrpSpPr>
        <p:grpSpPr>
          <a:xfrm>
            <a:off x="624415" y="670287"/>
            <a:ext cx="1072400" cy="1060768"/>
            <a:chOff x="2961342" y="824568"/>
            <a:chExt cx="1072400" cy="1060768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EB9BF0DD-6DAB-A553-8798-9672F9B12E61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F57B407E-1EAA-3337-9180-B3FF1791ED11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14" name="그림 13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7D0A1D6C-653E-E917-AD76-74C5AA914C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A3B55186-6661-E3D7-1D4A-48A060F55676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58A3DD2A-1BF7-9DEB-36FE-441724399D67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동물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처럼 생겼나요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0" name="그림 9" descr="조각상, 조각, 야외, 예술이(가) 표시된 사진&#10;&#10;자동 생성된 설명">
            <a:extLst>
              <a:ext uri="{FF2B5EF4-FFF2-40B4-BE49-F238E27FC236}">
                <a16:creationId xmlns:a16="http://schemas.microsoft.com/office/drawing/2014/main" id="{9BD4745A-133D-CCCD-B4AF-E09F2DB131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2"/>
          <a:stretch/>
        </p:blipFill>
        <p:spPr>
          <a:xfrm>
            <a:off x="2816673" y="1834819"/>
            <a:ext cx="7140125" cy="4425996"/>
          </a:xfrm>
          <a:prstGeom prst="rect">
            <a:avLst/>
          </a:prstGeom>
        </p:spPr>
      </p:pic>
      <p:sp>
        <p:nvSpPr>
          <p:cNvPr id="25" name="말풍선: 모서리가 둥근 사각형 24">
            <a:extLst>
              <a:ext uri="{FF2B5EF4-FFF2-40B4-BE49-F238E27FC236}">
                <a16:creationId xmlns:a16="http://schemas.microsoft.com/office/drawing/2014/main" id="{50DB3DB5-8DA9-1BE9-997B-BD72EA884FE2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5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자칼</a:t>
            </a:r>
            <a:r>
              <a:rPr lang="ko-KR" altLang="en-US" sz="35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</a:t>
            </a:r>
            <a:r>
              <a:rPr lang="ko-KR" altLang="en-US" sz="35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모습이며</a:t>
            </a:r>
            <a:r>
              <a:rPr lang="en-US" altLang="ko-KR" sz="35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5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아누비스는</a:t>
            </a:r>
            <a:r>
              <a:rPr lang="ko-KR" altLang="en-US" sz="35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죽은 사람을 지켜주는 </a:t>
            </a:r>
            <a:r>
              <a:rPr lang="ko-KR" altLang="en-US" sz="35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</a:t>
            </a:r>
            <a:r>
              <a:rPr lang="ko-KR" altLang="en-US" sz="35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으로</a:t>
            </a: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8B5EEDE2-C36A-787E-A872-E604E09CF7B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5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왕을 안전하게 </a:t>
            </a:r>
            <a:r>
              <a:rPr lang="ko-KR" altLang="en-US" sz="35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사후세계</a:t>
            </a:r>
            <a:r>
              <a:rPr lang="ko-KR" altLang="en-US" sz="35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안내하려고 놓인 거예요</a:t>
            </a:r>
            <a:r>
              <a:rPr lang="en-US" altLang="ko-KR" sz="35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5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7" name="그림 26" descr="포유류, 잔디, 야외, 야생 동물이(가) 표시된 사진&#10;&#10;자동 생성된 설명">
            <a:extLst>
              <a:ext uri="{FF2B5EF4-FFF2-40B4-BE49-F238E27FC236}">
                <a16:creationId xmlns:a16="http://schemas.microsoft.com/office/drawing/2014/main" id="{2822F673-BEBE-49DE-6166-CBFE213F35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117" y="2202667"/>
            <a:ext cx="5886904" cy="3923070"/>
          </a:xfrm>
          <a:prstGeom prst="rect">
            <a:avLst/>
          </a:prstGeom>
        </p:spPr>
      </p:pic>
      <p:pic>
        <p:nvPicPr>
          <p:cNvPr id="28" name="그림 27" descr="조각상, 갑옷, 기사이(가) 표시된 사진&#10;&#10;자동 생성된 설명">
            <a:extLst>
              <a:ext uri="{FF2B5EF4-FFF2-40B4-BE49-F238E27FC236}">
                <a16:creationId xmlns:a16="http://schemas.microsoft.com/office/drawing/2014/main" id="{E632872B-B263-7593-AE96-A1F271A81D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7438" y="1964974"/>
            <a:ext cx="2822386" cy="4230275"/>
          </a:xfrm>
          <a:prstGeom prst="rect">
            <a:avLst/>
          </a:prstGeom>
        </p:spPr>
      </p:pic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87B9EA6A-8304-79A2-92D8-CA1AD492EAE2}"/>
              </a:ext>
            </a:extLst>
          </p:cNvPr>
          <p:cNvSpPr/>
          <p:nvPr/>
        </p:nvSpPr>
        <p:spPr>
          <a:xfrm>
            <a:off x="1971675" y="924445"/>
            <a:ext cx="75882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ㅈㅋ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0971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3" grpId="1" animBg="1"/>
      <p:bldP spid="16" grpId="0" animBg="1"/>
      <p:bldP spid="25" grpId="0" animBg="1"/>
      <p:bldP spid="26" grpId="0" animBg="1"/>
      <p:bldP spid="29" grpId="0" animBg="1"/>
      <p:bldP spid="29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5579A-9B20-6F81-3770-7DD98310EB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682E316F-175B-8BCD-F190-B189BCDD939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73050256-40AC-40FD-4FBE-D727143E050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6006326-51F9-3D73-8F30-135E44BA36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6065495E-72BD-24C1-F059-39F7F1429930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카노푸스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항아리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AB406514-5DFC-31A7-48A0-6DF076459F05}"/>
              </a:ext>
            </a:extLst>
          </p:cNvPr>
          <p:cNvSpPr/>
          <p:nvPr/>
        </p:nvSpPr>
        <p:spPr>
          <a:xfrm>
            <a:off x="7169150" y="924445"/>
            <a:ext cx="121602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ㅎㅇㄹ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50E595-D296-24EF-1CD7-8518B6F25CEF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4660DA6E-D7D5-80D0-C06C-17665F7E31D3}"/>
              </a:ext>
            </a:extLst>
          </p:cNvPr>
          <p:cNvGrpSpPr/>
          <p:nvPr/>
        </p:nvGrpSpPr>
        <p:grpSpPr>
          <a:xfrm>
            <a:off x="624415" y="670287"/>
            <a:ext cx="1072400" cy="1060768"/>
            <a:chOff x="2961342" y="824568"/>
            <a:chExt cx="1072400" cy="1060768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6683CBE9-9664-2102-F282-15832B006372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C995A743-05F5-AD8D-188C-7FFC41C239F3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14" name="그림 13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020C5952-0781-C078-8CA7-63CEB966A9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B755ABDF-424E-74A7-D557-31B1ED461C5E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248B3F0A-3BC0-DE77-D948-F73938EF4884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여기에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담겨있었을까요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힌트</a:t>
            </a:r>
            <a:r>
              <a:rPr lang="en-US" altLang="ko-KR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조금 무섭다</a:t>
            </a:r>
            <a:r>
              <a:rPr lang="en-US" altLang="ko-KR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36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7" name="그림 6" descr="조각상, 조각, 예술, 유물이(가) 표시된 사진&#10;&#10;자동 생성된 설명">
            <a:extLst>
              <a:ext uri="{FF2B5EF4-FFF2-40B4-BE49-F238E27FC236}">
                <a16:creationId xmlns:a16="http://schemas.microsoft.com/office/drawing/2014/main" id="{D60573F2-D488-4F0D-986C-AF880592FA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5"/>
          <a:stretch/>
        </p:blipFill>
        <p:spPr>
          <a:xfrm>
            <a:off x="1162050" y="2068530"/>
            <a:ext cx="4464901" cy="3975404"/>
          </a:xfrm>
          <a:prstGeom prst="rect">
            <a:avLst/>
          </a:prstGeom>
        </p:spPr>
      </p:pic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84C50F00-99BE-935D-9864-09E357DD5638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미라를 만들 때 중요한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내장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따로 보관했어요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974B600D-A0B5-63FD-122B-D11BA732774F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죽은 자의 몸이 사후세계에서 </a:t>
            </a:r>
            <a:r>
              <a:rPr lang="ko-KR" altLang="en-US" sz="32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완전해야</a:t>
            </a:r>
            <a:r>
              <a:rPr lang="ko-KR" altLang="en-US" sz="32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한다고 믿었답니다</a:t>
            </a:r>
            <a:r>
              <a:rPr lang="en-US" altLang="ko-KR" sz="32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2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F459370-A78C-F068-234D-C7913A4B0CA9}"/>
              </a:ext>
            </a:extLst>
          </p:cNvPr>
          <p:cNvSpPr/>
          <p:nvPr/>
        </p:nvSpPr>
        <p:spPr>
          <a:xfrm>
            <a:off x="6561137" y="924445"/>
            <a:ext cx="75565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ㄴㅈ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2" name="그림 21" descr="유물, 박물관, 클레이, 실내이(가) 표시된 사진&#10;&#10;자동 생성된 설명">
            <a:extLst>
              <a:ext uri="{FF2B5EF4-FFF2-40B4-BE49-F238E27FC236}">
                <a16:creationId xmlns:a16="http://schemas.microsoft.com/office/drawing/2014/main" id="{9041BDA3-0BDE-E55A-470A-FC414736C7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150" y="2049948"/>
            <a:ext cx="5327650" cy="399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3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3" grpId="1" animBg="1"/>
      <p:bldP spid="16" grpId="0" animBg="1"/>
      <p:bldP spid="8" grpId="0" animBg="1"/>
      <p:bldP spid="17" grpId="0" animBg="1"/>
      <p:bldP spid="18" grpId="0" animBg="1"/>
      <p:bldP spid="18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B648EA-D868-C440-1D97-87BA2868C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F08F902-9A31-505D-8EDD-2250A916454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2B5D44E5-A148-6C34-2E2A-E80FC662000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4632F86-57DA-6887-2202-EB3EE27C702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64C15D5D-D5CA-B314-42FA-D7AF24E1E4D7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석관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돌로 만든 관이죠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AF3B91FB-B988-EEB6-C8DF-0F57C4B9A384}"/>
              </a:ext>
            </a:extLst>
          </p:cNvPr>
          <p:cNvSpPr/>
          <p:nvPr/>
        </p:nvSpPr>
        <p:spPr>
          <a:xfrm>
            <a:off x="4637318" y="924445"/>
            <a:ext cx="76200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ㅅㄱ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897A22-5E46-0A8C-0B4A-40094985CC0D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2C8929F0-0A06-0835-B5F0-F0F30395B3A7}"/>
              </a:ext>
            </a:extLst>
          </p:cNvPr>
          <p:cNvGrpSpPr/>
          <p:nvPr/>
        </p:nvGrpSpPr>
        <p:grpSpPr>
          <a:xfrm>
            <a:off x="624415" y="670287"/>
            <a:ext cx="1072400" cy="1060768"/>
            <a:chOff x="2961342" y="824568"/>
            <a:chExt cx="1072400" cy="1060768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6369FC0A-7861-7C00-B7B5-A2E4DD7D425E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0A671E47-B951-5A0E-8648-935B723EE9EA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14" name="그림 13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69214CDB-A5B1-5D71-D583-12A4E91A5A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BFD1AA44-F44E-EF6E-9CEC-18B6E6DEADC6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28C08EA7-ED0E-6BF9-E317-E85782B61BBB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무엇에 쓰는 물건일까요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0" name="그림 9" descr="상자, 용기, 박물관, 벽이(가) 표시된 사진&#10;&#10;자동 생성된 설명">
            <a:extLst>
              <a:ext uri="{FF2B5EF4-FFF2-40B4-BE49-F238E27FC236}">
                <a16:creationId xmlns:a16="http://schemas.microsoft.com/office/drawing/2014/main" id="{6FFBFE6F-3C02-9AA3-A95A-C88E9AC327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631" y="2156183"/>
            <a:ext cx="5992340" cy="3993332"/>
          </a:xfrm>
          <a:prstGeom prst="rect">
            <a:avLst/>
          </a:prstGeom>
        </p:spPr>
      </p:pic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BCE99A23-163E-4A12-D4A6-35FAF9494BC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이 안에 넣고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사후세계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보냈어요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2" name="그림 21" descr="조각상, 예술, 황동, 유물이(가) 표시된 사진&#10;&#10;자동 생성된 설명">
            <a:extLst>
              <a:ext uri="{FF2B5EF4-FFF2-40B4-BE49-F238E27FC236}">
                <a16:creationId xmlns:a16="http://schemas.microsoft.com/office/drawing/2014/main" id="{CCB7EDFC-1D1E-CC4E-F9B5-FE9DB4FA60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4" r="16433"/>
          <a:stretch/>
        </p:blipFill>
        <p:spPr>
          <a:xfrm>
            <a:off x="7787084" y="2156183"/>
            <a:ext cx="3490516" cy="3993520"/>
          </a:xfrm>
          <a:prstGeom prst="rect">
            <a:avLst/>
          </a:prstGeom>
        </p:spPr>
      </p:pic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3E756DE7-A4DC-3EF2-476D-89AC8E3002D3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석관에는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과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글자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새겨 있는데</a:t>
            </a:r>
          </a:p>
        </p:txBody>
      </p:sp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6A7468FC-2239-908F-4C4C-B139E6495554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사후세계에서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행복하게 살기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바라는 내용이예요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B76B7084-5BCE-E790-7534-7C63165AB979}"/>
              </a:ext>
            </a:extLst>
          </p:cNvPr>
          <p:cNvSpPr/>
          <p:nvPr/>
        </p:nvSpPr>
        <p:spPr>
          <a:xfrm>
            <a:off x="4859020" y="923060"/>
            <a:ext cx="2341879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0686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3" grpId="1" animBg="1"/>
      <p:bldP spid="16" grpId="0" animBg="1"/>
      <p:bldP spid="19" grpId="0" animBg="1"/>
      <p:bldP spid="23" grpId="0" animBg="1"/>
      <p:bldP spid="24" grpId="0" animBg="1"/>
      <p:bldP spid="25" grpId="0" animBg="1"/>
      <p:bldP spid="25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93F58-12B0-EC1D-F914-C2C205ACF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658316C-41E2-8904-72B8-912BE9B6D93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06276D26-4183-2B02-D020-7A5CD78C7F8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1B4FF48-D9A0-46B6-20E2-70410053ADA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6396828C-2DF7-9BA0-0B33-D21E094ECD40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상형문자 돌판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B0A6FAD-89D9-597C-F074-306F31924D25}"/>
              </a:ext>
            </a:extLst>
          </p:cNvPr>
          <p:cNvSpPr/>
          <p:nvPr/>
        </p:nvSpPr>
        <p:spPr>
          <a:xfrm>
            <a:off x="5367336" y="926334"/>
            <a:ext cx="175260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ㅅㅎㅁㅈ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31B207-2830-C315-9AB3-BA866A42B207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491AD769-F2A1-D23F-0339-951E2D6EC94D}"/>
              </a:ext>
            </a:extLst>
          </p:cNvPr>
          <p:cNvGrpSpPr/>
          <p:nvPr/>
        </p:nvGrpSpPr>
        <p:grpSpPr>
          <a:xfrm>
            <a:off x="624415" y="670287"/>
            <a:ext cx="1072400" cy="1060768"/>
            <a:chOff x="2961342" y="824568"/>
            <a:chExt cx="1072400" cy="1060768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B186EB63-5E66-C511-2389-CBBD437963E4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51970B30-17E8-D946-8DEE-4C10D5AA011E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14" name="그림 13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6B9625E3-3FC5-C212-77AC-CC9DCF46D0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0CE588E5-5ADD-9C95-FD70-5A80D8FF4C9B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691B0835-6EB5-AAD8-0E5B-02478F4D269C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상형문자는 고대 이집트인의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 문자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7" name="그림 6" descr="새, 예술이(가) 표시된 사진&#10;&#10;자동 생성된 설명">
            <a:extLst>
              <a:ext uri="{FF2B5EF4-FFF2-40B4-BE49-F238E27FC236}">
                <a16:creationId xmlns:a16="http://schemas.microsoft.com/office/drawing/2014/main" id="{9E55A969-8EAE-F6EA-2988-35790124B2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143" y="1999550"/>
            <a:ext cx="3168621" cy="4224828"/>
          </a:xfrm>
          <a:prstGeom prst="rect">
            <a:avLst/>
          </a:prstGeom>
        </p:spPr>
      </p:pic>
      <p:pic>
        <p:nvPicPr>
          <p:cNvPr id="17" name="그림 16" descr="유물, 조각술, 친필, 릴리프이(가) 표시된 사진&#10;&#10;자동 생성된 설명">
            <a:extLst>
              <a:ext uri="{FF2B5EF4-FFF2-40B4-BE49-F238E27FC236}">
                <a16:creationId xmlns:a16="http://schemas.microsoft.com/office/drawing/2014/main" id="{EF3678E9-EDFE-0807-80D3-AF6A906BA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877" y="1999551"/>
            <a:ext cx="5982056" cy="4224828"/>
          </a:xfrm>
          <a:prstGeom prst="rect">
            <a:avLst/>
          </a:prstGeom>
        </p:spPr>
      </p:pic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2394FB68-1386-64E4-392B-3C982EF0FE47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무슨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의미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그림 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132E67AC-9472-E576-44F4-978BAA4961FC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피라미드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에서 발견된 돌판에는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죽은 사람이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62A265F5-9688-0146-C6D4-39242784C395}"/>
              </a:ext>
            </a:extLst>
          </p:cNvPr>
          <p:cNvSpPr/>
          <p:nvPr/>
        </p:nvSpPr>
        <p:spPr>
          <a:xfrm>
            <a:off x="7985125" y="930023"/>
            <a:ext cx="887413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ㄱㄹ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4B69EF61-84A1-507B-2BCC-7C92ACC6A28E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사후세계로 잘 갈 수 있도록 하는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주문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쓰여 </a:t>
            </a:r>
            <a:r>
              <a:rPr lang="ko-KR" altLang="en-US" sz="3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있대요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54BEAC93-C661-1AB6-9B12-9AA8A98B0854}"/>
              </a:ext>
            </a:extLst>
          </p:cNvPr>
          <p:cNvSpPr/>
          <p:nvPr/>
        </p:nvSpPr>
        <p:spPr>
          <a:xfrm>
            <a:off x="7850558" y="940062"/>
            <a:ext cx="690192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ㅈㅁ</a:t>
            </a:r>
            <a:endParaRPr lang="ko-KR" altLang="en-US" sz="20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8686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3" grpId="1" animBg="1"/>
      <p:bldP spid="16" grpId="0" animBg="1"/>
      <p:bldP spid="18" grpId="0" animBg="1"/>
      <p:bldP spid="21" grpId="0" animBg="1"/>
      <p:bldP spid="27" grpId="0" animBg="1"/>
      <p:bldP spid="27" grpId="1" animBg="1"/>
      <p:bldP spid="26" grpId="0" animBg="1"/>
      <p:bldP spid="29" grpId="0" animBg="1"/>
      <p:bldP spid="2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4A3E54-9F8D-21F4-D66B-4F9B363C3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108D317-7CBD-4897-BD1F-959436D2A3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BF26504F-5C88-6605-8B89-AEC778E78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4" t="16117" b="11335"/>
          <a:stretch/>
        </p:blipFill>
        <p:spPr>
          <a:xfrm>
            <a:off x="0" y="0"/>
            <a:ext cx="4130125" cy="6858000"/>
          </a:xfrm>
          <a:custGeom>
            <a:avLst/>
            <a:gdLst/>
            <a:ahLst/>
            <a:cxnLst/>
            <a:rect l="l" t="t" r="r" b="b"/>
            <a:pathLst>
              <a:path w="6717456" h="6858000">
                <a:moveTo>
                  <a:pt x="0" y="0"/>
                </a:moveTo>
                <a:lnTo>
                  <a:pt x="6149468" y="0"/>
                </a:lnTo>
                <a:lnTo>
                  <a:pt x="6202448" y="162605"/>
                </a:lnTo>
                <a:cubicBezTo>
                  <a:pt x="6535625" y="1263763"/>
                  <a:pt x="6717456" y="2453207"/>
                  <a:pt x="6717456" y="3694043"/>
                </a:cubicBezTo>
                <a:cubicBezTo>
                  <a:pt x="6717456" y="4757617"/>
                  <a:pt x="6583866" y="5783433"/>
                  <a:pt x="6335883" y="6748259"/>
                </a:cubicBezTo>
                <a:lnTo>
                  <a:pt x="630519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297641-8B9F-4767-9606-8A11313227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89864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F3CA65-EA00-46B4-9616-39E6853F7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36172" y="2240371"/>
            <a:ext cx="42062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9C27A52-9715-B3A4-74FD-338365950A7B}"/>
              </a:ext>
            </a:extLst>
          </p:cNvPr>
          <p:cNvGrpSpPr/>
          <p:nvPr/>
        </p:nvGrpSpPr>
        <p:grpSpPr>
          <a:xfrm flipH="1">
            <a:off x="372479" y="3058200"/>
            <a:ext cx="4130125" cy="3609354"/>
            <a:chOff x="3756574" y="2162301"/>
            <a:chExt cx="4130125" cy="3609354"/>
          </a:xfrm>
        </p:grpSpPr>
        <p:pic>
          <p:nvPicPr>
            <p:cNvPr id="3" name="그림 2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D365A059-7865-1724-92DA-F56CD8444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574" y="2162301"/>
              <a:ext cx="4130125" cy="3609354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BD27AC22-91FA-BAF6-8D9A-1EC1642C79C7}"/>
                </a:ext>
              </a:extLst>
            </p:cNvPr>
            <p:cNvSpPr/>
            <p:nvPr/>
          </p:nvSpPr>
          <p:spPr>
            <a:xfrm>
              <a:off x="6307933" y="3140869"/>
              <a:ext cx="45719" cy="107156"/>
            </a:xfrm>
            <a:prstGeom prst="rect">
              <a:avLst/>
            </a:prstGeom>
            <a:solidFill>
              <a:srgbClr val="9DDE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0CB093D6-52EC-554E-5FD7-745B905F3EEA}"/>
              </a:ext>
            </a:extLst>
          </p:cNvPr>
          <p:cNvGrpSpPr/>
          <p:nvPr/>
        </p:nvGrpSpPr>
        <p:grpSpPr>
          <a:xfrm>
            <a:off x="4606216" y="399143"/>
            <a:ext cx="2537534" cy="755963"/>
            <a:chOff x="742846" y="777406"/>
            <a:chExt cx="2537534" cy="755963"/>
          </a:xfrm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22EB3CDA-6357-77F6-F6D7-28ED008927CA}"/>
                </a:ext>
              </a:extLst>
            </p:cNvPr>
            <p:cNvGrpSpPr/>
            <p:nvPr/>
          </p:nvGrpSpPr>
          <p:grpSpPr>
            <a:xfrm>
              <a:off x="742846" y="777406"/>
              <a:ext cx="430646" cy="755963"/>
              <a:chOff x="4812030" y="3342988"/>
              <a:chExt cx="430646" cy="755963"/>
            </a:xfrm>
          </p:grpSpPr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2A0BD0EE-7887-2D31-6BE2-CE78A4F9C040}"/>
                  </a:ext>
                </a:extLst>
              </p:cNvPr>
              <p:cNvSpPr/>
              <p:nvPr/>
            </p:nvSpPr>
            <p:spPr>
              <a:xfrm>
                <a:off x="4831138" y="3870351"/>
                <a:ext cx="392430" cy="228600"/>
              </a:xfrm>
              <a:prstGeom prst="ellipse">
                <a:avLst/>
              </a:prstGeom>
              <a:solidFill>
                <a:srgbClr val="8CCDD1">
                  <a:alpha val="4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9" name="그림 18" descr="열기구, 풍선이(가) 표시된 사진&#10;&#10;자동 생성된 설명">
                <a:extLst>
                  <a:ext uri="{FF2B5EF4-FFF2-40B4-BE49-F238E27FC236}">
                    <a16:creationId xmlns:a16="http://schemas.microsoft.com/office/drawing/2014/main" id="{FC886785-A6A2-D5BB-C89A-B9CFA1C0F3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12030" y="3342988"/>
                <a:ext cx="430646" cy="641663"/>
              </a:xfrm>
              <a:prstGeom prst="rect">
                <a:avLst/>
              </a:prstGeom>
            </p:spPr>
          </p:pic>
        </p:grp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25315F9F-9253-FB05-0647-3BE0F2BA7CEC}"/>
                </a:ext>
              </a:extLst>
            </p:cNvPr>
            <p:cNvCxnSpPr>
              <a:cxnSpLocks/>
            </p:cNvCxnSpPr>
            <p:nvPr/>
          </p:nvCxnSpPr>
          <p:spPr>
            <a:xfrm>
              <a:off x="1356275" y="1533369"/>
              <a:ext cx="1924105" cy="0"/>
            </a:xfrm>
            <a:prstGeom prst="line">
              <a:avLst/>
            </a:prstGeom>
            <a:ln w="22225" cmpd="thinThick">
              <a:solidFill>
                <a:srgbClr val="8CCDD1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0" name="제목 1">
            <a:extLst>
              <a:ext uri="{FF2B5EF4-FFF2-40B4-BE49-F238E27FC236}">
                <a16:creationId xmlns:a16="http://schemas.microsoft.com/office/drawing/2014/main" id="{9800CC83-F01A-FB86-7E27-13A36035544F}"/>
              </a:ext>
            </a:extLst>
          </p:cNvPr>
          <p:cNvSpPr txBox="1">
            <a:spLocks/>
          </p:cNvSpPr>
          <p:nvPr/>
        </p:nvSpPr>
        <p:spPr>
          <a:xfrm>
            <a:off x="5219645" y="514363"/>
            <a:ext cx="2130000" cy="641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학습 순서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2984C7A2-15DF-8BD8-C1E3-A0D8D64176BC}"/>
              </a:ext>
            </a:extLst>
          </p:cNvPr>
          <p:cNvSpPr/>
          <p:nvPr/>
        </p:nvSpPr>
        <p:spPr>
          <a:xfrm>
            <a:off x="7336172" y="409222"/>
            <a:ext cx="4434914" cy="2119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14D18D9B-6455-207C-CA32-04986BAE24A9}"/>
              </a:ext>
            </a:extLst>
          </p:cNvPr>
          <p:cNvGrpSpPr/>
          <p:nvPr/>
        </p:nvGrpSpPr>
        <p:grpSpPr>
          <a:xfrm>
            <a:off x="5157292" y="1795851"/>
            <a:ext cx="5703709" cy="825592"/>
            <a:chOff x="5157292" y="1795851"/>
            <a:chExt cx="5703709" cy="825592"/>
          </a:xfrm>
        </p:grpSpPr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id="{DF3F433C-CF10-9DB2-C7DC-54C6242CCDEA}"/>
                </a:ext>
              </a:extLst>
            </p:cNvPr>
            <p:cNvSpPr/>
            <p:nvPr/>
          </p:nvSpPr>
          <p:spPr>
            <a:xfrm>
              <a:off x="5455788" y="1910151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이집트는 어떤 나라</a:t>
              </a:r>
              <a:r>
                <a:rPr lang="en-US" altLang="ko-KR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?</a:t>
              </a:r>
              <a:endParaRPr lang="ko-KR" altLang="en-US" sz="2400" dirty="0">
                <a:solidFill>
                  <a:schemeClr val="tx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5" name="순서도: 순차적 액세스 저장소 34">
              <a:extLst>
                <a:ext uri="{FF2B5EF4-FFF2-40B4-BE49-F238E27FC236}">
                  <a16:creationId xmlns:a16="http://schemas.microsoft.com/office/drawing/2014/main" id="{861DD952-1FD4-31BE-7204-33F47BC37CE7}"/>
                </a:ext>
              </a:extLst>
            </p:cNvPr>
            <p:cNvSpPr/>
            <p:nvPr/>
          </p:nvSpPr>
          <p:spPr>
            <a:xfrm>
              <a:off x="5157292" y="1795851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211388F1-5A8F-3347-1B7E-5B29BE143C37}"/>
              </a:ext>
            </a:extLst>
          </p:cNvPr>
          <p:cNvGrpSpPr/>
          <p:nvPr/>
        </p:nvGrpSpPr>
        <p:grpSpPr>
          <a:xfrm>
            <a:off x="5157292" y="2914030"/>
            <a:ext cx="5703709" cy="825592"/>
            <a:chOff x="5157292" y="2914030"/>
            <a:chExt cx="5703709" cy="825592"/>
          </a:xfrm>
        </p:grpSpPr>
        <p:sp>
          <p:nvSpPr>
            <p:cNvPr id="43" name="사각형: 둥근 모서리 42">
              <a:extLst>
                <a:ext uri="{FF2B5EF4-FFF2-40B4-BE49-F238E27FC236}">
                  <a16:creationId xmlns:a16="http://schemas.microsoft.com/office/drawing/2014/main" id="{8B9041B0-A471-FA49-BC18-F536DA2FE2A5}"/>
                </a:ext>
              </a:extLst>
            </p:cNvPr>
            <p:cNvSpPr/>
            <p:nvPr/>
          </p:nvSpPr>
          <p:spPr>
            <a:xfrm>
              <a:off x="5455788" y="3028330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이집트의 랜드마크</a:t>
              </a:r>
            </a:p>
          </p:txBody>
        </p:sp>
        <p:sp>
          <p:nvSpPr>
            <p:cNvPr id="44" name="순서도: 순차적 액세스 저장소 43">
              <a:extLst>
                <a:ext uri="{FF2B5EF4-FFF2-40B4-BE49-F238E27FC236}">
                  <a16:creationId xmlns:a16="http://schemas.microsoft.com/office/drawing/2014/main" id="{7471FC93-D4C0-3158-E678-529381CDFE44}"/>
                </a:ext>
              </a:extLst>
            </p:cNvPr>
            <p:cNvSpPr/>
            <p:nvPr/>
          </p:nvSpPr>
          <p:spPr>
            <a:xfrm>
              <a:off x="5157292" y="2914030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2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A08E78A4-CC02-4CBE-FDE0-DF71762B827C}"/>
              </a:ext>
            </a:extLst>
          </p:cNvPr>
          <p:cNvGrpSpPr/>
          <p:nvPr/>
        </p:nvGrpSpPr>
        <p:grpSpPr>
          <a:xfrm>
            <a:off x="5157292" y="4036768"/>
            <a:ext cx="5703709" cy="825592"/>
            <a:chOff x="5157292" y="4036768"/>
            <a:chExt cx="5703709" cy="825592"/>
          </a:xfrm>
        </p:grpSpPr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3E3BCD8F-B387-F304-F8AC-FB89D2E4EC09}"/>
                </a:ext>
              </a:extLst>
            </p:cNvPr>
            <p:cNvSpPr/>
            <p:nvPr/>
          </p:nvSpPr>
          <p:spPr>
            <a:xfrm>
              <a:off x="5455788" y="4151068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이집트 유물 빙고</a:t>
              </a:r>
            </a:p>
          </p:txBody>
        </p:sp>
        <p:sp>
          <p:nvSpPr>
            <p:cNvPr id="46" name="순서도: 순차적 액세스 저장소 45">
              <a:extLst>
                <a:ext uri="{FF2B5EF4-FFF2-40B4-BE49-F238E27FC236}">
                  <a16:creationId xmlns:a16="http://schemas.microsoft.com/office/drawing/2014/main" id="{2F86F31F-2478-F20B-40A0-68F8614ED30F}"/>
                </a:ext>
              </a:extLst>
            </p:cNvPr>
            <p:cNvSpPr/>
            <p:nvPr/>
          </p:nvSpPr>
          <p:spPr>
            <a:xfrm>
              <a:off x="5157292" y="4036768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3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DB37BEED-DC5A-0A33-D930-4B53BB5FE960}"/>
              </a:ext>
            </a:extLst>
          </p:cNvPr>
          <p:cNvGrpSpPr/>
          <p:nvPr/>
        </p:nvGrpSpPr>
        <p:grpSpPr>
          <a:xfrm>
            <a:off x="5157292" y="5154947"/>
            <a:ext cx="5703709" cy="825592"/>
            <a:chOff x="5157292" y="5154947"/>
            <a:chExt cx="5703709" cy="825592"/>
          </a:xfrm>
        </p:grpSpPr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id="{0FCC9B38-36EF-F05D-9966-0CDD6AAB059B}"/>
                </a:ext>
              </a:extLst>
            </p:cNvPr>
            <p:cNvSpPr/>
            <p:nvPr/>
          </p:nvSpPr>
          <p:spPr>
            <a:xfrm>
              <a:off x="5455788" y="5269247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정리하기</a:t>
              </a:r>
            </a:p>
          </p:txBody>
        </p:sp>
        <p:sp>
          <p:nvSpPr>
            <p:cNvPr id="48" name="순서도: 순차적 액세스 저장소 47">
              <a:extLst>
                <a:ext uri="{FF2B5EF4-FFF2-40B4-BE49-F238E27FC236}">
                  <a16:creationId xmlns:a16="http://schemas.microsoft.com/office/drawing/2014/main" id="{4B95DE1A-5D20-DFFE-809B-31A1C58E6806}"/>
                </a:ext>
              </a:extLst>
            </p:cNvPr>
            <p:cNvSpPr/>
            <p:nvPr/>
          </p:nvSpPr>
          <p:spPr>
            <a:xfrm>
              <a:off x="5157292" y="5154947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4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41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A22EA-D86B-75F1-FD8C-47582DABA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1A013880-E32A-C65A-EB10-A7C6DAF5AADD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79C6B515-B790-D66B-273F-A977BABF973D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DC58A3C-5C1E-5A90-14A8-218C33CC0BC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A7B30A5B-F864-B20C-6A4F-1A87D85A44AE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왕의 무덤에서 발견되는 </a:t>
            </a:r>
            <a:r>
              <a:rPr lang="ko-KR" altLang="en-US" sz="36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우샤부티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인형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이예요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9CD02EB6-0A80-99E2-761D-E25AC140C20B}"/>
              </a:ext>
            </a:extLst>
          </p:cNvPr>
          <p:cNvSpPr/>
          <p:nvPr/>
        </p:nvSpPr>
        <p:spPr>
          <a:xfrm>
            <a:off x="9127331" y="926334"/>
            <a:ext cx="72265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ㅇㅎ</a:t>
            </a:r>
            <a:endParaRPr lang="ko-KR" altLang="en-US" sz="20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7A64AE-1E6D-DA6C-F975-90815EE24597}"/>
              </a:ext>
            </a:extLst>
          </p:cNvPr>
          <p:cNvSpPr txBox="1"/>
          <p:nvPr/>
        </p:nvSpPr>
        <p:spPr>
          <a:xfrm>
            <a:off x="6306457" y="6524090"/>
            <a:ext cx="56251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이미지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Serge Ottaviani, CC BY-SA 3.0,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Wikimedia Commons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88C96F0D-74BD-04D9-1B50-086291D59968}"/>
              </a:ext>
            </a:extLst>
          </p:cNvPr>
          <p:cNvGrpSpPr/>
          <p:nvPr/>
        </p:nvGrpSpPr>
        <p:grpSpPr>
          <a:xfrm>
            <a:off x="624415" y="670287"/>
            <a:ext cx="1072400" cy="1060768"/>
            <a:chOff x="2961342" y="824568"/>
            <a:chExt cx="1072400" cy="1060768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5F2D479B-8645-C0A1-B763-294BB05EDDCF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47F64B5E-5EB9-2234-DABC-C2DB73074D78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14" name="그림 13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CF075625-5DCD-6870-18DC-EE66564326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97C4BBA4-B87B-85BC-93FC-B9D88FF6155E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43387DF7-663D-52B4-4348-1BD037DB038A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인형은 사후세계에서 왕 대신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농사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일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해주는</a:t>
            </a:r>
            <a:endParaRPr lang="ko-KR" altLang="en-US" sz="36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92D8F75D-7BE6-B86D-8FCF-8BBC17E21902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작은 일꾼들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”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8" name="그림 7" descr="디스플레이, 군대, 텍스트, 박물관이(가) 표시된 사진&#10;&#10;자동 생성된 설명">
            <a:extLst>
              <a:ext uri="{FF2B5EF4-FFF2-40B4-BE49-F238E27FC236}">
                <a16:creationId xmlns:a16="http://schemas.microsoft.com/office/drawing/2014/main" id="{F9570450-78A4-DD19-1ECF-17699BEB2E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857" y="2429657"/>
            <a:ext cx="7901509" cy="3423313"/>
          </a:xfrm>
          <a:prstGeom prst="rect">
            <a:avLst/>
          </a:prstGeom>
        </p:spPr>
      </p:pic>
      <p:pic>
        <p:nvPicPr>
          <p:cNvPr id="19" name="그림 18" descr="조각, 유물, 청동, 청동 조각품이(가) 표시된 사진&#10;&#10;자동 생성된 설명">
            <a:extLst>
              <a:ext uri="{FF2B5EF4-FFF2-40B4-BE49-F238E27FC236}">
                <a16:creationId xmlns:a16="http://schemas.microsoft.com/office/drawing/2014/main" id="{4DBD00B9-048F-6838-ACE2-4E03EE90D9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43" y="2226988"/>
            <a:ext cx="2554429" cy="382865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5740D71-1007-45CE-0BED-F653EBFA6F3C}"/>
              </a:ext>
            </a:extLst>
          </p:cNvPr>
          <p:cNvSpPr txBox="1"/>
          <p:nvPr/>
        </p:nvSpPr>
        <p:spPr>
          <a:xfrm>
            <a:off x="356465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2EA511EC-A054-74B7-A5F1-A053030C38F9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투탕카멘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무덤에서는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28AABB9F-F4D1-1DD3-0BD4-418BC512915B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무려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413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 되는 인형이 나왔어요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CDD3AA2C-21A1-A8DB-38FE-4DF3A29C8D53}"/>
              </a:ext>
            </a:extLst>
          </p:cNvPr>
          <p:cNvSpPr/>
          <p:nvPr/>
        </p:nvSpPr>
        <p:spPr>
          <a:xfrm>
            <a:off x="4248944" y="924445"/>
            <a:ext cx="72265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1251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3" grpId="1" animBg="1"/>
      <p:bldP spid="16" grpId="0" animBg="1"/>
      <p:bldP spid="18" grpId="0" animBg="1"/>
      <p:bldP spid="23" grpId="0" animBg="1"/>
      <p:bldP spid="24" grpId="0" animBg="1"/>
      <p:bldP spid="25" grpId="0" animBg="1"/>
      <p:bldP spid="25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B1516D-5AD0-6EED-364A-72C1F4168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353A321-4997-CE79-3E7B-BB53D815823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74A7AF0B-47F2-8392-6838-AF0965E10BD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DE3F243-9D85-062B-E51D-04A24FAC0F8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D7AD8DAF-427B-B25F-1132-A32B393C8785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파피루스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고대 이집트에서 사용된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종이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D9254F50-6D52-0853-0B6D-CBBE0A84D0B1}"/>
              </a:ext>
            </a:extLst>
          </p:cNvPr>
          <p:cNvSpPr/>
          <p:nvPr/>
        </p:nvSpPr>
        <p:spPr>
          <a:xfrm>
            <a:off x="8695113" y="924445"/>
            <a:ext cx="698904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C89D0C6D-88A7-4728-FE61-E7AAF311EE79}"/>
              </a:ext>
            </a:extLst>
          </p:cNvPr>
          <p:cNvGrpSpPr/>
          <p:nvPr/>
        </p:nvGrpSpPr>
        <p:grpSpPr>
          <a:xfrm>
            <a:off x="624415" y="670287"/>
            <a:ext cx="1072400" cy="1060768"/>
            <a:chOff x="2961342" y="824568"/>
            <a:chExt cx="1072400" cy="1060768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2E406755-731A-DE4E-451C-F30A333D192D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70BA3B94-2615-E235-6B28-FC22C5FC435F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14" name="그림 13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5BB73539-B611-9C08-4C90-06C2A4960E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7C27FB4D-3D9F-0119-C9AB-E67BB9266658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DEB29D7-B628-8387-E91C-FD9353D3FB63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1" name="그림 20" descr="갈색, 베이지이(가) 표시된 사진&#10;&#10;자동 생성된 설명">
            <a:extLst>
              <a:ext uri="{FF2B5EF4-FFF2-40B4-BE49-F238E27FC236}">
                <a16:creationId xmlns:a16="http://schemas.microsoft.com/office/drawing/2014/main" id="{808E4E0B-C9F2-A2A2-9B93-2584AFAA27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431" y="1924211"/>
            <a:ext cx="2946400" cy="4209143"/>
          </a:xfrm>
          <a:prstGeom prst="rect">
            <a:avLst/>
          </a:prstGeom>
        </p:spPr>
      </p:pic>
      <p:pic>
        <p:nvPicPr>
          <p:cNvPr id="27" name="그림 26" descr="식물, 육상식물, 나무, 유관속 식물이(가) 표시된 사진&#10;&#10;자동 생성된 설명">
            <a:extLst>
              <a:ext uri="{FF2B5EF4-FFF2-40B4-BE49-F238E27FC236}">
                <a16:creationId xmlns:a16="http://schemas.microsoft.com/office/drawing/2014/main" id="{3FB9B3F7-5D47-03B1-49B9-740A197DEB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718" y="2074372"/>
            <a:ext cx="5211763" cy="3908823"/>
          </a:xfrm>
          <a:prstGeom prst="rect">
            <a:avLst/>
          </a:prstGeom>
        </p:spPr>
      </p:pic>
      <p:pic>
        <p:nvPicPr>
          <p:cNvPr id="10" name="그림 9" descr="텍스트, 친필, 종이, 서예이(가) 표시된 사진&#10;&#10;자동 생성된 설명">
            <a:extLst>
              <a:ext uri="{FF2B5EF4-FFF2-40B4-BE49-F238E27FC236}">
                <a16:creationId xmlns:a16="http://schemas.microsoft.com/office/drawing/2014/main" id="{1788D140-F762-6690-A4B4-1F25CA3FED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503" y="1834428"/>
            <a:ext cx="5776020" cy="4426778"/>
          </a:xfrm>
          <a:prstGeom prst="rect">
            <a:avLst/>
          </a:prstGeom>
        </p:spPr>
      </p:pic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28281756-2DA6-ED2E-96C9-449E1F3F21FB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파피루스는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세계 최초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종이 형태예요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8" name="말풍선: 모서리가 둥근 사각형 27">
            <a:extLst>
              <a:ext uri="{FF2B5EF4-FFF2-40B4-BE49-F238E27FC236}">
                <a16:creationId xmlns:a16="http://schemas.microsoft.com/office/drawing/2014/main" id="{C4F9C03D-571B-6965-C1B8-8E3C2DA81C6D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나일강 근처에서 자라는 </a:t>
            </a:r>
            <a:r>
              <a:rPr lang="ko-KR" altLang="en-US" sz="32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파피루스 식물</a:t>
            </a:r>
            <a:r>
              <a:rPr lang="ko-KR" altLang="en-US" sz="32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</a:t>
            </a:r>
            <a:r>
              <a:rPr lang="ko-KR" altLang="en-US" sz="32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줄기</a:t>
            </a:r>
            <a:r>
              <a:rPr lang="ko-KR" altLang="en-US" sz="32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만들었어요</a:t>
            </a:r>
            <a:r>
              <a:rPr lang="en-US" altLang="ko-KR" sz="32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9" name="말풍선: 모서리가 둥근 사각형 28">
            <a:extLst>
              <a:ext uri="{FF2B5EF4-FFF2-40B4-BE49-F238E27FC236}">
                <a16:creationId xmlns:a16="http://schemas.microsoft.com/office/drawing/2014/main" id="{F23F269C-B7B8-C83B-AC34-B1694447A026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사람들은 파피루스에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글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쓰거나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그렸어요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948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3" grpId="1" animBg="1"/>
      <p:bldP spid="30" grpId="0" animBg="1"/>
      <p:bldP spid="28" grpId="0" animBg="1"/>
      <p:bldP spid="2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646BD-C321-40C1-F3EF-942CD60A6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19050F35-425B-6CF4-3046-4C006D852AD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20C61D2B-D753-F517-6DD0-5D7FFCB7415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5546283-4567-0ACB-0845-9AE663C9FB4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A56A5DD4-2B3A-F1A7-F26E-80B41F1FAE0C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호루스의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눈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은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치유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와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보호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상징하는 그림이예요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9215FD63-4E9A-6129-B23E-2F08C2D2ECC3}"/>
              </a:ext>
            </a:extLst>
          </p:cNvPr>
          <p:cNvSpPr/>
          <p:nvPr/>
        </p:nvSpPr>
        <p:spPr>
          <a:xfrm>
            <a:off x="4905173" y="924445"/>
            <a:ext cx="698904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ㅊㅇ</a:t>
            </a:r>
            <a:endParaRPr lang="ko-KR" altLang="en-US" sz="20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D28D4663-83DB-BA36-9E2F-D3427EC1DB2F}"/>
              </a:ext>
            </a:extLst>
          </p:cNvPr>
          <p:cNvGrpSpPr/>
          <p:nvPr/>
        </p:nvGrpSpPr>
        <p:grpSpPr>
          <a:xfrm>
            <a:off x="624415" y="670287"/>
            <a:ext cx="1072400" cy="1060768"/>
            <a:chOff x="2961342" y="824568"/>
            <a:chExt cx="1072400" cy="1060768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BA8C2888-605B-E25E-0FE1-6AB80D9A4CAA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299EA32F-34B8-DC1C-D940-71E0254C8C43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14" name="그림 13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3DFD372C-2F89-DEBF-7D32-5A20B7AC19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79969135-6643-92AB-E7B0-C7A096FAB84E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8" name="그림 7" descr="조각상, 건물, 야외, 조각이(가) 표시된 사진&#10;&#10;자동 생성된 설명">
            <a:extLst>
              <a:ext uri="{FF2B5EF4-FFF2-40B4-BE49-F238E27FC236}">
                <a16:creationId xmlns:a16="http://schemas.microsoft.com/office/drawing/2014/main" id="{E49212D1-5B3A-E321-FEFC-85C9CBE783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905" y="2226215"/>
            <a:ext cx="5182339" cy="3898900"/>
          </a:xfrm>
          <a:prstGeom prst="rect">
            <a:avLst/>
          </a:prstGeom>
        </p:spPr>
      </p:pic>
      <p:pic>
        <p:nvPicPr>
          <p:cNvPr id="16" name="그림 15" descr="예술, 해양 무척추 동물이(가) 표시된 사진&#10;&#10;자동 생성된 설명">
            <a:extLst>
              <a:ext uri="{FF2B5EF4-FFF2-40B4-BE49-F238E27FC236}">
                <a16:creationId xmlns:a16="http://schemas.microsoft.com/office/drawing/2014/main" id="{CCC64E51-7E46-C3C7-58C8-A3721F81EB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0" y="2202667"/>
            <a:ext cx="3898900" cy="3898900"/>
          </a:xfrm>
          <a:prstGeom prst="rect">
            <a:avLst/>
          </a:prstGeom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A57E737F-D379-93B2-4639-50BB2F437416}"/>
              </a:ext>
            </a:extLst>
          </p:cNvPr>
          <p:cNvSpPr/>
          <p:nvPr/>
        </p:nvSpPr>
        <p:spPr>
          <a:xfrm>
            <a:off x="6162473" y="924445"/>
            <a:ext cx="698904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ㅂㅎ</a:t>
            </a:r>
            <a:endParaRPr lang="ko-KR" altLang="en-US" sz="20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879FEA62-38DB-1B6C-9229-A694C91D5102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호루스는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매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머리를 가진 고대 이집트의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이예요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CD2B5EDA-EFB2-653D-58F1-DCCAA29281F7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신화에 따르면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호루스는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싸우다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눈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잃었는데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말풍선: 모서리가 둥근 사각형 21">
            <a:extLst>
              <a:ext uri="{FF2B5EF4-FFF2-40B4-BE49-F238E27FC236}">
                <a16:creationId xmlns:a16="http://schemas.microsoft.com/office/drawing/2014/main" id="{23B99AAF-1A26-E383-CA01-7F6A9EC984A6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달의 신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고쳐줘서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눈이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행운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부적으로 </a:t>
            </a:r>
            <a:r>
              <a:rPr lang="ko-KR" altLang="en-US" sz="36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사용된대요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D961C133-551E-4201-0894-56F68E080C17}"/>
              </a:ext>
            </a:extLst>
          </p:cNvPr>
          <p:cNvSpPr/>
          <p:nvPr/>
        </p:nvSpPr>
        <p:spPr>
          <a:xfrm>
            <a:off x="4006850" y="924445"/>
            <a:ext cx="339927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B88E73AB-11E4-EDA3-3C22-129A1108F31F}"/>
              </a:ext>
            </a:extLst>
          </p:cNvPr>
          <p:cNvSpPr/>
          <p:nvPr/>
        </p:nvSpPr>
        <p:spPr>
          <a:xfrm>
            <a:off x="6746506" y="935077"/>
            <a:ext cx="698904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ㅎㅇ</a:t>
            </a:r>
            <a:endParaRPr lang="ko-KR" altLang="en-US" sz="20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1643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3" grpId="1" animBg="1"/>
      <p:bldP spid="17" grpId="0" animBg="1"/>
      <p:bldP spid="17" grpId="1" animBg="1"/>
      <p:bldP spid="18" grpId="0" animBg="1"/>
      <p:bldP spid="19" grpId="0" animBg="1"/>
      <p:bldP spid="22" grpId="0" animBg="1"/>
      <p:bldP spid="23" grpId="0" animBg="1"/>
      <p:bldP spid="23" grpId="1" animBg="1"/>
      <p:bldP spid="24" grpId="0" animBg="1"/>
      <p:bldP spid="24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05CA2F-2CC6-7267-47F2-089C8F520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E069CE5A-F8A3-0D35-039B-8156AE9B0A4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212B9D3-6FBA-9100-8430-EDF72A7A3A3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0B188AA-53E4-2310-D8F9-AE471E0F9DA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85832434-CEBF-35A1-7B82-C4E929F9E465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 유물들로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빙고 놀이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해봅시다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49C93C-B352-3DCC-2A0B-AAE2A95F6F41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7B6D756C-984A-B172-F1C2-E1A3018CAFAC}"/>
              </a:ext>
            </a:extLst>
          </p:cNvPr>
          <p:cNvGrpSpPr/>
          <p:nvPr/>
        </p:nvGrpSpPr>
        <p:grpSpPr>
          <a:xfrm>
            <a:off x="624415" y="670287"/>
            <a:ext cx="1072400" cy="1060768"/>
            <a:chOff x="2961342" y="824568"/>
            <a:chExt cx="1072400" cy="1060768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26A7BCBA-95CF-1D63-3F0F-2596E8DAE45B}"/>
                </a:ext>
              </a:extLst>
            </p:cNvPr>
            <p:cNvSpPr/>
            <p:nvPr/>
          </p:nvSpPr>
          <p:spPr>
            <a:xfrm>
              <a:off x="2961342" y="824568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340E5BB2-C38A-71D5-5B5C-294DA9433D34}"/>
                </a:ext>
              </a:extLst>
            </p:cNvPr>
            <p:cNvGrpSpPr/>
            <p:nvPr/>
          </p:nvGrpSpPr>
          <p:grpSpPr>
            <a:xfrm>
              <a:off x="2961343" y="824569"/>
              <a:ext cx="1072399" cy="1060767"/>
              <a:chOff x="2961343" y="824569"/>
              <a:chExt cx="1072399" cy="1060767"/>
            </a:xfrm>
          </p:grpSpPr>
          <p:pic>
            <p:nvPicPr>
              <p:cNvPr id="14" name="그림 13" descr="의류, 인간의 얼굴, 미소, 의상 디자인이(가) 표시된 사진&#10;&#10;자동 생성된 설명">
                <a:extLst>
                  <a:ext uri="{FF2B5EF4-FFF2-40B4-BE49-F238E27FC236}">
                    <a16:creationId xmlns:a16="http://schemas.microsoft.com/office/drawing/2014/main" id="{150164DD-16B0-E9A2-902E-E48331BF58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02" t="9157" r="18499" b="61263"/>
              <a:stretch/>
            </p:blipFill>
            <p:spPr>
              <a:xfrm>
                <a:off x="2984161" y="966926"/>
                <a:ext cx="1049581" cy="918409"/>
              </a:xfrm>
              <a:prstGeom prst="ellipse">
                <a:avLst/>
              </a:prstGeom>
            </p:spPr>
          </p:pic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21359796-0227-70C0-74BA-57299B6A6702}"/>
                  </a:ext>
                </a:extLst>
              </p:cNvPr>
              <p:cNvSpPr/>
              <p:nvPr/>
            </p:nvSpPr>
            <p:spPr>
              <a:xfrm>
                <a:off x="2961343" y="824569"/>
                <a:ext cx="1060767" cy="1060767"/>
              </a:xfrm>
              <a:prstGeom prst="ellipse">
                <a:avLst/>
              </a:prstGeom>
              <a:noFill/>
              <a:ln w="57150">
                <a:solidFill>
                  <a:srgbClr val="8CCDD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id="{6B0E5BB6-1A1E-AF06-E5AC-BE0BD3218F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55433"/>
          <a:stretch/>
        </p:blipFill>
        <p:spPr>
          <a:xfrm>
            <a:off x="2221093" y="2104869"/>
            <a:ext cx="5957706" cy="27480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EF790CC-574B-1D4D-24EB-60127CA2CF0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5879"/>
          <a:stretch/>
        </p:blipFill>
        <p:spPr>
          <a:xfrm>
            <a:off x="4431061" y="2792092"/>
            <a:ext cx="5957706" cy="3337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61519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688CA-7F5D-E36B-A4B9-B87BB422A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E3087B6F-32D3-4EDC-2F48-5AFE33B12C7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68227171-A70C-361D-09F4-918F35EC228B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C9B9E2-59E4-80FA-201C-54C3C5BCD270}"/>
              </a:ext>
            </a:extLst>
          </p:cNvPr>
          <p:cNvSpPr txBox="1"/>
          <p:nvPr/>
        </p:nvSpPr>
        <p:spPr>
          <a:xfrm>
            <a:off x="6570921" y="6536086"/>
            <a:ext cx="52781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KBS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여행 걸어서 세계속으로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KBS.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온라인 미디어 6" title="[#걸세나라모음zip] 인간이 만들어낸 걸작, 피라미드와 스핑크스를 만나다 '이집트 여행' Trip to Egypt (KBS 방송)">
            <a:hlinkClick r:id="" action="ppaction://media"/>
            <a:extLst>
              <a:ext uri="{FF2B5EF4-FFF2-40B4-BE49-F238E27FC236}">
                <a16:creationId xmlns:a16="http://schemas.microsoft.com/office/drawing/2014/main" id="{D27DBBFA-6B91-3CED-C9C4-8492E71E66B5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94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5FD79-3E28-1A7A-1A0C-486154C44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B6C609-AF32-D7EB-D640-A5DC2B70E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A1A6C8A1-CC95-BDD1-C69E-5756B1A905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968680AA-0C65-8606-7F0A-0E9F2297708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13879B82-8ED1-C497-CF50-F807BEFECF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2DF4135A-12FB-1F59-CB1F-A7D2F1DE4E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DA72F8FF-2C91-14C6-E3C2-559CAABA698A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2543108F-1DB1-50F8-6C08-5E5FBB1CEAE7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E1D60ECF-3BAC-8FB3-4E33-E6FCB6C8A335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[ 4 ]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정리하기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05CC0058-06CB-9D31-3F0C-E365438BEB14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78A15FDC-FA8A-0C70-E14D-325D25160B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943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7BB73-8771-602F-04CA-6B014B781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F9CD4EB8-2C60-A565-917A-789F06F9C1F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81FE6B6C-1C01-0F5E-E863-F8E537ED49B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56C3F40-F675-8733-B682-A6B0F43C731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58CD9A38-A5EC-6BF5-8BF2-91DF98CA996D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여행 정말 재미있었다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1BE90F9-5F23-0EFF-82FC-6F08E23AF2AC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이집트는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정말 신비로운 나라인 것 같아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8EBFF60-3911-008D-D1A8-B4F73660FAC3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624D2896-82B3-BE0A-CB74-A7698B51BEE9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667E91D4-58C3-75D7-46C2-27F4903406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0757CB4-53A5-2019-1FD2-A75FD35DF350}"/>
              </a:ext>
            </a:extLst>
          </p:cNvPr>
          <p:cNvGrpSpPr/>
          <p:nvPr/>
        </p:nvGrpSpPr>
        <p:grpSpPr>
          <a:xfrm>
            <a:off x="3504055" y="2074372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F4CB5982-98A8-C4A3-ED12-7B2181E9E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035B699C-0FF2-59A9-0886-3ED7F2469D4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B8365A0E-23B1-9C1C-12CA-A7DCACD1559A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이집트로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행시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지어볼까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E1F43D7B-07F0-E571-12F3-D3AC9049AC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9456" y="2165034"/>
            <a:ext cx="1617960" cy="376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02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7" grpId="0" animBg="1"/>
      <p:bldP spid="1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DA7AF-8BA2-445F-AEEF-A94B2347D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8FD5FED7-598F-5E4D-870A-C812CF53E82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B57BF26-1B73-09B9-B5E3-02D7AB83009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1967A2C-FF8C-0754-CD9E-34DFF9E8838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FDA2E62-2552-09E7-5805-C5BA50CFF78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925EFEC-B45A-48C0-0149-2AB807FAA3AA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88B93112-EDE5-0528-73B5-40882461435C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6D701913-FB9F-65C5-B9D2-63658069B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E1867304-A805-8063-2D2C-7A175D7960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9456" y="2165034"/>
            <a:ext cx="1617960" cy="376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01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8A35A2-4D7B-F674-3598-5F10CB052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BE0B4E2E-4562-1D77-8BA2-A44D0A6DA2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1E17F708-1E1A-985F-3081-FE1EB8437F9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AB6216F4-4EAB-A3D5-1B3C-B84DB357FC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6D0A6D5-2503-1E94-DECD-8969EA13AA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5B866BA4-BABD-EDE5-B429-2AB15DF3E8D8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91917981-BBC4-90F0-DE79-A76796992E6F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BCDED0C6-6880-B57B-A883-9EBC806CEDCC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[ 1 ]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이집트는 어떤 나라</a:t>
            </a:r>
            <a:r>
              <a:rPr lang="en-US" altLang="ko-KR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?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71B2E558-DBD8-D209-1E7F-643A93865919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3DD45BD-9833-15DC-4696-3CDB9E2FB1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24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0FF69-5BB5-D522-DE1F-7A8AB4AE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F672B-6846-5CF4-0B97-26E1423C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C2A1F7E-86C2-DF5D-1111-AB6CC17FF8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33F3F63-F035-2468-41B4-AE99A67463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908D81-5F75-A933-4836-3F294E895D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29F4F1C-E0CA-6049-24FA-43764D5B00D5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D32B759-CE44-35E9-BA13-9D898D8C8254}"/>
              </a:ext>
            </a:extLst>
          </p:cNvPr>
          <p:cNvGrpSpPr/>
          <p:nvPr/>
        </p:nvGrpSpPr>
        <p:grpSpPr>
          <a:xfrm>
            <a:off x="-3830166" y="2196224"/>
            <a:ext cx="3830166" cy="3879043"/>
            <a:chOff x="4266084" y="2162301"/>
            <a:chExt cx="3830166" cy="3879043"/>
          </a:xfrm>
        </p:grpSpPr>
        <p:pic>
          <p:nvPicPr>
            <p:cNvPr id="8" name="그림 7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0F7EFD0D-AA39-D47A-3231-983405876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6084" y="2162301"/>
              <a:ext cx="3830166" cy="3879043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AC82FA65-F13A-0B07-2F87-B0AB022429F3}"/>
                </a:ext>
              </a:extLst>
            </p:cNvPr>
            <p:cNvSpPr/>
            <p:nvPr/>
          </p:nvSpPr>
          <p:spPr>
            <a:xfrm>
              <a:off x="6505571" y="3118247"/>
              <a:ext cx="45719" cy="123825"/>
            </a:xfrm>
            <a:prstGeom prst="rect">
              <a:avLst/>
            </a:prstGeom>
            <a:solidFill>
              <a:srgbClr val="9FDC55"/>
            </a:solidFill>
            <a:ln>
              <a:solidFill>
                <a:srgbClr val="9FDC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6D320A1B-671F-AE35-12EC-BA2131B622D9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여러분은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생각하면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것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떠오르나요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4A573D55-482C-5D8B-CD07-30561FBFB3E8}"/>
              </a:ext>
            </a:extLst>
          </p:cNvPr>
          <p:cNvSpPr/>
          <p:nvPr/>
        </p:nvSpPr>
        <p:spPr>
          <a:xfrm>
            <a:off x="676353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무엇이든 좋아요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말풍선에 적어봅시다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888BDE2-1AA6-DCDF-20BC-FB33258C91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7044" y="2028164"/>
            <a:ext cx="8392678" cy="411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42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65703 -0.0011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52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F7D60-B926-C706-C49D-97F3A0ABB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6EA83F4-7A3A-E554-7C43-9446482518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5E6D541-DEB1-9423-D39E-8AE2B69D5F1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7B97EBD-F470-7171-469B-A4CAAD98FA6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C98FF7BC-D329-05BC-80E1-51E8B4EBDDC8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것이 떠올랐나요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21A82763-E46F-9E7E-9C4E-9B288166F3AD}"/>
              </a:ext>
            </a:extLst>
          </p:cNvPr>
          <p:cNvSpPr/>
          <p:nvPr/>
        </p:nvSpPr>
        <p:spPr>
          <a:xfrm>
            <a:off x="3488924" y="2508530"/>
            <a:ext cx="7528264" cy="2603513"/>
          </a:xfrm>
          <a:prstGeom prst="wedgeRoundRectCallout">
            <a:avLst>
              <a:gd name="adj1" fmla="val -54266"/>
              <a:gd name="adj2" fmla="val 24554"/>
              <a:gd name="adj3" fmla="val 16667"/>
            </a:avLst>
          </a:prstGeom>
          <a:solidFill>
            <a:srgbClr val="CCE9EA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생각납니다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왜냐하면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기 때문입니다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200" dirty="0">
              <a:solidFill>
                <a:srgbClr val="1D91B3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1EBF6EC-5E50-8FC0-9720-5B0A87E515B9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918CA45A-7F79-EF09-0D23-7E90989EBA92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A9257C4B-F423-386E-E092-63052F256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918ADD5B-0E86-153C-3F5B-BDA17E9C6A4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2991" t="51230" r="44327" b="1389"/>
          <a:stretch/>
        </p:blipFill>
        <p:spPr>
          <a:xfrm>
            <a:off x="1459858" y="3119859"/>
            <a:ext cx="1304736" cy="21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83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0FF69-5BB5-D522-DE1F-7A8AB4AE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F672B-6846-5CF4-0B97-26E1423C1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C2A1F7E-86C2-DF5D-1111-AB6CC17FF8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33F3F63-F035-2468-41B4-AE99A67463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908D81-5F75-A933-4836-3F294E895D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29F4F1C-E0CA-6049-24FA-43764D5B00D5}"/>
              </a:ext>
            </a:extLst>
          </p:cNvPr>
          <p:cNvSpPr/>
          <p:nvPr/>
        </p:nvSpPr>
        <p:spPr>
          <a:xfrm>
            <a:off x="673101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그렇군요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은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이집트를 떠올리면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44D3994A-1320-2660-8DD8-9410D7C5879C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0DBF0E7-7449-70FA-1659-E20A382B845D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568F1C51-2F9B-56CC-2659-DA56F7DFC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B175E112-F693-FC51-0AD8-A3FA0B84291C}"/>
              </a:ext>
            </a:extLst>
          </p:cNvPr>
          <p:cNvSpPr/>
          <p:nvPr/>
        </p:nvSpPr>
        <p:spPr>
          <a:xfrm>
            <a:off x="682704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스핑크스의 수수께끼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생각이 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2E22184A-B65A-C422-7FED-FAD82EB11547}"/>
              </a:ext>
            </a:extLst>
          </p:cNvPr>
          <p:cNvSpPr/>
          <p:nvPr/>
        </p:nvSpPr>
        <p:spPr>
          <a:xfrm>
            <a:off x="682704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아침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에는 네 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점심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에는 두 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저녁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에는 세 발로</a:t>
            </a: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4E5D1F45-80E2-2ECA-479B-823B6335E379}"/>
              </a:ext>
            </a:extLst>
          </p:cNvPr>
          <p:cNvGrpSpPr/>
          <p:nvPr/>
        </p:nvGrpSpPr>
        <p:grpSpPr>
          <a:xfrm>
            <a:off x="3497431" y="2059300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FF9242D2-5BF3-B063-0154-E2A63AC57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31C6FB8D-4FE1-F58D-1CB5-184B382B1AB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1F2D4F6F-438E-0004-440D-FF2F3C3340F7}"/>
              </a:ext>
            </a:extLst>
          </p:cNvPr>
          <p:cNvGrpSpPr/>
          <p:nvPr/>
        </p:nvGrpSpPr>
        <p:grpSpPr>
          <a:xfrm>
            <a:off x="4060896" y="2139230"/>
            <a:ext cx="3912893" cy="3877562"/>
            <a:chOff x="201835" y="529865"/>
            <a:chExt cx="2700533" cy="2676149"/>
          </a:xfrm>
        </p:grpSpPr>
        <p:pic>
          <p:nvPicPr>
            <p:cNvPr id="49" name="그림 4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19D9A4A8-DEE7-828F-3086-B3A1472E1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6C69BEDF-5D15-6677-1E41-1341A809B866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24A6D3BD-87B5-B236-572B-9A33DDF41CB4}"/>
              </a:ext>
            </a:extLst>
          </p:cNvPr>
          <p:cNvSpPr/>
          <p:nvPr/>
        </p:nvSpPr>
        <p:spPr>
          <a:xfrm>
            <a:off x="682704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걷는 것은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1" name="말풍선: 모서리가 둥근 사각형 50">
            <a:extLst>
              <a:ext uri="{FF2B5EF4-FFF2-40B4-BE49-F238E27FC236}">
                <a16:creationId xmlns:a16="http://schemas.microsoft.com/office/drawing/2014/main" id="{F8386AC0-A436-3FBF-A78B-0AA4AC15C070}"/>
              </a:ext>
            </a:extLst>
          </p:cNvPr>
          <p:cNvSpPr/>
          <p:nvPr/>
        </p:nvSpPr>
        <p:spPr>
          <a:xfrm>
            <a:off x="682704" y="890288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정답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50B2045-BE08-5119-D807-290728F43214}"/>
              </a:ext>
            </a:extLst>
          </p:cNvPr>
          <p:cNvGrpSpPr/>
          <p:nvPr/>
        </p:nvGrpSpPr>
        <p:grpSpPr>
          <a:xfrm>
            <a:off x="435824" y="2497307"/>
            <a:ext cx="1465180" cy="1701662"/>
            <a:chOff x="435824" y="1951207"/>
            <a:chExt cx="1465180" cy="1701662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43" name="잉크 42">
                  <a:extLst>
                    <a:ext uri="{FF2B5EF4-FFF2-40B4-BE49-F238E27FC236}">
                      <a16:creationId xmlns:a16="http://schemas.microsoft.com/office/drawing/2014/main" id="{63EEE8B1-32C6-F151-5EA2-57DADF53A847}"/>
                    </a:ext>
                  </a:extLst>
                </p14:cNvPr>
                <p14:cNvContentPartPr/>
                <p14:nvPr/>
              </p14:nvContentPartPr>
              <p14:xfrm>
                <a:off x="435824" y="1951207"/>
                <a:ext cx="721287" cy="346848"/>
              </p14:xfrm>
            </p:contentPart>
          </mc:Choice>
          <mc:Fallback xmlns="">
            <p:pic>
              <p:nvPicPr>
                <p:cNvPr id="43" name="잉크 42">
                  <a:extLst>
                    <a:ext uri="{FF2B5EF4-FFF2-40B4-BE49-F238E27FC236}">
                      <a16:creationId xmlns:a16="http://schemas.microsoft.com/office/drawing/2014/main" id="{63EEE8B1-32C6-F151-5EA2-57DADF53A847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26821" y="1942203"/>
                  <a:ext cx="738932" cy="36449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44" name="잉크 43">
                  <a:extLst>
                    <a:ext uri="{FF2B5EF4-FFF2-40B4-BE49-F238E27FC236}">
                      <a16:creationId xmlns:a16="http://schemas.microsoft.com/office/drawing/2014/main" id="{682434D1-B9B0-C211-446D-4FE5A5337DC8}"/>
                    </a:ext>
                  </a:extLst>
                </p14:cNvPr>
                <p14:cNvContentPartPr/>
                <p14:nvPr/>
              </p14:nvContentPartPr>
              <p14:xfrm>
                <a:off x="445004" y="3273926"/>
                <a:ext cx="692571" cy="378943"/>
              </p14:xfrm>
            </p:contentPart>
          </mc:Choice>
          <mc:Fallback xmlns="">
            <p:pic>
              <p:nvPicPr>
                <p:cNvPr id="44" name="잉크 43">
                  <a:extLst>
                    <a:ext uri="{FF2B5EF4-FFF2-40B4-BE49-F238E27FC236}">
                      <a16:creationId xmlns:a16="http://schemas.microsoft.com/office/drawing/2014/main" id="{682434D1-B9B0-C211-446D-4FE5A5337DC8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36000" y="3264921"/>
                  <a:ext cx="710218" cy="396593"/>
                </a:xfrm>
                <a:prstGeom prst="rect">
                  <a:avLst/>
                </a:prstGeom>
              </p:spPr>
            </p:pic>
          </mc:Fallback>
        </mc:AlternateContent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EDFB1A6E-E0E3-E463-4EDD-8345E0447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82704" y="2446942"/>
              <a:ext cx="1218300" cy="6454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40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  <p:bldP spid="8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17209-4DE4-E0AC-7960-1FFD3AFEB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46FD0BEA-A1CA-FA00-B456-5FAF259BF52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AC2BB27-82F8-879A-5682-6285C08BE63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3D6614A-2BD0-7242-CFC6-8E396EF31C1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1F854232-6D88-5667-4E35-5E88DE0ECC0D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누구지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1FED5A8-E75E-4F35-1D98-4BC682B266F2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DC76B696-1C6E-23DA-72B7-D6C71A16A8DA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F8118657-F027-5868-1BC4-CC890BB89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E2A13109-5E8B-0EE6-62F0-298BA54BAE1C}"/>
              </a:ext>
            </a:extLst>
          </p:cNvPr>
          <p:cNvGrpSpPr/>
          <p:nvPr/>
        </p:nvGrpSpPr>
        <p:grpSpPr>
          <a:xfrm>
            <a:off x="8972053" y="2213351"/>
            <a:ext cx="2249581" cy="1893611"/>
            <a:chOff x="8845053" y="2303323"/>
            <a:chExt cx="2249581" cy="1893611"/>
          </a:xfrm>
        </p:grpSpPr>
        <p:pic>
          <p:nvPicPr>
            <p:cNvPr id="24" name="그림 23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9EA04B7D-9180-88D5-B52A-14C46E5E0F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rot="21409853">
              <a:off x="8845053" y="2303323"/>
              <a:ext cx="2249581" cy="1893611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D0D4C29-B6BA-53AD-3A04-4E8EEC92CD33}"/>
                </a:ext>
              </a:extLst>
            </p:cNvPr>
            <p:cNvSpPr txBox="1"/>
            <p:nvPr/>
          </p:nvSpPr>
          <p:spPr>
            <a:xfrm>
              <a:off x="9242721" y="2774950"/>
              <a:ext cx="155844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000" dirty="0" err="1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앗살라무</a:t>
              </a:r>
              <a:endParaRPr lang="en-US" altLang="ko-KR" sz="30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  <a:p>
              <a:r>
                <a:rPr lang="ko-KR" altLang="en-US" sz="3000" dirty="0" err="1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알라이쿰</a:t>
              </a:r>
              <a:r>
                <a:rPr lang="en-US" altLang="ko-KR" sz="30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0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28" name="말풍선: 모서리가 둥근 사각형 27">
            <a:extLst>
              <a:ext uri="{FF2B5EF4-FFF2-40B4-BE49-F238E27FC236}">
                <a16:creationId xmlns:a16="http://schemas.microsoft.com/office/drawing/2014/main" id="{47319C32-17A3-2F0F-6D60-C73A303617D0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이집트 친구들이었구나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앗살라무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알라이쿰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AB9152BD-75F5-1936-23BD-31B032469EC3}"/>
              </a:ext>
            </a:extLst>
          </p:cNvPr>
          <p:cNvGrpSpPr/>
          <p:nvPr/>
        </p:nvGrpSpPr>
        <p:grpSpPr>
          <a:xfrm>
            <a:off x="624128" y="691464"/>
            <a:ext cx="1060767" cy="1060767"/>
            <a:chOff x="625633" y="691464"/>
            <a:chExt cx="1060767" cy="1060767"/>
          </a:xfrm>
        </p:grpSpPr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74F68333-708D-B18C-5EF3-8C3C9D4B740A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" name="그림 28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9AB7227E-25CB-E5AC-0280-05C88BE471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pic>
        <p:nvPicPr>
          <p:cNvPr id="2" name="그림 1" descr="의류, 인간의 얼굴, 미소, 의상 디자인이(가) 표시된 사진&#10;&#10;자동 생성된 설명">
            <a:extLst>
              <a:ext uri="{FF2B5EF4-FFF2-40B4-BE49-F238E27FC236}">
                <a16:creationId xmlns:a16="http://schemas.microsoft.com/office/drawing/2014/main" id="{BB691DA2-BDEA-457B-0832-87511FD58A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6" t="8073" r="49631" b="13494"/>
          <a:stretch/>
        </p:blipFill>
        <p:spPr>
          <a:xfrm>
            <a:off x="3925437" y="2074372"/>
            <a:ext cx="1930105" cy="4133220"/>
          </a:xfrm>
          <a:prstGeom prst="rect">
            <a:avLst/>
          </a:prstGeom>
        </p:spPr>
      </p:pic>
      <p:pic>
        <p:nvPicPr>
          <p:cNvPr id="5" name="그림 4" descr="의류, 인간의 얼굴, 미소, 의상 디자인이(가) 표시된 사진&#10;&#10;자동 생성된 설명">
            <a:extLst>
              <a:ext uri="{FF2B5EF4-FFF2-40B4-BE49-F238E27FC236}">
                <a16:creationId xmlns:a16="http://schemas.microsoft.com/office/drawing/2014/main" id="{424E9ECC-EEC9-05D9-E7B7-53334F4B85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13" t="9157" r="15476" b="14578"/>
          <a:stretch/>
        </p:blipFill>
        <p:spPr>
          <a:xfrm>
            <a:off x="6363016" y="2114563"/>
            <a:ext cx="2222161" cy="4018938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2268C337-E85D-F9C6-675A-9E747F6FC31F}"/>
              </a:ext>
            </a:extLst>
          </p:cNvPr>
          <p:cNvGrpSpPr/>
          <p:nvPr/>
        </p:nvGrpSpPr>
        <p:grpSpPr>
          <a:xfrm>
            <a:off x="856991" y="2339232"/>
            <a:ext cx="2798112" cy="1661267"/>
            <a:chOff x="856991" y="2339232"/>
            <a:chExt cx="2798112" cy="1661267"/>
          </a:xfrm>
        </p:grpSpPr>
        <p:pic>
          <p:nvPicPr>
            <p:cNvPr id="23" name="그림 22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E8A259FC-C391-88FF-A582-61F916F4A0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flipH="1">
              <a:off x="856991" y="2339232"/>
              <a:ext cx="2798112" cy="1661267"/>
            </a:xfrm>
            <a:prstGeom prst="rect">
              <a:avLst/>
            </a:prstGeom>
          </p:spPr>
        </p:pic>
        <p:pic>
          <p:nvPicPr>
            <p:cNvPr id="9" name="내용 개체 틀 4" descr="텍스트, 만화 영화, 스크린샷이(가) 표시된 사진&#10;&#10;자동 생성된 설명">
              <a:extLst>
                <a:ext uri="{FF2B5EF4-FFF2-40B4-BE49-F238E27FC236}">
                  <a16:creationId xmlns:a16="http://schemas.microsoft.com/office/drawing/2014/main" id="{7EA9CF29-3BC2-CED6-A018-83041306983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2" t="33735" r="70989" b="58454"/>
            <a:stretch/>
          </p:blipFill>
          <p:spPr>
            <a:xfrm>
              <a:off x="1100337" y="2908616"/>
              <a:ext cx="2258622" cy="503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820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8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9336</TotalTime>
  <Words>1057</Words>
  <Application>Microsoft Office PowerPoint</Application>
  <PresentationFormat>와이드스크린</PresentationFormat>
  <Paragraphs>228</Paragraphs>
  <Slides>47</Slides>
  <Notes>6</Notes>
  <HiddenSlides>0</HiddenSlides>
  <MMClips>2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47</vt:i4>
      </vt:variant>
    </vt:vector>
  </HeadingPairs>
  <TitlesOfParts>
    <vt:vector size="54" baseType="lpstr">
      <vt:lpstr>ui-monospace</vt:lpstr>
      <vt:lpstr>맑은 고딕</vt:lpstr>
      <vt:lpstr>배달의민족 도현</vt:lpstr>
      <vt:lpstr>배달의민족 주아</vt:lpstr>
      <vt:lpstr>Arial</vt:lpstr>
      <vt:lpstr>Calibri</vt:lpstr>
      <vt:lpstr>Office 테마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 </vt:lpstr>
      <vt:lpstr>PowerPoint 프레젠테이션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 </vt:lpstr>
      <vt:lpstr> </vt:lpstr>
      <vt:lpstr> </vt:lpstr>
      <vt:lpstr> </vt:lpstr>
      <vt:lpstr> </vt:lpstr>
      <vt:lpstr> 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예진 장</dc:creator>
  <cp:lastModifiedBy>예진 장</cp:lastModifiedBy>
  <cp:revision>51</cp:revision>
  <dcterms:created xsi:type="dcterms:W3CDTF">2024-11-25T06:35:37Z</dcterms:created>
  <dcterms:modified xsi:type="dcterms:W3CDTF">2025-05-21T04:36:42Z</dcterms:modified>
</cp:coreProperties>
</file>