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5.xml" ContentType="application/inkml+xml"/>
  <Override PartName="/ppt/ink/ink6.xml" ContentType="application/inkml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64" r:id="rId2"/>
    <p:sldId id="257" r:id="rId3"/>
    <p:sldId id="267" r:id="rId4"/>
    <p:sldId id="259" r:id="rId5"/>
    <p:sldId id="268" r:id="rId6"/>
    <p:sldId id="283" r:id="rId7"/>
    <p:sldId id="285" r:id="rId8"/>
    <p:sldId id="275" r:id="rId9"/>
    <p:sldId id="286" r:id="rId10"/>
    <p:sldId id="289" r:id="rId11"/>
    <p:sldId id="277" r:id="rId12"/>
    <p:sldId id="282" r:id="rId13"/>
    <p:sldId id="290" r:id="rId14"/>
    <p:sldId id="278" r:id="rId15"/>
    <p:sldId id="288" r:id="rId16"/>
    <p:sldId id="279" r:id="rId17"/>
    <p:sldId id="292" r:id="rId18"/>
    <p:sldId id="295" r:id="rId19"/>
    <p:sldId id="291" r:id="rId20"/>
    <p:sldId id="298" r:id="rId21"/>
    <p:sldId id="299" r:id="rId22"/>
    <p:sldId id="300" r:id="rId23"/>
    <p:sldId id="301" r:id="rId24"/>
    <p:sldId id="293" r:id="rId25"/>
    <p:sldId id="305" r:id="rId26"/>
    <p:sldId id="304" r:id="rId27"/>
    <p:sldId id="307" r:id="rId28"/>
    <p:sldId id="309" r:id="rId29"/>
    <p:sldId id="310" r:id="rId30"/>
    <p:sldId id="311" r:id="rId31"/>
    <p:sldId id="312" r:id="rId32"/>
    <p:sldId id="313" r:id="rId33"/>
    <p:sldId id="314" r:id="rId34"/>
    <p:sldId id="316" r:id="rId35"/>
    <p:sldId id="294" r:id="rId36"/>
    <p:sldId id="308" r:id="rId37"/>
    <p:sldId id="315" r:id="rId3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B4BC"/>
    <a:srgbClr val="7ACFEA"/>
    <a:srgbClr val="99DBEF"/>
    <a:srgbClr val="1D91B3"/>
    <a:srgbClr val="0033FF"/>
    <a:srgbClr val="C5D0FF"/>
    <a:srgbClr val="8CCDD1"/>
    <a:srgbClr val="FCEFD4"/>
    <a:srgbClr val="F4C86C"/>
    <a:srgbClr val="BDE6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09" autoAdjust="0"/>
    <p:restoredTop sz="93091" autoAdjust="0"/>
  </p:normalViewPr>
  <p:slideViewPr>
    <p:cSldViewPr snapToGrid="0">
      <p:cViewPr>
        <p:scale>
          <a:sx n="75" d="100"/>
          <a:sy n="75" d="100"/>
        </p:scale>
        <p:origin x="42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예진 장" userId="abcb4db8576222d5" providerId="LiveId" clId="{C353D6A2-0985-44B4-A075-913DD42701FC}"/>
    <pc:docChg chg="undo redo custSel modSld">
      <pc:chgData name="예진 장" userId="abcb4db8576222d5" providerId="LiveId" clId="{C353D6A2-0985-44B4-A075-913DD42701FC}" dt="2025-05-21T04:35:47.953" v="81" actId="1076"/>
      <pc:docMkLst>
        <pc:docMk/>
      </pc:docMkLst>
      <pc:sldChg chg="addSp delSp modSp mod">
        <pc:chgData name="예진 장" userId="abcb4db8576222d5" providerId="LiveId" clId="{C353D6A2-0985-44B4-A075-913DD42701FC}" dt="2025-05-21T04:35:15.694" v="56" actId="478"/>
        <pc:sldMkLst>
          <pc:docMk/>
          <pc:sldMk cId="4192519564" sldId="257"/>
        </pc:sldMkLst>
        <pc:picChg chg="add del mod modCrop">
          <ac:chgData name="예진 장" userId="abcb4db8576222d5" providerId="LiveId" clId="{C353D6A2-0985-44B4-A075-913DD42701FC}" dt="2025-05-21T04:35:15.694" v="56" actId="478"/>
          <ac:picMkLst>
            <pc:docMk/>
            <pc:sldMk cId="4192519564" sldId="257"/>
            <ac:picMk id="3" creationId="{79E34A32-A8E9-49F3-9EDC-541E4FDCAE78}"/>
          </ac:picMkLst>
        </pc:picChg>
        <pc:picChg chg="mod">
          <ac:chgData name="예진 장" userId="abcb4db8576222d5" providerId="LiveId" clId="{C353D6A2-0985-44B4-A075-913DD42701FC}" dt="2025-05-21T04:32:27.527" v="9" actId="14826"/>
          <ac:picMkLst>
            <pc:docMk/>
            <pc:sldMk cId="4192519564" sldId="257"/>
            <ac:picMk id="8" creationId="{1E9C7C5F-D823-1A25-F958-72018DB4FCE1}"/>
          </ac:picMkLst>
        </pc:picChg>
      </pc:sldChg>
      <pc:sldChg chg="addSp delSp modSp mod">
        <pc:chgData name="예진 장" userId="abcb4db8576222d5" providerId="LiveId" clId="{C353D6A2-0985-44B4-A075-913DD42701FC}" dt="2025-05-21T04:35:47.953" v="81" actId="1076"/>
        <pc:sldMkLst>
          <pc:docMk/>
          <pc:sldMk cId="3585689381" sldId="292"/>
        </pc:sldMkLst>
        <pc:spChg chg="add del mod">
          <ac:chgData name="예진 장" userId="abcb4db8576222d5" providerId="LiveId" clId="{C353D6A2-0985-44B4-A075-913DD42701FC}" dt="2025-05-21T04:35:16.167" v="59" actId="478"/>
          <ac:spMkLst>
            <pc:docMk/>
            <pc:sldMk cId="3585689381" sldId="292"/>
            <ac:spMk id="187" creationId="{22DCFCA6-A66F-498B-8027-F9A923ED4C2D}"/>
          </ac:spMkLst>
        </pc:spChg>
        <pc:spChg chg="add mod">
          <ac:chgData name="예진 장" userId="abcb4db8576222d5" providerId="LiveId" clId="{C353D6A2-0985-44B4-A075-913DD42701FC}" dt="2025-05-21T04:35:47.953" v="81" actId="1076"/>
          <ac:spMkLst>
            <pc:docMk/>
            <pc:sldMk cId="3585689381" sldId="292"/>
            <ac:spMk id="188" creationId="{DFFDC466-1E59-4715-94D5-CF72F48F3638}"/>
          </ac:spMkLst>
        </pc:spChg>
        <pc:spChg chg="mod">
          <ac:chgData name="예진 장" userId="abcb4db8576222d5" providerId="LiveId" clId="{C353D6A2-0985-44B4-A075-913DD42701FC}" dt="2025-05-21T04:35:19.350" v="61" actId="20577"/>
          <ac:spMkLst>
            <pc:docMk/>
            <pc:sldMk cId="3585689381" sldId="292"/>
            <ac:spMk id="1420" creationId="{A15CE1EC-EFA7-3ACA-7B5F-A5785669E3F5}"/>
          </ac:spMkLst>
        </pc:spChg>
        <pc:grpChg chg="mod">
          <ac:chgData name="예진 장" userId="abcb4db8576222d5" providerId="LiveId" clId="{C353D6A2-0985-44B4-A075-913DD42701FC}" dt="2025-05-21T04:35:06.004" v="38" actId="14100"/>
          <ac:grpSpMkLst>
            <pc:docMk/>
            <pc:sldMk cId="3585689381" sldId="292"/>
            <ac:grpSpMk id="1421" creationId="{BBBC956E-1732-948F-ABF4-8A1FFF6964C1}"/>
          </ac:grpSpMkLst>
        </pc:grpChg>
      </pc:sldChg>
      <pc:sldChg chg="modNotesTx">
        <pc:chgData name="예진 장" userId="abcb4db8576222d5" providerId="LiveId" clId="{C353D6A2-0985-44B4-A075-913DD42701FC}" dt="2025-05-21T04:35:15.895" v="57" actId="20577"/>
        <pc:sldMkLst>
          <pc:docMk/>
          <pc:sldMk cId="3311386819" sldId="293"/>
        </pc:sldMkLst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1-29T06:57:18.35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0 614 24575,'38'1'0,"0"-1"0,0-2 0,-1-2 0,1-1 0,-1-2 0,0-2 0,53-19 0,-14-5 0,105-62 0,-88 40 0,124-82 0,-31 23 0,-125 79 0,-42 22-188,0-1 0,23-21-1,-32 26-611,13-11-6026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1-29T06:57:19.76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4 24575,'106'-1'0,"-30"-2"0,0 4 0,0 3 0,86 17 0,-140-15 0,-1 1 0,0 2 0,-1 0 0,0 1 0,27 17 0,13 7 0,38 15 0,74 40 0,-155-77 0,0 1 0,0 1 0,-2 1 0,20 22 0,4 4 0,-29-29 0,-1 1 0,0 0 0,-1 1 0,0 0 0,-1 1 0,-1-1 0,0 1 0,-1 1 0,4 18 0,7 18 0,-5-19-1365,-3-4-5461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1-29T07:01:38.25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1374 24575,'85'2'0,"0"-2"0,-1-5 0,1-3 0,-1-4 0,-1-4 0,0-3 0,119-45 0,-32-9 0,234-140 0,-196 90 0,278-182 0,-71 48 0,-279 179 0,-92 49-188,-2-2 0,52-48-1,-71 59-611,27-24-6026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1-29T07:01:38.25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 8 24575,'235'-2'0,"-65"-3"0,1 7 0,-1 7 0,193 37 0,-315-32 0,0 2 0,-2 2 0,0 3 0,-1 1 0,60 40 0,28 14 0,88 32 0,162 91 0,-344-171 0,-1 2 0,-1 1 0,-2 2 0,42 49 0,10 9 0,-65-63 0,-1 1 0,-1 1 0,-2 1 0,-1 1 0,-1 0 0,-2 1 0,-1 0 0,-2 1 0,9 43 0,16 39 0,-11-41-1365,-7-10-5461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02T10:54:36.62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1374 24575,'85'2'0,"0"-2"0,-1-5 0,1-3 0,-1-4 0,-1-4 0,0-3 0,119-45 0,-32-9 0,234-140 0,-196 90 0,278-182 0,-71 48 0,-279 179 0,-92 49-188,-2-2 0,52-48-1,-71 59-611,27-24-6026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02T10:54:36.63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 8 24575,'235'-2'0,"-65"-3"0,1 7 0,-1 7 0,193 37 0,-315-32 0,0 2 0,-2 2 0,0 3 0,-1 1 0,60 40 0,28 14 0,88 32 0,162 91 0,-344-171 0,-1 2 0,-1 1 0,-2 2 0,42 49 0,10 9 0,-65-63 0,-1 1 0,-1 1 0,-2 1 0,-1 1 0,-1 0 0,-2 1 0,-1 0 0,-2 1 0,9 43 0,16 39 0,-11-41-1365,-7-10-5461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DA4AE-47FB-4BE5-A497-A44EC1D2CB8B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F9E59B-3F70-44A1-9C09-7E38018344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945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54D959-2828-2363-FF90-F70F9AD69B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763739E-8ADF-CE74-4589-19A13B27AC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10EA110-5DDF-D697-47D4-E77FC6C5D8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52315C-936C-938C-4ED1-EE25D8160F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2909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95186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483DAE-908F-3D2A-B8E6-06BABE86E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1F5EFC7-3DD4-8302-A383-C3F5B2638B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B79402F-6D40-8755-94F2-6696C87F1C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3E96BC3-5471-D827-57CE-D015FB1B28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9522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54915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https://youtu.be/VJSHIMOkztU</a:t>
            </a:r>
          </a:p>
          <a:p>
            <a:r>
              <a:rPr lang="en-US" altLang="ko-KR"/>
              <a:t>00:00~03:22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7663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43BD39-575E-08F5-8E5A-79B978838E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778FC8A-55A1-C5BB-25D9-8DE74064D2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E8DBD57D-E5B0-D875-BF33-EACF5D66E4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https://youtu.be/VJSHIMOkztU</a:t>
            </a:r>
          </a:p>
          <a:p>
            <a:r>
              <a:rPr lang="en-US" altLang="ko-KR" dirty="0"/>
              <a:t>[</a:t>
            </a:r>
            <a:r>
              <a:rPr lang="ko-KR" altLang="en-US" dirty="0"/>
              <a:t>추천 구간</a:t>
            </a:r>
            <a:r>
              <a:rPr lang="en-US" altLang="ko-KR" dirty="0"/>
              <a:t>]</a:t>
            </a:r>
            <a:r>
              <a:rPr lang="ko-KR" altLang="en-US" dirty="0"/>
              <a:t> </a:t>
            </a:r>
            <a:r>
              <a:rPr lang="en-US" altLang="ko-KR" dirty="0"/>
              <a:t>10:11~14:08</a:t>
            </a:r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C1FFD83-7AC3-F522-DBDC-85C48191C2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1143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D70A94-2F90-DF63-7671-41F84C503F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41D2D02-48DF-AD27-4D72-55F9C72F2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AB4DC6B-1B95-E7A6-45D9-C658F9987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8CE4C7-C08F-3178-49F6-2AA0B059D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EF46511-0AC9-2131-D3BF-3863D39F5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2243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CCBAF9B-2BDD-D59D-390F-051A0B5E5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2B8E09D-CAFE-A5DD-FA19-8C7E516511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612CDFC-E76E-4F7D-AE23-EA56CD6D1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0DB07E7-56D5-C309-D6A2-F6E1667B3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1192115-9342-999E-933D-C7FF3C333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8855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7207D17-5050-03C8-15C9-D7F32BD3A6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D9113FB-9982-73BE-9639-A86B58C7EC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8E83899-F708-C2BC-F5AF-E3BE5A75C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CDDDEC0-C419-E208-D35B-CE82017CF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4DEEB95-FD90-5083-880C-9B322F85E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2964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5C7493-14C1-88D2-F086-E58B8A113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25544D8-0D2C-44D8-2D75-598EA98705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42B160D-FFA2-B4E2-E339-AC69B54C7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4213829-0BFD-39A9-292F-094EE6397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43F86E4-0C83-2C77-9F5E-FDA229382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9502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3A455F-EB40-33B8-DC2E-B950A704E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F81297C-6E20-4971-58F0-8054E1AA8A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179F21F-94FF-AA4C-E004-1962F829C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314BE0F-D3E8-D86F-DBF4-65D101C29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3B1EF64-478B-49D4-9D9E-8A86351D9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722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1C2D89-C614-7127-8A2F-15251C2AE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9BD8478-B728-BE19-FF15-4F2DB95A0A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E574F70-E809-F570-33F7-2ED63281BE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733A4CF-D1FB-70DE-4707-30ADBF40D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3BB86AA-7773-D88D-920C-E2D786D9C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4203B5E-D8F9-39B4-65C1-3637AE256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0823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A255C76-06D4-B1EF-7E14-71AD0E28B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F8DB645-5EAB-D5D6-29E2-B0C5481EC7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37D0FFE-BB8C-11D0-1A6C-61231EAFA6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F341D2D-BA26-B2C9-3BBB-6332532E49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E6C97215-ABD1-2AA9-4710-295FE8319A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3268B9A-3797-E790-CCDE-0266A2D70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EFCBADE-CDF2-D3FA-2ED0-A7E709463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D48B2E2C-10DA-D437-316B-D41CCB8A0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2397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6751979-018E-54F8-5E99-92AAA8994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09AC613-C2E8-9B22-C254-C2A6C31B8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CB63068-11C0-A6E3-2540-58A06D747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C5C4CCD-D36D-0E21-3EC7-DE68352E7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925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D9798E5A-B587-6ACF-10F5-6C4271B38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B61C4AB0-F1FB-0536-1A3D-67DC42B59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0892E31-08C8-0997-7EE6-66ABB68C3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5309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113F9D-B62B-206D-ABBB-778CA8C84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1D74B48-6034-C64F-7E84-2C40636A0B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6AF7633-4C58-4EC9-09F7-66711789AE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B4F281C-97FE-F4FD-DFE9-0960B2CD2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4016694-28C7-DB61-815E-1519AAEB1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F8F4B70-A421-CD4A-526A-A18F93E71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3538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1874770-76F5-FB19-5016-34B90E179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D1589BE-B0F3-6A15-13E7-27B9DD9A53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15F23AE-8CEF-3FA7-4DDD-2E62ABF6CE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BEFE208-AC00-64D9-5518-2A49D45CB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E4BFD5B-1033-044B-36CB-E588117E7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37BA2BB-ED29-7A47-5169-C6F08F818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7795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C1E1EDB-53D8-2DCB-E09F-0155947A5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00B2F4D-93C4-D26F-50CE-638C5E8F11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B2C6D4D-D0B1-825F-2604-0514BC8A9F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4C4B425-3A84-EBFC-45C4-2E83DCCB84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0452F1F-CBE3-7AF2-6222-2406AB9575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4337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28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3" Type="http://schemas.openxmlformats.org/officeDocument/2006/relationships/image" Target="../media/image1.png"/><Relationship Id="rId7" Type="http://schemas.openxmlformats.org/officeDocument/2006/relationships/image" Target="../media/image39.png"/><Relationship Id="rId12" Type="http://schemas.openxmlformats.org/officeDocument/2006/relationships/image" Target="../media/image44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svg"/><Relationship Id="rId4" Type="http://schemas.openxmlformats.org/officeDocument/2006/relationships/image" Target="../media/image28.png"/><Relationship Id="rId9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4.png"/><Relationship Id="rId4" Type="http://schemas.openxmlformats.org/officeDocument/2006/relationships/image" Target="../media/image6.png"/><Relationship Id="rId9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VJSHIMOkztU?feature=oembed" TargetMode="External"/><Relationship Id="rId5" Type="http://schemas.openxmlformats.org/officeDocument/2006/relationships/image" Target="../media/image50.jpe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21.png"/><Relationship Id="rId7" Type="http://schemas.openxmlformats.org/officeDocument/2006/relationships/customXml" Target="../ink/ink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25.png"/><Relationship Id="rId10" Type="http://schemas.openxmlformats.org/officeDocument/2006/relationships/image" Target="../media/image53.png"/><Relationship Id="rId4" Type="http://schemas.openxmlformats.org/officeDocument/2006/relationships/image" Target="../media/image9.png"/><Relationship Id="rId9" Type="http://schemas.openxmlformats.org/officeDocument/2006/relationships/customXml" Target="../ink/ink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g"/><Relationship Id="rId3" Type="http://schemas.openxmlformats.org/officeDocument/2006/relationships/image" Target="../media/image55.png"/><Relationship Id="rId7" Type="http://schemas.openxmlformats.org/officeDocument/2006/relationships/image" Target="../media/image6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g"/><Relationship Id="rId5" Type="http://schemas.openxmlformats.org/officeDocument/2006/relationships/image" Target="../media/image59.jpg"/><Relationship Id="rId4" Type="http://schemas.openxmlformats.org/officeDocument/2006/relationships/image" Target="../media/image58.jpg"/><Relationship Id="rId9" Type="http://schemas.openxmlformats.org/officeDocument/2006/relationships/image" Target="../media/image63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65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8.jpg"/><Relationship Id="rId4" Type="http://schemas.openxmlformats.org/officeDocument/2006/relationships/image" Target="../media/image67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VJSHIMOkztU?feature=oembed" TargetMode="External"/><Relationship Id="rId5" Type="http://schemas.openxmlformats.org/officeDocument/2006/relationships/image" Target="../media/image50.jpeg"/><Relationship Id="rId4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png"/><Relationship Id="rId4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13" Type="http://schemas.openxmlformats.org/officeDocument/2006/relationships/customXml" Target="../ink/ink4.xml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12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.xml"/><Relationship Id="rId11" Type="http://schemas.openxmlformats.org/officeDocument/2006/relationships/customXml" Target="../ink/ink3.xml"/><Relationship Id="rId5" Type="http://schemas.openxmlformats.org/officeDocument/2006/relationships/image" Target="../media/image22.png"/><Relationship Id="rId10" Type="http://schemas.openxmlformats.org/officeDocument/2006/relationships/image" Target="../media/image25.png"/><Relationship Id="rId4" Type="http://schemas.openxmlformats.org/officeDocument/2006/relationships/image" Target="../media/image9.png"/><Relationship Id="rId9" Type="http://schemas.openxmlformats.org/officeDocument/2006/relationships/image" Target="../media/image24.png"/><Relationship Id="rId1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1A196-C431-0245-5B42-BF46FCC9C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4A984C66-CF7B-1B16-A896-A2A385AA59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id="{03ED56B1-FC59-ABF2-8818-6EBAE24B4F38}"/>
              </a:ext>
            </a:extLst>
          </p:cNvPr>
          <p:cNvGrpSpPr/>
          <p:nvPr/>
        </p:nvGrpSpPr>
        <p:grpSpPr>
          <a:xfrm>
            <a:off x="3008004" y="955210"/>
            <a:ext cx="6242667" cy="6001044"/>
            <a:chOff x="3008004" y="955210"/>
            <a:chExt cx="6242667" cy="6001044"/>
          </a:xfrm>
        </p:grpSpPr>
        <p:pic>
          <p:nvPicPr>
            <p:cNvPr id="21" name="그림 20" descr="지도, 세계, 블랙, 흑백이(가) 표시된 사진&#10;&#10;자동 생성된 설명">
              <a:extLst>
                <a:ext uri="{FF2B5EF4-FFF2-40B4-BE49-F238E27FC236}">
                  <a16:creationId xmlns:a16="http://schemas.microsoft.com/office/drawing/2014/main" id="{9ABB26A8-E41D-9BA3-12ED-0CBD8F691B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2739" y="1080333"/>
              <a:ext cx="6177932" cy="3351427"/>
            </a:xfrm>
            <a:prstGeom prst="rect">
              <a:avLst/>
            </a:prstGeom>
          </p:spPr>
        </p:pic>
        <p:pic>
          <p:nvPicPr>
            <p:cNvPr id="22" name="그림 21">
              <a:extLst>
                <a:ext uri="{FF2B5EF4-FFF2-40B4-BE49-F238E27FC236}">
                  <a16:creationId xmlns:a16="http://schemas.microsoft.com/office/drawing/2014/main" id="{DB43AC38-7186-7B5B-D5FF-D8C78086B2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250" b="32857"/>
            <a:stretch/>
          </p:blipFill>
          <p:spPr>
            <a:xfrm>
              <a:off x="4261404" y="955210"/>
              <a:ext cx="3679838" cy="3516048"/>
            </a:xfrm>
            <a:prstGeom prst="rect">
              <a:avLst/>
            </a:prstGeom>
          </p:spPr>
        </p:pic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id="{B3C2031F-C29B-84E6-75BE-6A4D34C0C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719" t="50645" b="1234"/>
            <a:stretch/>
          </p:blipFill>
          <p:spPr>
            <a:xfrm>
              <a:off x="3008004" y="4213134"/>
              <a:ext cx="6024789" cy="27431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184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2DCC4D-EAAE-7D8C-3DED-146F191021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C0E525F5-C205-6A90-5F9A-D0EAE198023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F7BD0F5-F1DE-20DE-A4B5-02D26D2E8AFD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C83C9C95-68B1-8525-8040-F65D62EE122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말풍선: 모서리가 둥근 사각형 1">
            <a:extLst>
              <a:ext uri="{FF2B5EF4-FFF2-40B4-BE49-F238E27FC236}">
                <a16:creationId xmlns:a16="http://schemas.microsoft.com/office/drawing/2014/main" id="{537BB2C2-5154-578C-08BA-8AD1272F8782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 친구들이었구나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니하오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오랜만이야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FD3E6B05-D15A-4A9B-E879-569F06DC7EC6}"/>
              </a:ext>
            </a:extLst>
          </p:cNvPr>
          <p:cNvGrpSpPr/>
          <p:nvPr/>
        </p:nvGrpSpPr>
        <p:grpSpPr>
          <a:xfrm>
            <a:off x="625633" y="691464"/>
            <a:ext cx="1060767" cy="1060767"/>
            <a:chOff x="625633" y="691464"/>
            <a:chExt cx="1060767" cy="1060767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9346EC40-7BAE-CDE1-59AF-F91E53E54723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" name="그림 11" descr="만화 영화, 원, 아동 미술, 예술이(가) 표시된 사진&#10;&#10;자동 생성된 설명">
              <a:extLst>
                <a:ext uri="{FF2B5EF4-FFF2-40B4-BE49-F238E27FC236}">
                  <a16:creationId xmlns:a16="http://schemas.microsoft.com/office/drawing/2014/main" id="{57952AE1-9F63-4F6C-B7A0-060952320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17" y="787400"/>
              <a:ext cx="792768" cy="851620"/>
            </a:xfrm>
            <a:prstGeom prst="rect">
              <a:avLst/>
            </a:prstGeom>
          </p:spPr>
        </p:pic>
      </p:grp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D36EC5C6-B271-0A1B-149F-9B2ABF1238E3}"/>
              </a:ext>
            </a:extLst>
          </p:cNvPr>
          <p:cNvGrpSpPr/>
          <p:nvPr/>
        </p:nvGrpSpPr>
        <p:grpSpPr>
          <a:xfrm>
            <a:off x="598169" y="2034540"/>
            <a:ext cx="1120141" cy="1092131"/>
            <a:chOff x="598169" y="2034540"/>
            <a:chExt cx="1120141" cy="1092131"/>
          </a:xfrm>
        </p:grpSpPr>
        <p:pic>
          <p:nvPicPr>
            <p:cNvPr id="34" name="그림 33" descr="의류, 소녀, 만화 영화, 드레스이(가) 표시된 사진&#10;&#10;자동 생성된 설명">
              <a:extLst>
                <a:ext uri="{FF2B5EF4-FFF2-40B4-BE49-F238E27FC236}">
                  <a16:creationId xmlns:a16="http://schemas.microsoft.com/office/drawing/2014/main" id="{4A0CD575-9F93-C5C0-5AD5-6AC050046C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15" t="2245" r="53956" b="55513"/>
            <a:stretch/>
          </p:blipFill>
          <p:spPr>
            <a:xfrm>
              <a:off x="598169" y="2034540"/>
              <a:ext cx="1120141" cy="1092131"/>
            </a:xfrm>
            <a:prstGeom prst="ellipse">
              <a:avLst/>
            </a:prstGeom>
          </p:spPr>
        </p:pic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E845A34F-1578-E11A-ED70-AA3FFD573742}"/>
                </a:ext>
              </a:extLst>
            </p:cNvPr>
            <p:cNvSpPr/>
            <p:nvPr/>
          </p:nvSpPr>
          <p:spPr>
            <a:xfrm>
              <a:off x="625633" y="2065904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98F26446-5549-EA9A-D253-9E3FA034721F}"/>
              </a:ext>
            </a:extLst>
          </p:cNvPr>
          <p:cNvGrpSpPr/>
          <p:nvPr/>
        </p:nvGrpSpPr>
        <p:grpSpPr>
          <a:xfrm>
            <a:off x="613765" y="3429000"/>
            <a:ext cx="1104546" cy="1092131"/>
            <a:chOff x="613765" y="3429000"/>
            <a:chExt cx="1104546" cy="1092131"/>
          </a:xfrm>
        </p:grpSpPr>
        <p:pic>
          <p:nvPicPr>
            <p:cNvPr id="32" name="그림 31" descr="의류, 소녀, 만화 영화, 드레스이(가) 표시된 사진&#10;&#10;자동 생성된 설명">
              <a:extLst>
                <a:ext uri="{FF2B5EF4-FFF2-40B4-BE49-F238E27FC236}">
                  <a16:creationId xmlns:a16="http://schemas.microsoft.com/office/drawing/2014/main" id="{91BF81AB-9FF1-1EAB-D3EB-074E2BF043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07" t="774" r="21890" b="56983"/>
            <a:stretch/>
          </p:blipFill>
          <p:spPr>
            <a:xfrm>
              <a:off x="613765" y="3429000"/>
              <a:ext cx="1104546" cy="1092131"/>
            </a:xfrm>
            <a:prstGeom prst="ellipse">
              <a:avLst/>
            </a:prstGeom>
          </p:spPr>
        </p:pic>
        <p:sp>
          <p:nvSpPr>
            <p:cNvPr id="36" name="타원 35">
              <a:extLst>
                <a:ext uri="{FF2B5EF4-FFF2-40B4-BE49-F238E27FC236}">
                  <a16:creationId xmlns:a16="http://schemas.microsoft.com/office/drawing/2014/main" id="{CE7D19EE-3D30-E69E-F80C-F390DF00359C}"/>
                </a:ext>
              </a:extLst>
            </p:cNvPr>
            <p:cNvSpPr/>
            <p:nvPr/>
          </p:nvSpPr>
          <p:spPr>
            <a:xfrm>
              <a:off x="625633" y="3460364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9" name="말풍선: 모서리가 둥근 사각형 38">
            <a:extLst>
              <a:ext uri="{FF2B5EF4-FFF2-40B4-BE49-F238E27FC236}">
                <a16:creationId xmlns:a16="http://schemas.microsoft.com/office/drawing/2014/main" id="{7E455BE6-7B01-C016-BC93-AA69ECAD3B52}"/>
              </a:ext>
            </a:extLst>
          </p:cNvPr>
          <p:cNvSpPr/>
          <p:nvPr/>
        </p:nvSpPr>
        <p:spPr>
          <a:xfrm>
            <a:off x="1818244" y="2180405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안녕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지구랑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 친구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들에게 중국을 소개한다며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0" name="말풍선: 모서리가 둥근 사각형 39">
            <a:extLst>
              <a:ext uri="{FF2B5EF4-FFF2-40B4-BE49-F238E27FC236}">
                <a16:creationId xmlns:a16="http://schemas.microsoft.com/office/drawing/2014/main" id="{F49DF02B-A9C5-2948-C77B-93F53EA013D5}"/>
              </a:ext>
            </a:extLst>
          </p:cNvPr>
          <p:cNvSpPr/>
          <p:nvPr/>
        </p:nvSpPr>
        <p:spPr>
          <a:xfrm>
            <a:off x="1818244" y="35905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우리가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 대해 설명해줘도 될까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1" name="말풍선: 모서리가 둥근 사각형 40">
            <a:extLst>
              <a:ext uri="{FF2B5EF4-FFF2-40B4-BE49-F238E27FC236}">
                <a16:creationId xmlns:a16="http://schemas.microsoft.com/office/drawing/2014/main" id="{55AAA18E-5369-4E9C-2E78-0F104E5EF69D}"/>
              </a:ext>
            </a:extLst>
          </p:cNvPr>
          <p:cNvSpPr/>
          <p:nvPr/>
        </p:nvSpPr>
        <p:spPr>
          <a:xfrm>
            <a:off x="1818244" y="4932520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FC59B603-055E-C02C-6534-609865EF396E}"/>
              </a:ext>
            </a:extLst>
          </p:cNvPr>
          <p:cNvGrpSpPr/>
          <p:nvPr/>
        </p:nvGrpSpPr>
        <p:grpSpPr>
          <a:xfrm>
            <a:off x="625633" y="4821625"/>
            <a:ext cx="1060767" cy="1060767"/>
            <a:chOff x="625633" y="4821625"/>
            <a:chExt cx="1060767" cy="1060767"/>
          </a:xfrm>
        </p:grpSpPr>
        <p:sp>
          <p:nvSpPr>
            <p:cNvPr id="43" name="타원 42">
              <a:extLst>
                <a:ext uri="{FF2B5EF4-FFF2-40B4-BE49-F238E27FC236}">
                  <a16:creationId xmlns:a16="http://schemas.microsoft.com/office/drawing/2014/main" id="{B23A9333-92B2-4B14-C3EE-6E53D17EAD2A}"/>
                </a:ext>
              </a:extLst>
            </p:cNvPr>
            <p:cNvSpPr/>
            <p:nvPr/>
          </p:nvSpPr>
          <p:spPr>
            <a:xfrm>
              <a:off x="625633" y="482162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7" name="그림 46" descr="만화 영화, 원, 예술이(가) 표시된 사진&#10;&#10;자동 생성된 설명">
              <a:extLst>
                <a:ext uri="{FF2B5EF4-FFF2-40B4-BE49-F238E27FC236}">
                  <a16:creationId xmlns:a16="http://schemas.microsoft.com/office/drawing/2014/main" id="{8BE33BD2-ADE3-2482-2A0E-DC696E0F29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617" y="4932520"/>
              <a:ext cx="818968" cy="8510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784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EB8A1B-8298-7DE1-B0F5-4607E0C9D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2BE2F59-F4AC-DB6D-4EAB-7860424B9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111A9A0A-5F71-5B4C-C002-FF3BC59178D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5AB286E-9AB5-84A6-7AE2-EEFDCA7E241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9FB06A61-40A1-EE61-585C-0454A4E3E50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0BBB4956-4C30-65B4-5A75-F919FA42437A}"/>
              </a:ext>
            </a:extLst>
          </p:cNvPr>
          <p:cNvSpPr/>
          <p:nvPr/>
        </p:nvSpPr>
        <p:spPr>
          <a:xfrm>
            <a:off x="1322691" y="2640427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56663146-99AA-4098-6CED-14D334FE3EF1}"/>
              </a:ext>
            </a:extLst>
          </p:cNvPr>
          <p:cNvSpPr/>
          <p:nvPr/>
        </p:nvSpPr>
        <p:spPr>
          <a:xfrm>
            <a:off x="4808841" y="2640427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70C4994D-D15D-BE92-0DC4-19E6C2273FA1}"/>
              </a:ext>
            </a:extLst>
          </p:cNvPr>
          <p:cNvSpPr/>
          <p:nvPr/>
        </p:nvSpPr>
        <p:spPr>
          <a:xfrm>
            <a:off x="8353425" y="2640427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51F4701F-D3AA-8D9C-79A2-F360C1226833}"/>
              </a:ext>
            </a:extLst>
          </p:cNvPr>
          <p:cNvGrpSpPr/>
          <p:nvPr/>
        </p:nvGrpSpPr>
        <p:grpSpPr>
          <a:xfrm>
            <a:off x="598169" y="656494"/>
            <a:ext cx="1120141" cy="1092131"/>
            <a:chOff x="598169" y="2034540"/>
            <a:chExt cx="1120141" cy="1092131"/>
          </a:xfrm>
        </p:grpSpPr>
        <p:pic>
          <p:nvPicPr>
            <p:cNvPr id="17" name="그림 16" descr="의류, 소녀, 만화 영화, 드레스이(가) 표시된 사진&#10;&#10;자동 생성된 설명">
              <a:extLst>
                <a:ext uri="{FF2B5EF4-FFF2-40B4-BE49-F238E27FC236}">
                  <a16:creationId xmlns:a16="http://schemas.microsoft.com/office/drawing/2014/main" id="{02442CCD-5357-B445-C598-8008348EB5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15" t="2245" r="53956" b="55513"/>
            <a:stretch/>
          </p:blipFill>
          <p:spPr>
            <a:xfrm>
              <a:off x="598169" y="2034540"/>
              <a:ext cx="1120141" cy="1092131"/>
            </a:xfrm>
            <a:prstGeom prst="ellipse">
              <a:avLst/>
            </a:prstGeom>
          </p:spPr>
        </p:pic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83BFA3F5-BAD5-C351-C518-6F2AA05B6448}"/>
                </a:ext>
              </a:extLst>
            </p:cNvPr>
            <p:cNvSpPr/>
            <p:nvPr/>
          </p:nvSpPr>
          <p:spPr>
            <a:xfrm>
              <a:off x="625633" y="2065904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F16F2012-B605-188B-21CC-4584EB3BA371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안녕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친구들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C8BA56C1-6B7D-A2F8-C682-916EA1CFFFCB}"/>
              </a:ext>
            </a:extLst>
          </p:cNvPr>
          <p:cNvSpPr/>
          <p:nvPr/>
        </p:nvSpPr>
        <p:spPr>
          <a:xfrm>
            <a:off x="1325981" y="2640426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rgbClr val="F5532D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pic>
        <p:nvPicPr>
          <p:cNvPr id="24" name="그래픽 23" descr="커서 단색으로 채워진">
            <a:extLst>
              <a:ext uri="{FF2B5EF4-FFF2-40B4-BE49-F238E27FC236}">
                <a16:creationId xmlns:a16="http://schemas.microsoft.com/office/drawing/2014/main" id="{FD378242-292C-F7C2-3583-17165A3635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07143">
            <a:off x="2978644" y="4435358"/>
            <a:ext cx="1507587" cy="1507587"/>
          </a:xfrm>
          <a:prstGeom prst="rect">
            <a:avLst/>
          </a:prstGeom>
        </p:spPr>
      </p:pic>
      <p:sp>
        <p:nvSpPr>
          <p:cNvPr id="25" name="말풍선: 모서리가 둥근 사각형 24">
            <a:extLst>
              <a:ext uri="{FF2B5EF4-FFF2-40B4-BE49-F238E27FC236}">
                <a16:creationId xmlns:a16="http://schemas.microsoft.com/office/drawing/2014/main" id="{CACBBC45-C523-22A3-45CF-7D7157269503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중국은 어디에 있는 나라일까요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302E2619-C1DB-8E91-7124-3D25EB074F60}"/>
              </a:ext>
            </a:extLst>
          </p:cNvPr>
          <p:cNvSpPr/>
          <p:nvPr/>
        </p:nvSpPr>
        <p:spPr>
          <a:xfrm>
            <a:off x="1818244" y="799502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먼저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위치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부터 알아봅시다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8193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9" grpId="0" animBg="1"/>
      <p:bldP spid="23" grpId="0" animBg="1"/>
      <p:bldP spid="25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74A81F-E38B-4D0F-0FAC-D1A07E225B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628ECF52-5375-231D-C37C-2CA0D8916B8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71A6C537-404B-27DF-8D19-E16093F8561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467BAC3F-2F72-0789-4EE6-D0058F01292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pic>
        <p:nvPicPr>
          <p:cNvPr id="3" name="그림 2" descr="세계, 지구, 지도, 텍스트이(가) 표시된 사진&#10;&#10;자동 생성된 설명">
            <a:extLst>
              <a:ext uri="{FF2B5EF4-FFF2-40B4-BE49-F238E27FC236}">
                <a16:creationId xmlns:a16="http://schemas.microsoft.com/office/drawing/2014/main" id="{9BCF6B39-4E6C-91D9-884C-B74420AFBC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9" t="14120" r="1534" b="14657"/>
          <a:stretch/>
        </p:blipFill>
        <p:spPr>
          <a:xfrm>
            <a:off x="1838472" y="1856794"/>
            <a:ext cx="8581730" cy="4469975"/>
          </a:xfrm>
          <a:prstGeom prst="rect">
            <a:avLst/>
          </a:prstGeom>
        </p:spPr>
      </p:pic>
      <p:sp>
        <p:nvSpPr>
          <p:cNvPr id="19" name="제목 1">
            <a:extLst>
              <a:ext uri="{FF2B5EF4-FFF2-40B4-BE49-F238E27FC236}">
                <a16:creationId xmlns:a16="http://schemas.microsoft.com/office/drawing/2014/main" id="{A6902D83-9487-E905-47D9-9B048930A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5A68778C-AD58-E119-7EB9-A43E1C872EF5}"/>
              </a:ext>
            </a:extLst>
          </p:cNvPr>
          <p:cNvGrpSpPr/>
          <p:nvPr/>
        </p:nvGrpSpPr>
        <p:grpSpPr>
          <a:xfrm>
            <a:off x="598169" y="656494"/>
            <a:ext cx="1120141" cy="1092131"/>
            <a:chOff x="598169" y="2034540"/>
            <a:chExt cx="1120141" cy="1092131"/>
          </a:xfrm>
        </p:grpSpPr>
        <p:pic>
          <p:nvPicPr>
            <p:cNvPr id="22" name="그림 21" descr="의류, 소녀, 만화 영화, 드레스이(가) 표시된 사진&#10;&#10;자동 생성된 설명">
              <a:extLst>
                <a:ext uri="{FF2B5EF4-FFF2-40B4-BE49-F238E27FC236}">
                  <a16:creationId xmlns:a16="http://schemas.microsoft.com/office/drawing/2014/main" id="{120733FC-219B-3FF9-99FC-82B5C5B372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15" t="2245" r="53956" b="55513"/>
            <a:stretch/>
          </p:blipFill>
          <p:spPr>
            <a:xfrm>
              <a:off x="598169" y="2034540"/>
              <a:ext cx="1120141" cy="1092131"/>
            </a:xfrm>
            <a:prstGeom prst="ellipse">
              <a:avLst/>
            </a:prstGeom>
          </p:spPr>
        </p:pic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5364C790-DA4D-6890-285D-791516B5A91D}"/>
                </a:ext>
              </a:extLst>
            </p:cNvPr>
            <p:cNvSpPr/>
            <p:nvPr/>
          </p:nvSpPr>
          <p:spPr>
            <a:xfrm>
              <a:off x="625633" y="2065904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8" name="그림 27" descr="교통, 비행선, 항공기이(가) 표시된 사진&#10;&#10;자동 생성된 설명">
            <a:extLst>
              <a:ext uri="{FF2B5EF4-FFF2-40B4-BE49-F238E27FC236}">
                <a16:creationId xmlns:a16="http://schemas.microsoft.com/office/drawing/2014/main" id="{F40EF04F-7BE0-0D16-CD62-5DBC06AF6D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83034" y="3511154"/>
            <a:ext cx="756176" cy="320802"/>
          </a:xfrm>
          <a:prstGeom prst="rect">
            <a:avLst/>
          </a:prstGeom>
          <a:effectLst>
            <a:glow rad="101600">
              <a:schemeClr val="tx2">
                <a:lumMod val="90000"/>
                <a:lumOff val="10000"/>
                <a:alpha val="60000"/>
              </a:schemeClr>
            </a:glow>
          </a:effectLst>
        </p:spPr>
      </p:pic>
      <p:sp>
        <p:nvSpPr>
          <p:cNvPr id="30" name="말풍선: 모서리가 둥근 사각형 29">
            <a:extLst>
              <a:ext uri="{FF2B5EF4-FFF2-40B4-BE49-F238E27FC236}">
                <a16:creationId xmlns:a16="http://schemas.microsoft.com/office/drawing/2014/main" id="{76CE4499-21D9-43B1-277C-77DF0D1045B5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한국에서 중국까지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비행기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로 얼마나 걸릴까요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3C0EBACD-0093-18D7-C545-36B1BE89A10A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중국까지 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시간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정도 걸립니다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9E659B21-0CAB-EE00-A340-883F3D575C8C}"/>
              </a:ext>
            </a:extLst>
          </p:cNvPr>
          <p:cNvSpPr/>
          <p:nvPr/>
        </p:nvSpPr>
        <p:spPr>
          <a:xfrm>
            <a:off x="5891860" y="926333"/>
            <a:ext cx="118110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말풍선: 모서리가 둥근 사각형 34">
            <a:extLst>
              <a:ext uri="{FF2B5EF4-FFF2-40B4-BE49-F238E27FC236}">
                <a16:creationId xmlns:a16="http://schemas.microsoft.com/office/drawing/2014/main" id="{E8305E7C-9556-CDDA-970E-349D0BE13314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중국은 아시아 대륙에 위치하고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땅이 아주 넓어요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A82DA69-83D3-EC6A-AA15-6BF756C48FD6}"/>
              </a:ext>
            </a:extLst>
          </p:cNvPr>
          <p:cNvSpPr/>
          <p:nvPr/>
        </p:nvSpPr>
        <p:spPr>
          <a:xfrm>
            <a:off x="3461032" y="926333"/>
            <a:ext cx="118110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ㅇㅅㅇ</a:t>
            </a:r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3606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0.00162 L -0.0052 -0.00672 C -0.00625 -0.00787 -0.00794 -0.00834 -0.0095 -0.00834 C -0.01145 -0.00834 -0.01289 -0.00787 -0.01393 -0.00672 L -0.01888 -0.00162 " pathEditMode="relative" rAng="0" ptsTypes="AAAAA">
                                      <p:cBhvr>
                                        <p:cTn id="1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100" y="-3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4" grpId="0" animBg="1"/>
      <p:bldP spid="34" grpId="1" animBg="1"/>
      <p:bldP spid="35" grpId="0" animBg="1"/>
      <p:bldP spid="36" grpId="0" animBg="1"/>
      <p:bldP spid="3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620BC-1032-6A27-E7C0-2802C1C7B1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E0DAEA0D-A9BA-A647-569C-4095DA55FA3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A76FE04D-F295-D148-9458-A1AD555600AA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3D9A3BDC-46AA-D7D7-F465-3FC0D2811D4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9" name="제목 1">
            <a:extLst>
              <a:ext uri="{FF2B5EF4-FFF2-40B4-BE49-F238E27FC236}">
                <a16:creationId xmlns:a16="http://schemas.microsoft.com/office/drawing/2014/main" id="{C56BEA43-33F3-4199-DA05-F0310C2AF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3119C358-6DCB-83B2-173E-8640835C88B8}"/>
              </a:ext>
            </a:extLst>
          </p:cNvPr>
          <p:cNvGrpSpPr/>
          <p:nvPr/>
        </p:nvGrpSpPr>
        <p:grpSpPr>
          <a:xfrm>
            <a:off x="598169" y="656494"/>
            <a:ext cx="1120141" cy="1092131"/>
            <a:chOff x="598169" y="2034540"/>
            <a:chExt cx="1120141" cy="1092131"/>
          </a:xfrm>
        </p:grpSpPr>
        <p:pic>
          <p:nvPicPr>
            <p:cNvPr id="22" name="그림 21" descr="의류, 소녀, 만화 영화, 드레스이(가) 표시된 사진&#10;&#10;자동 생성된 설명">
              <a:extLst>
                <a:ext uri="{FF2B5EF4-FFF2-40B4-BE49-F238E27FC236}">
                  <a16:creationId xmlns:a16="http://schemas.microsoft.com/office/drawing/2014/main" id="{49AE8C8C-0D3B-67B7-9C78-D02F2BBEDB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15" t="2245" r="53956" b="55513"/>
            <a:stretch/>
          </p:blipFill>
          <p:spPr>
            <a:xfrm>
              <a:off x="598169" y="2034540"/>
              <a:ext cx="1120141" cy="1092131"/>
            </a:xfrm>
            <a:prstGeom prst="ellipse">
              <a:avLst/>
            </a:prstGeom>
          </p:spPr>
        </p:pic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CFE07417-53BF-F03B-6A42-CB1D3A146B26}"/>
                </a:ext>
              </a:extLst>
            </p:cNvPr>
            <p:cNvSpPr/>
            <p:nvPr/>
          </p:nvSpPr>
          <p:spPr>
            <a:xfrm>
              <a:off x="625633" y="2065904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4" name="말풍선: 모서리가 둥근 사각형 23">
            <a:extLst>
              <a:ext uri="{FF2B5EF4-FFF2-40B4-BE49-F238E27FC236}">
                <a16:creationId xmlns:a16="http://schemas.microsoft.com/office/drawing/2014/main" id="{D0FE425A-02C4-8EE2-1C9F-8A240B64DF92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중국의 땅 모양이예요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무엇처럼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생겼나요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" name="그림 1" descr="텍스트, 지도이(가) 표시된 사진&#10;&#10;자동 생성된 설명">
            <a:extLst>
              <a:ext uri="{FF2B5EF4-FFF2-40B4-BE49-F238E27FC236}">
                <a16:creationId xmlns:a16="http://schemas.microsoft.com/office/drawing/2014/main" id="{8CB7342B-F7F0-393E-4DC0-0A129A52F2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9" t="46599" r="43609" b="1542"/>
          <a:stretch/>
        </p:blipFill>
        <p:spPr>
          <a:xfrm>
            <a:off x="3333750" y="2028164"/>
            <a:ext cx="5886450" cy="4112029"/>
          </a:xfrm>
          <a:prstGeom prst="rect">
            <a:avLst/>
          </a:prstGeom>
        </p:spPr>
      </p:pic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C2510EE0-AAAB-680A-A8D2-BE21AAA750B2}"/>
              </a:ext>
            </a:extLst>
          </p:cNvPr>
          <p:cNvSpPr/>
          <p:nvPr/>
        </p:nvSpPr>
        <p:spPr>
          <a:xfrm>
            <a:off x="1818244" y="809123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수도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는 베이징이고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언어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는 중국어를 써요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B037F9E-50F5-DB70-3BAE-6617CE807A10}"/>
              </a:ext>
            </a:extLst>
          </p:cNvPr>
          <p:cNvSpPr/>
          <p:nvPr/>
        </p:nvSpPr>
        <p:spPr>
          <a:xfrm>
            <a:off x="5772150" y="4102100"/>
            <a:ext cx="155575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CBE4E909-B20B-1A0C-2A94-64DE8A06936A}"/>
              </a:ext>
            </a:extLst>
          </p:cNvPr>
          <p:cNvSpPr/>
          <p:nvPr/>
        </p:nvSpPr>
        <p:spPr>
          <a:xfrm>
            <a:off x="4889500" y="926334"/>
            <a:ext cx="118110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ㅂㅇㅈ</a:t>
            </a:r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0D07E7B-0F80-F191-EB37-A504E847A151}"/>
              </a:ext>
            </a:extLst>
          </p:cNvPr>
          <p:cNvSpPr/>
          <p:nvPr/>
        </p:nvSpPr>
        <p:spPr>
          <a:xfrm>
            <a:off x="8551306" y="926334"/>
            <a:ext cx="118110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521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8" grpId="1" animBg="1"/>
      <p:bldP spid="9" grpId="0" animBg="1"/>
      <p:bldP spid="9" grpId="1" animBg="1"/>
      <p:bldP spid="13" grpId="0" animBg="1"/>
      <p:bldP spid="1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E7142-C77A-5C8B-67C4-B8B295E1F1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A54B8B24-80EE-4F82-82E3-07A0D701FD9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663A525E-A068-1EF2-5F7D-207ABEEF75E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35841C9-A184-8A09-131D-FEDDAF2FDE5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AB27B2F7-1E52-8D7E-0106-C024AC3B65C3}"/>
              </a:ext>
            </a:extLst>
          </p:cNvPr>
          <p:cNvSpPr/>
          <p:nvPr/>
        </p:nvSpPr>
        <p:spPr>
          <a:xfrm>
            <a:off x="1322691" y="2640427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789B2A92-F254-40F6-CC0B-AC635A546197}"/>
              </a:ext>
            </a:extLst>
          </p:cNvPr>
          <p:cNvSpPr/>
          <p:nvPr/>
        </p:nvSpPr>
        <p:spPr>
          <a:xfrm>
            <a:off x="4808841" y="2640427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916CC17-CE02-379B-7047-F2F63106C9E9}"/>
              </a:ext>
            </a:extLst>
          </p:cNvPr>
          <p:cNvSpPr/>
          <p:nvPr/>
        </p:nvSpPr>
        <p:spPr>
          <a:xfrm>
            <a:off x="8353425" y="2640427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C751CF57-82DC-BB98-2313-45046FA12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97D7725-DF69-2E8C-BD18-B4F70B7AC182}"/>
              </a:ext>
            </a:extLst>
          </p:cNvPr>
          <p:cNvGrpSpPr/>
          <p:nvPr/>
        </p:nvGrpSpPr>
        <p:grpSpPr>
          <a:xfrm>
            <a:off x="598169" y="656494"/>
            <a:ext cx="1120141" cy="1092131"/>
            <a:chOff x="598169" y="2034540"/>
            <a:chExt cx="1120141" cy="1092131"/>
          </a:xfrm>
        </p:grpSpPr>
        <p:pic>
          <p:nvPicPr>
            <p:cNvPr id="16" name="그림 15" descr="의류, 소녀, 만화 영화, 드레스이(가) 표시된 사진&#10;&#10;자동 생성된 설명">
              <a:extLst>
                <a:ext uri="{FF2B5EF4-FFF2-40B4-BE49-F238E27FC236}">
                  <a16:creationId xmlns:a16="http://schemas.microsoft.com/office/drawing/2014/main" id="{572D9CF3-A44A-F36F-8EDD-B255254FFE6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15" t="2245" r="53956" b="55513"/>
            <a:stretch/>
          </p:blipFill>
          <p:spPr>
            <a:xfrm>
              <a:off x="598169" y="2034540"/>
              <a:ext cx="1120141" cy="1092131"/>
            </a:xfrm>
            <a:prstGeom prst="ellipse">
              <a:avLst/>
            </a:prstGeom>
          </p:spPr>
        </p:pic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C0DDE1D8-ECFB-777E-3B05-79EE5882B3E7}"/>
                </a:ext>
              </a:extLst>
            </p:cNvPr>
            <p:cNvSpPr/>
            <p:nvPr/>
          </p:nvSpPr>
          <p:spPr>
            <a:xfrm>
              <a:off x="625633" y="2065904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66FDDD46-6F18-F80C-A9F0-34F26AAB00FD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 땅은 얼마나 클까요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3C85F4D1-05B5-D6CD-5D28-560168AF8A4D}"/>
              </a:ext>
            </a:extLst>
          </p:cNvPr>
          <p:cNvSpPr/>
          <p:nvPr/>
        </p:nvSpPr>
        <p:spPr>
          <a:xfrm>
            <a:off x="4808841" y="2651450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rgbClr val="F5532D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pic>
        <p:nvPicPr>
          <p:cNvPr id="23" name="그래픽 22" descr="커서 단색으로 채워진">
            <a:extLst>
              <a:ext uri="{FF2B5EF4-FFF2-40B4-BE49-F238E27FC236}">
                <a16:creationId xmlns:a16="http://schemas.microsoft.com/office/drawing/2014/main" id="{36D14284-9D28-4F42-4F69-520023629B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07143">
            <a:off x="6458749" y="4435358"/>
            <a:ext cx="1507587" cy="1507587"/>
          </a:xfrm>
          <a:prstGeom prst="rect">
            <a:avLst/>
          </a:prstGeom>
        </p:spPr>
      </p:pic>
      <p:sp>
        <p:nvSpPr>
          <p:cNvPr id="24" name="말풍선: 모서리가 둥근 사각형 23">
            <a:extLst>
              <a:ext uri="{FF2B5EF4-FFF2-40B4-BE49-F238E27FC236}">
                <a16:creationId xmlns:a16="http://schemas.microsoft.com/office/drawing/2014/main" id="{E4ECBA7C-A818-D036-AD84-7CDE9C51F042}"/>
              </a:ext>
            </a:extLst>
          </p:cNvPr>
          <p:cNvSpPr/>
          <p:nvPr/>
        </p:nvSpPr>
        <p:spPr>
          <a:xfrm>
            <a:off x="1832239" y="802696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이번에는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면적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알아봅시다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7692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8" grpId="0" animBg="1"/>
      <p:bldP spid="22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943B67-FDBC-B787-FB62-0A99976AA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3EDBD5F7-0AA6-EE60-1073-14D3813109B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38996196-C961-F7A4-6859-8F509A6DAC9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F2BA0756-4CEB-640E-4F5B-62CED1660CA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 descr="텍스트, 지도이(가) 표시된 사진&#10;&#10;자동 생성된 설명">
            <a:extLst>
              <a:ext uri="{FF2B5EF4-FFF2-40B4-BE49-F238E27FC236}">
                <a16:creationId xmlns:a16="http://schemas.microsoft.com/office/drawing/2014/main" id="{EBE78D5D-B216-FAA1-2CDB-E89692A2D9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6" t="48925" r="45191" b="3521"/>
          <a:stretch/>
        </p:blipFill>
        <p:spPr>
          <a:xfrm>
            <a:off x="5645193" y="2028164"/>
            <a:ext cx="5806510" cy="400245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그림 11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6324851D-A7F1-398E-6D68-03EE95872511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245" y="3084079"/>
            <a:ext cx="276208" cy="434385"/>
          </a:xfrm>
          <a:prstGeom prst="rect">
            <a:avLst/>
          </a:prstGeom>
        </p:spPr>
      </p:pic>
      <p:sp>
        <p:nvSpPr>
          <p:cNvPr id="14" name="제목 1">
            <a:extLst>
              <a:ext uri="{FF2B5EF4-FFF2-40B4-BE49-F238E27FC236}">
                <a16:creationId xmlns:a16="http://schemas.microsoft.com/office/drawing/2014/main" id="{71D3E68A-3A54-8BBC-C0F9-F95E6AB6D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A2F09E3-380E-BC34-FD73-8568B241582D}"/>
              </a:ext>
            </a:extLst>
          </p:cNvPr>
          <p:cNvGrpSpPr/>
          <p:nvPr/>
        </p:nvGrpSpPr>
        <p:grpSpPr>
          <a:xfrm>
            <a:off x="598169" y="656494"/>
            <a:ext cx="1120141" cy="1092131"/>
            <a:chOff x="598169" y="2034540"/>
            <a:chExt cx="1120141" cy="1092131"/>
          </a:xfrm>
        </p:grpSpPr>
        <p:pic>
          <p:nvPicPr>
            <p:cNvPr id="16" name="그림 15" descr="의류, 소녀, 만화 영화, 드레스이(가) 표시된 사진&#10;&#10;자동 생성된 설명">
              <a:extLst>
                <a:ext uri="{FF2B5EF4-FFF2-40B4-BE49-F238E27FC236}">
                  <a16:creationId xmlns:a16="http://schemas.microsoft.com/office/drawing/2014/main" id="{FD24DFEF-030A-63CF-D2C2-634AA571CB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15" t="2245" r="53956" b="55513"/>
            <a:stretch/>
          </p:blipFill>
          <p:spPr>
            <a:xfrm>
              <a:off x="598169" y="2034540"/>
              <a:ext cx="1120141" cy="1092131"/>
            </a:xfrm>
            <a:prstGeom prst="ellipse">
              <a:avLst/>
            </a:prstGeom>
          </p:spPr>
        </p:pic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3218BDB8-D7E3-D4D3-4270-B0E1C76BD2DB}"/>
                </a:ext>
              </a:extLst>
            </p:cNvPr>
            <p:cNvSpPr/>
            <p:nvPr/>
          </p:nvSpPr>
          <p:spPr>
            <a:xfrm>
              <a:off x="625633" y="2065904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5615EE7F-7379-E849-75C7-9842B12B5E3C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중국과 한국 땅의 크기를 비교해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E13250BB-82BA-DD1A-A483-D6FBF7423E9D}"/>
              </a:ext>
            </a:extLst>
          </p:cNvPr>
          <p:cNvGrpSpPr/>
          <p:nvPr/>
        </p:nvGrpSpPr>
        <p:grpSpPr>
          <a:xfrm>
            <a:off x="838200" y="4139400"/>
            <a:ext cx="4241800" cy="1445826"/>
            <a:chOff x="838200" y="4139400"/>
            <a:chExt cx="4241800" cy="1445826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5CB3B771-C73A-9479-F4DF-5884F5B375F4}"/>
                </a:ext>
              </a:extLst>
            </p:cNvPr>
            <p:cNvSpPr/>
            <p:nvPr/>
          </p:nvSpPr>
          <p:spPr>
            <a:xfrm>
              <a:off x="838200" y="4395054"/>
              <a:ext cx="4241800" cy="1190172"/>
            </a:xfrm>
            <a:prstGeom prst="roundRect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제목 2">
              <a:extLst>
                <a:ext uri="{FF2B5EF4-FFF2-40B4-BE49-F238E27FC236}">
                  <a16:creationId xmlns:a16="http://schemas.microsoft.com/office/drawing/2014/main" id="{46A86C7E-F448-9155-F79A-79BED634F534}"/>
                </a:ext>
              </a:extLst>
            </p:cNvPr>
            <p:cNvSpPr txBox="1">
              <a:spLocks/>
            </p:cNvSpPr>
            <p:nvPr/>
          </p:nvSpPr>
          <p:spPr>
            <a:xfrm>
              <a:off x="1803730" y="4623515"/>
              <a:ext cx="3204936" cy="788249"/>
            </a:xfrm>
            <a:prstGeom prst="rect">
              <a:avLst/>
            </a:prstGeom>
          </p:spPr>
          <p:txBody>
            <a:bodyPr lIns="109728" tIns="109728" rIns="109728" bIns="91440" anchor="ctr"/>
            <a:lstStyle>
              <a:lvl1pPr marL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200" b="1" kern="1200" spc="5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0" scaled="1"/>
                    <a:tileRect/>
                  </a:gradFill>
                  <a:latin typeface="+mj-lt"/>
                  <a:ea typeface="+mn-ea"/>
                  <a:cs typeface="Angsana New" panose="02020603050405020304" pitchFamily="18" charset="-34"/>
                </a:defRPr>
              </a:lvl1pPr>
            </a:lstStyle>
            <a:p>
              <a:r>
                <a:rPr lang="en-US" altLang="ko-KR" sz="36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100,210 km2</a:t>
              </a:r>
              <a:endParaRPr lang="ko-KR" altLang="en-US" sz="3600" spc="0" dirty="0">
                <a:ln w="22225">
                  <a:solidFill>
                    <a:srgbClr val="1D91B3"/>
                  </a:solidFill>
                  <a:prstDash val="solid"/>
                </a:ln>
                <a:solidFill>
                  <a:srgbClr val="99DBE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950618C3-C596-2503-7C55-A75A1DF82A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1146" y="4139400"/>
              <a:ext cx="624016" cy="41601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7D21E5AF-CBE0-8AE7-51B5-3982A3985B49}"/>
              </a:ext>
            </a:extLst>
          </p:cNvPr>
          <p:cNvGrpSpPr/>
          <p:nvPr/>
        </p:nvGrpSpPr>
        <p:grpSpPr>
          <a:xfrm>
            <a:off x="838200" y="2380260"/>
            <a:ext cx="4241800" cy="1418554"/>
            <a:chOff x="838200" y="2380260"/>
            <a:chExt cx="4241800" cy="1418554"/>
          </a:xfrm>
        </p:grpSpPr>
        <p:sp>
          <p:nvSpPr>
            <p:cNvPr id="25" name="사각형: 둥근 모서리 24">
              <a:extLst>
                <a:ext uri="{FF2B5EF4-FFF2-40B4-BE49-F238E27FC236}">
                  <a16:creationId xmlns:a16="http://schemas.microsoft.com/office/drawing/2014/main" id="{67365EF5-AA02-2D9E-8BF3-E3D667B7C882}"/>
                </a:ext>
              </a:extLst>
            </p:cNvPr>
            <p:cNvSpPr/>
            <p:nvPr/>
          </p:nvSpPr>
          <p:spPr>
            <a:xfrm>
              <a:off x="838200" y="2608642"/>
              <a:ext cx="4241800" cy="1190172"/>
            </a:xfrm>
            <a:prstGeom prst="roundRect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제목 2">
              <a:extLst>
                <a:ext uri="{FF2B5EF4-FFF2-40B4-BE49-F238E27FC236}">
                  <a16:creationId xmlns:a16="http://schemas.microsoft.com/office/drawing/2014/main" id="{54E3DB03-522F-17F6-C02F-93F31F190791}"/>
                </a:ext>
              </a:extLst>
            </p:cNvPr>
            <p:cNvSpPr txBox="1">
              <a:spLocks/>
            </p:cNvSpPr>
            <p:nvPr/>
          </p:nvSpPr>
          <p:spPr>
            <a:xfrm>
              <a:off x="1150257" y="2907148"/>
              <a:ext cx="3929743" cy="788249"/>
            </a:xfrm>
            <a:prstGeom prst="rect">
              <a:avLst/>
            </a:prstGeom>
          </p:spPr>
          <p:txBody>
            <a:bodyPr lIns="109728" tIns="109728" rIns="109728" bIns="91440" anchor="ctr"/>
            <a:lstStyle>
              <a:lvl1pPr marL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200" b="1" kern="1200" spc="5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0" scaled="1"/>
                    <a:tileRect/>
                  </a:gradFill>
                  <a:latin typeface="+mj-lt"/>
                  <a:ea typeface="+mn-ea"/>
                  <a:cs typeface="Angsana New" panose="02020603050405020304" pitchFamily="18" charset="-34"/>
                </a:defRPr>
              </a:lvl1pPr>
            </a:lstStyle>
            <a:p>
              <a:r>
                <a:rPr lang="en-US" altLang="ko-KR" sz="3600" spc="0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9,597,000 km2</a:t>
              </a:r>
              <a:endParaRPr lang="ko-KR" altLang="en-US" sz="3600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6E591EC6-CD6D-2A82-0911-A23A83BF9F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1018" y="2380260"/>
              <a:ext cx="644271" cy="429514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" name="말풍선: 모서리가 둥근 사각형 29">
            <a:extLst>
              <a:ext uri="{FF2B5EF4-FFF2-40B4-BE49-F238E27FC236}">
                <a16:creationId xmlns:a16="http://schemas.microsoft.com/office/drawing/2014/main" id="{8A45C64A-D144-86A8-9AC9-C87979F0B750}"/>
              </a:ext>
            </a:extLst>
          </p:cNvPr>
          <p:cNvSpPr/>
          <p:nvPr/>
        </p:nvSpPr>
        <p:spPr>
          <a:xfrm>
            <a:off x="1818244" y="797756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 땅은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몇 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41" name="그림 40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AF9BA07B-DE6A-F827-5027-301AB4D100A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818" y="2866886"/>
            <a:ext cx="276208" cy="434385"/>
          </a:xfrm>
          <a:prstGeom prst="rect">
            <a:avLst/>
          </a:prstGeom>
        </p:spPr>
      </p:pic>
      <p:pic>
        <p:nvPicPr>
          <p:cNvPr id="42" name="그림 41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9050BA9F-B533-2D1F-CBFC-6CD03E969C29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874" y="2654815"/>
            <a:ext cx="276208" cy="434385"/>
          </a:xfrm>
          <a:prstGeom prst="rect">
            <a:avLst/>
          </a:prstGeom>
        </p:spPr>
      </p:pic>
      <p:pic>
        <p:nvPicPr>
          <p:cNvPr id="43" name="그림 42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697BA96A-C6C6-56D2-8976-75EAC5D228F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463" y="3600623"/>
            <a:ext cx="276208" cy="434385"/>
          </a:xfrm>
          <a:prstGeom prst="rect">
            <a:avLst/>
          </a:prstGeom>
        </p:spPr>
      </p:pic>
      <p:pic>
        <p:nvPicPr>
          <p:cNvPr id="44" name="그림 43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1FC7A292-FB29-D032-02D7-0C3A94445689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1613" y="3529302"/>
            <a:ext cx="276208" cy="434385"/>
          </a:xfrm>
          <a:prstGeom prst="rect">
            <a:avLst/>
          </a:prstGeom>
        </p:spPr>
      </p:pic>
      <p:pic>
        <p:nvPicPr>
          <p:cNvPr id="45" name="그림 44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DF75C02E-CCA5-FD25-891A-6AA9784848C4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989" y="3442806"/>
            <a:ext cx="276208" cy="434385"/>
          </a:xfrm>
          <a:prstGeom prst="rect">
            <a:avLst/>
          </a:prstGeom>
        </p:spPr>
      </p:pic>
      <p:pic>
        <p:nvPicPr>
          <p:cNvPr id="46" name="그림 45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77FAC785-602D-F302-7E26-FBFCBF38935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668" y="3231838"/>
            <a:ext cx="276208" cy="434385"/>
          </a:xfrm>
          <a:prstGeom prst="rect">
            <a:avLst/>
          </a:prstGeom>
        </p:spPr>
      </p:pic>
      <p:pic>
        <p:nvPicPr>
          <p:cNvPr id="47" name="그림 46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99916C42-CF56-807D-1DF8-8FE6065873E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809" y="3008421"/>
            <a:ext cx="276208" cy="434385"/>
          </a:xfrm>
          <a:prstGeom prst="rect">
            <a:avLst/>
          </a:prstGeom>
        </p:spPr>
      </p:pic>
      <p:pic>
        <p:nvPicPr>
          <p:cNvPr id="48" name="그림 47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80BE8412-90F0-D58C-B92B-D734A008675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430" y="2831618"/>
            <a:ext cx="276208" cy="434385"/>
          </a:xfrm>
          <a:prstGeom prst="rect">
            <a:avLst/>
          </a:prstGeom>
        </p:spPr>
      </p:pic>
      <p:pic>
        <p:nvPicPr>
          <p:cNvPr id="49" name="그림 48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77BF202E-A73A-CC59-EAAE-263C559AD61D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365" y="3175394"/>
            <a:ext cx="276208" cy="434385"/>
          </a:xfrm>
          <a:prstGeom prst="rect">
            <a:avLst/>
          </a:prstGeom>
        </p:spPr>
      </p:pic>
      <p:grpSp>
        <p:nvGrpSpPr>
          <p:cNvPr id="1120" name="그룹 1119">
            <a:extLst>
              <a:ext uri="{FF2B5EF4-FFF2-40B4-BE49-F238E27FC236}">
                <a16:creationId xmlns:a16="http://schemas.microsoft.com/office/drawing/2014/main" id="{832DF5CD-0090-F882-55F0-93E4C6D7BD8F}"/>
              </a:ext>
            </a:extLst>
          </p:cNvPr>
          <p:cNvGrpSpPr/>
          <p:nvPr/>
        </p:nvGrpSpPr>
        <p:grpSpPr>
          <a:xfrm>
            <a:off x="6407958" y="3167927"/>
            <a:ext cx="1757798" cy="1188946"/>
            <a:chOff x="6415344" y="3182947"/>
            <a:chExt cx="1757798" cy="1188946"/>
          </a:xfrm>
        </p:grpSpPr>
        <p:pic>
          <p:nvPicPr>
            <p:cNvPr id="1108" name="그림 1107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3194C642-EAED-5A18-E899-6714CA05DD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15344" y="3900351"/>
              <a:ext cx="276208" cy="434385"/>
            </a:xfrm>
            <a:prstGeom prst="rect">
              <a:avLst/>
            </a:prstGeom>
          </p:spPr>
        </p:pic>
        <p:pic>
          <p:nvPicPr>
            <p:cNvPr id="1109" name="그림 110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3D336EC5-D522-6FF9-DFA0-9DA3D8F0F6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0703" y="3801533"/>
              <a:ext cx="276208" cy="434385"/>
            </a:xfrm>
            <a:prstGeom prst="rect">
              <a:avLst/>
            </a:prstGeom>
          </p:spPr>
        </p:pic>
        <p:pic>
          <p:nvPicPr>
            <p:cNvPr id="1110" name="그림 1109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40FF34C-551D-2C44-9DC9-599D0AFB97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7433" y="3596887"/>
              <a:ext cx="276208" cy="434385"/>
            </a:xfrm>
            <a:prstGeom prst="rect">
              <a:avLst/>
            </a:prstGeom>
          </p:spPr>
        </p:pic>
        <p:pic>
          <p:nvPicPr>
            <p:cNvPr id="1111" name="그림 1110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2BF734A8-2409-E5AC-7BFC-1F6845CE55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0300" y="3349582"/>
              <a:ext cx="276208" cy="434385"/>
            </a:xfrm>
            <a:prstGeom prst="rect">
              <a:avLst/>
            </a:prstGeom>
          </p:spPr>
        </p:pic>
        <p:pic>
          <p:nvPicPr>
            <p:cNvPr id="1112" name="그림 1111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2E53E0B4-0D0F-ECF1-5153-5A97338A3A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1764" y="3703451"/>
              <a:ext cx="276208" cy="434385"/>
            </a:xfrm>
            <a:prstGeom prst="rect">
              <a:avLst/>
            </a:prstGeom>
          </p:spPr>
        </p:pic>
        <p:pic>
          <p:nvPicPr>
            <p:cNvPr id="1113" name="그림 111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1D7940C5-0CEF-FD2B-E3FE-7785C48E477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5409" y="3520423"/>
              <a:ext cx="276208" cy="434385"/>
            </a:xfrm>
            <a:prstGeom prst="rect">
              <a:avLst/>
            </a:prstGeom>
          </p:spPr>
        </p:pic>
        <p:pic>
          <p:nvPicPr>
            <p:cNvPr id="1114" name="그림 111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BEF32462-2B8F-AD2F-63E6-5293009C1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00730" y="3182947"/>
              <a:ext cx="276208" cy="434385"/>
            </a:xfrm>
            <a:prstGeom prst="rect">
              <a:avLst/>
            </a:prstGeom>
          </p:spPr>
        </p:pic>
        <p:pic>
          <p:nvPicPr>
            <p:cNvPr id="1115" name="그림 1114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7E83FA0E-83F1-A283-3D6F-A0BBEBB47B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5799" y="3534360"/>
              <a:ext cx="276208" cy="434385"/>
            </a:xfrm>
            <a:prstGeom prst="rect">
              <a:avLst/>
            </a:prstGeom>
          </p:spPr>
        </p:pic>
        <p:pic>
          <p:nvPicPr>
            <p:cNvPr id="1116" name="그림 1115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0C657627-B924-2D16-6C9A-B3A15801E3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6934" y="3423554"/>
              <a:ext cx="276208" cy="434385"/>
            </a:xfrm>
            <a:prstGeom prst="rect">
              <a:avLst/>
            </a:prstGeom>
          </p:spPr>
        </p:pic>
        <p:pic>
          <p:nvPicPr>
            <p:cNvPr id="1119" name="그림 111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3F67F60B-E8CE-B24D-32F6-B308ED6568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8531" y="3937508"/>
              <a:ext cx="276208" cy="434385"/>
            </a:xfrm>
            <a:prstGeom prst="rect">
              <a:avLst/>
            </a:prstGeom>
          </p:spPr>
        </p:pic>
      </p:grpSp>
      <p:grpSp>
        <p:nvGrpSpPr>
          <p:cNvPr id="1131" name="그룹 1130">
            <a:extLst>
              <a:ext uri="{FF2B5EF4-FFF2-40B4-BE49-F238E27FC236}">
                <a16:creationId xmlns:a16="http://schemas.microsoft.com/office/drawing/2014/main" id="{0FF4D851-E8E1-C840-45AF-63B74A7E5FF9}"/>
              </a:ext>
            </a:extLst>
          </p:cNvPr>
          <p:cNvGrpSpPr/>
          <p:nvPr/>
        </p:nvGrpSpPr>
        <p:grpSpPr>
          <a:xfrm>
            <a:off x="6439254" y="3439945"/>
            <a:ext cx="2214882" cy="1456692"/>
            <a:chOff x="6472096" y="3470053"/>
            <a:chExt cx="2214882" cy="1456692"/>
          </a:xfrm>
        </p:grpSpPr>
        <p:pic>
          <p:nvPicPr>
            <p:cNvPr id="1121" name="그림 1120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ED220CA6-08D2-8393-9911-BE65C381D1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2096" y="4242725"/>
              <a:ext cx="276208" cy="434385"/>
            </a:xfrm>
            <a:prstGeom prst="rect">
              <a:avLst/>
            </a:prstGeom>
          </p:spPr>
        </p:pic>
        <p:pic>
          <p:nvPicPr>
            <p:cNvPr id="1122" name="그림 1121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053556E9-B05D-503D-40C0-E854B52EF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9075" y="4139993"/>
              <a:ext cx="276208" cy="434385"/>
            </a:xfrm>
            <a:prstGeom prst="rect">
              <a:avLst/>
            </a:prstGeom>
          </p:spPr>
        </p:pic>
        <p:pic>
          <p:nvPicPr>
            <p:cNvPr id="1123" name="그림 112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3BE1BD89-2B32-F697-5100-782C51DBD6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8428" y="4492360"/>
              <a:ext cx="276208" cy="434385"/>
            </a:xfrm>
            <a:prstGeom prst="rect">
              <a:avLst/>
            </a:prstGeom>
          </p:spPr>
        </p:pic>
        <p:pic>
          <p:nvPicPr>
            <p:cNvPr id="1124" name="그림 112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056282E-0BEB-AB7B-3547-F65F9314DF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2196" y="4281528"/>
              <a:ext cx="276208" cy="434385"/>
            </a:xfrm>
            <a:prstGeom prst="rect">
              <a:avLst/>
            </a:prstGeom>
          </p:spPr>
        </p:pic>
        <p:pic>
          <p:nvPicPr>
            <p:cNvPr id="1125" name="그림 1124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9DDE0088-887E-28BE-C3CF-5C10F93633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3997" y="4057809"/>
              <a:ext cx="276208" cy="434385"/>
            </a:xfrm>
            <a:prstGeom prst="rect">
              <a:avLst/>
            </a:prstGeom>
          </p:spPr>
        </p:pic>
        <p:pic>
          <p:nvPicPr>
            <p:cNvPr id="1126" name="그림 1125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853E597F-2751-C60B-DAD5-AEB80BC654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0403" y="3871836"/>
              <a:ext cx="276208" cy="434385"/>
            </a:xfrm>
            <a:prstGeom prst="rect">
              <a:avLst/>
            </a:prstGeom>
          </p:spPr>
        </p:pic>
        <p:pic>
          <p:nvPicPr>
            <p:cNvPr id="1127" name="그림 1126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9722BE3A-A2A5-1B72-71C2-FE88EB601F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4075" y="3863600"/>
              <a:ext cx="276208" cy="434385"/>
            </a:xfrm>
            <a:prstGeom prst="rect">
              <a:avLst/>
            </a:prstGeom>
          </p:spPr>
        </p:pic>
        <p:pic>
          <p:nvPicPr>
            <p:cNvPr id="1128" name="그림 1127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1056439-0679-93A0-B58B-4B5EEA24E37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2637" y="3761054"/>
              <a:ext cx="276208" cy="434385"/>
            </a:xfrm>
            <a:prstGeom prst="rect">
              <a:avLst/>
            </a:prstGeom>
          </p:spPr>
        </p:pic>
        <p:pic>
          <p:nvPicPr>
            <p:cNvPr id="1129" name="그림 112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E10234CB-FE5C-B4D0-9BE4-B158A4C527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7324" y="3470053"/>
              <a:ext cx="276208" cy="434385"/>
            </a:xfrm>
            <a:prstGeom prst="rect">
              <a:avLst/>
            </a:prstGeom>
          </p:spPr>
        </p:pic>
        <p:pic>
          <p:nvPicPr>
            <p:cNvPr id="1130" name="그림 1129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69C811DB-2D7D-1256-5C15-34E13419DB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10770" y="3539706"/>
              <a:ext cx="276208" cy="434385"/>
            </a:xfrm>
            <a:prstGeom prst="rect">
              <a:avLst/>
            </a:prstGeom>
          </p:spPr>
        </p:pic>
      </p:grpSp>
      <p:grpSp>
        <p:nvGrpSpPr>
          <p:cNvPr id="1145" name="그룹 1144">
            <a:extLst>
              <a:ext uri="{FF2B5EF4-FFF2-40B4-BE49-F238E27FC236}">
                <a16:creationId xmlns:a16="http://schemas.microsoft.com/office/drawing/2014/main" id="{290C018A-7BD6-F7F5-3BC0-C4564604D09A}"/>
              </a:ext>
            </a:extLst>
          </p:cNvPr>
          <p:cNvGrpSpPr/>
          <p:nvPr/>
        </p:nvGrpSpPr>
        <p:grpSpPr>
          <a:xfrm>
            <a:off x="6978903" y="3796502"/>
            <a:ext cx="1484466" cy="1229480"/>
            <a:chOff x="7051549" y="3819317"/>
            <a:chExt cx="1484466" cy="1229480"/>
          </a:xfrm>
        </p:grpSpPr>
        <p:pic>
          <p:nvPicPr>
            <p:cNvPr id="1132" name="그림 1131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6575DDDF-2EAA-D8A5-018F-55E3CF970A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1549" y="4614412"/>
              <a:ext cx="276208" cy="434385"/>
            </a:xfrm>
            <a:prstGeom prst="rect">
              <a:avLst/>
            </a:prstGeom>
          </p:spPr>
        </p:pic>
        <p:pic>
          <p:nvPicPr>
            <p:cNvPr id="1133" name="그림 113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7FDBCEC1-643F-5F51-4E7D-DA4D930E7C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70263" y="4382620"/>
              <a:ext cx="276208" cy="434385"/>
            </a:xfrm>
            <a:prstGeom prst="rect">
              <a:avLst/>
            </a:prstGeom>
          </p:spPr>
        </p:pic>
        <p:pic>
          <p:nvPicPr>
            <p:cNvPr id="1134" name="그림 113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BA1D369-9F91-6C2F-E0B0-48140E73AB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9052" y="4209312"/>
              <a:ext cx="276208" cy="434385"/>
            </a:xfrm>
            <a:prstGeom prst="rect">
              <a:avLst/>
            </a:prstGeom>
          </p:spPr>
        </p:pic>
        <p:pic>
          <p:nvPicPr>
            <p:cNvPr id="1135" name="그림 1134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29D32260-BA73-DB39-0E46-BB6F8D4D21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9596" y="4557972"/>
              <a:ext cx="276208" cy="434385"/>
            </a:xfrm>
            <a:prstGeom prst="rect">
              <a:avLst/>
            </a:prstGeom>
          </p:spPr>
        </p:pic>
        <p:pic>
          <p:nvPicPr>
            <p:cNvPr id="1136" name="그림 1135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47A13A12-C578-4555-C277-C73A034AED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43877" y="4207956"/>
              <a:ext cx="276208" cy="434385"/>
            </a:xfrm>
            <a:prstGeom prst="rect">
              <a:avLst/>
            </a:prstGeom>
          </p:spPr>
        </p:pic>
        <p:pic>
          <p:nvPicPr>
            <p:cNvPr id="1137" name="그림 1136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D6513C80-BA7A-6AD8-B2D3-8A58EF1DD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9825" y="4105410"/>
              <a:ext cx="276208" cy="434385"/>
            </a:xfrm>
            <a:prstGeom prst="rect">
              <a:avLst/>
            </a:prstGeom>
          </p:spPr>
        </p:pic>
        <p:pic>
          <p:nvPicPr>
            <p:cNvPr id="1138" name="그림 1137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046FAC14-9089-1556-E492-C0897C9AF82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2010" y="3819317"/>
              <a:ext cx="276208" cy="434385"/>
            </a:xfrm>
            <a:prstGeom prst="rect">
              <a:avLst/>
            </a:prstGeom>
          </p:spPr>
        </p:pic>
        <p:pic>
          <p:nvPicPr>
            <p:cNvPr id="1139" name="그림 113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FFC3C96-EBAB-83C9-57DF-CCDF703842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4533" y="4537812"/>
              <a:ext cx="276208" cy="434385"/>
            </a:xfrm>
            <a:prstGeom prst="rect">
              <a:avLst/>
            </a:prstGeom>
          </p:spPr>
        </p:pic>
        <p:pic>
          <p:nvPicPr>
            <p:cNvPr id="1140" name="그림 1139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E9362BE1-252B-C3E5-5513-BFD9586BF5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67554" y="4449859"/>
              <a:ext cx="276208" cy="434385"/>
            </a:xfrm>
            <a:prstGeom prst="rect">
              <a:avLst/>
            </a:prstGeom>
          </p:spPr>
        </p:pic>
        <p:pic>
          <p:nvPicPr>
            <p:cNvPr id="1141" name="그림 1140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75F0DDA4-FA67-C6BE-16EF-0D9B644195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9807" y="4158858"/>
              <a:ext cx="276208" cy="434385"/>
            </a:xfrm>
            <a:prstGeom prst="rect">
              <a:avLst/>
            </a:prstGeom>
          </p:spPr>
        </p:pic>
      </p:grpSp>
      <p:grpSp>
        <p:nvGrpSpPr>
          <p:cNvPr id="1165" name="그룹 1164">
            <a:extLst>
              <a:ext uri="{FF2B5EF4-FFF2-40B4-BE49-F238E27FC236}">
                <a16:creationId xmlns:a16="http://schemas.microsoft.com/office/drawing/2014/main" id="{06D1ABDD-6D66-3B0F-0315-21188970AECD}"/>
              </a:ext>
            </a:extLst>
          </p:cNvPr>
          <p:cNvGrpSpPr/>
          <p:nvPr/>
        </p:nvGrpSpPr>
        <p:grpSpPr>
          <a:xfrm>
            <a:off x="8030385" y="3856475"/>
            <a:ext cx="902007" cy="1825962"/>
            <a:chOff x="8106563" y="3873267"/>
            <a:chExt cx="902007" cy="1825962"/>
          </a:xfrm>
        </p:grpSpPr>
        <p:pic>
          <p:nvPicPr>
            <p:cNvPr id="1146" name="그림 1145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6BCFECD-28D6-ABEA-13EC-9D62309702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6563" y="4794215"/>
              <a:ext cx="276208" cy="434385"/>
            </a:xfrm>
            <a:prstGeom prst="rect">
              <a:avLst/>
            </a:prstGeom>
          </p:spPr>
        </p:pic>
        <p:pic>
          <p:nvPicPr>
            <p:cNvPr id="1147" name="그림 1146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0F9DB8E9-235C-EDD5-AB8C-B3466F6A32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1703" y="5150841"/>
              <a:ext cx="276208" cy="434385"/>
            </a:xfrm>
            <a:prstGeom prst="rect">
              <a:avLst/>
            </a:prstGeom>
          </p:spPr>
        </p:pic>
        <p:pic>
          <p:nvPicPr>
            <p:cNvPr id="1148" name="그림 1147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65633321-6264-6B82-D58F-0912AA7B5E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2145" y="5210385"/>
              <a:ext cx="276208" cy="434385"/>
            </a:xfrm>
            <a:prstGeom prst="rect">
              <a:avLst/>
            </a:prstGeom>
          </p:spPr>
        </p:pic>
        <p:pic>
          <p:nvPicPr>
            <p:cNvPr id="1149" name="그림 114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B112C9A-4D22-182F-072C-FF0528DFA6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1619" y="4514851"/>
              <a:ext cx="276208" cy="434385"/>
            </a:xfrm>
            <a:prstGeom prst="rect">
              <a:avLst/>
            </a:prstGeom>
          </p:spPr>
        </p:pic>
        <p:pic>
          <p:nvPicPr>
            <p:cNvPr id="1150" name="그림 1149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2D96CF50-C54D-A069-B43B-2C5043E65B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9726" y="4854392"/>
              <a:ext cx="276208" cy="434385"/>
            </a:xfrm>
            <a:prstGeom prst="rect">
              <a:avLst/>
            </a:prstGeom>
          </p:spPr>
        </p:pic>
        <p:pic>
          <p:nvPicPr>
            <p:cNvPr id="1151" name="그림 1150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AB4606E3-64A3-F667-6349-FA765CC281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87200" y="3873267"/>
              <a:ext cx="276208" cy="434385"/>
            </a:xfrm>
            <a:prstGeom prst="rect">
              <a:avLst/>
            </a:prstGeom>
          </p:spPr>
        </p:pic>
        <p:pic>
          <p:nvPicPr>
            <p:cNvPr id="1152" name="그림 1151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B22B79C5-300F-2FF2-5DFD-E004225F30A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47303" y="4229260"/>
              <a:ext cx="276208" cy="434385"/>
            </a:xfrm>
            <a:prstGeom prst="rect">
              <a:avLst/>
            </a:prstGeom>
          </p:spPr>
        </p:pic>
        <p:pic>
          <p:nvPicPr>
            <p:cNvPr id="1153" name="그림 115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DB872F46-0063-EF1B-3EE6-85B5A0E797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01601" y="4577022"/>
              <a:ext cx="276208" cy="434385"/>
            </a:xfrm>
            <a:prstGeom prst="rect">
              <a:avLst/>
            </a:prstGeom>
          </p:spPr>
        </p:pic>
        <p:pic>
          <p:nvPicPr>
            <p:cNvPr id="1154" name="그림 115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48AE358F-4203-F6A1-6F25-32B7B92E7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38789" y="4924784"/>
              <a:ext cx="276208" cy="434385"/>
            </a:xfrm>
            <a:prstGeom prst="rect">
              <a:avLst/>
            </a:prstGeom>
          </p:spPr>
        </p:pic>
        <p:pic>
          <p:nvPicPr>
            <p:cNvPr id="1164" name="그림 116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668B5B6-0341-3E82-C601-198CF4B975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32362" y="5264844"/>
              <a:ext cx="276208" cy="434385"/>
            </a:xfrm>
            <a:prstGeom prst="rect">
              <a:avLst/>
            </a:prstGeom>
          </p:spPr>
        </p:pic>
      </p:grpSp>
      <p:grpSp>
        <p:nvGrpSpPr>
          <p:cNvPr id="1179" name="그룹 1178">
            <a:extLst>
              <a:ext uri="{FF2B5EF4-FFF2-40B4-BE49-F238E27FC236}">
                <a16:creationId xmlns:a16="http://schemas.microsoft.com/office/drawing/2014/main" id="{F07B4A8A-873C-56D0-30B2-8A1E66740792}"/>
              </a:ext>
            </a:extLst>
          </p:cNvPr>
          <p:cNvGrpSpPr/>
          <p:nvPr/>
        </p:nvGrpSpPr>
        <p:grpSpPr>
          <a:xfrm>
            <a:off x="8789328" y="4514997"/>
            <a:ext cx="1120606" cy="1254700"/>
            <a:chOff x="8885097" y="4413733"/>
            <a:chExt cx="1120606" cy="1254700"/>
          </a:xfrm>
        </p:grpSpPr>
        <p:pic>
          <p:nvPicPr>
            <p:cNvPr id="1166" name="그림 1165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EDAAF42E-20D3-19B0-BB34-1118350C27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0362" y="5234048"/>
              <a:ext cx="276208" cy="434385"/>
            </a:xfrm>
            <a:prstGeom prst="rect">
              <a:avLst/>
            </a:prstGeom>
          </p:spPr>
        </p:pic>
        <p:pic>
          <p:nvPicPr>
            <p:cNvPr id="1168" name="그림 1167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0395F440-7FD9-2C35-1DCE-4D2CB17172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48362" y="5113398"/>
              <a:ext cx="276208" cy="434385"/>
            </a:xfrm>
            <a:prstGeom prst="rect">
              <a:avLst/>
            </a:prstGeom>
          </p:spPr>
        </p:pic>
        <p:pic>
          <p:nvPicPr>
            <p:cNvPr id="1169" name="그림 116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2465E9CC-D8FE-1DCA-7E64-A64E1FB97B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3020" y="5011407"/>
              <a:ext cx="276208" cy="434385"/>
            </a:xfrm>
            <a:prstGeom prst="rect">
              <a:avLst/>
            </a:prstGeom>
          </p:spPr>
        </p:pic>
        <p:pic>
          <p:nvPicPr>
            <p:cNvPr id="1170" name="그림 1169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FF69CE26-E063-B091-3299-E3AAB3D74A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4399" y="4784063"/>
              <a:ext cx="276208" cy="434385"/>
            </a:xfrm>
            <a:prstGeom prst="rect">
              <a:avLst/>
            </a:prstGeom>
          </p:spPr>
        </p:pic>
        <p:pic>
          <p:nvPicPr>
            <p:cNvPr id="1171" name="그림 1170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61B7667D-0F17-B6F1-7D9B-0427CAFFF00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9495" y="4435994"/>
              <a:ext cx="276208" cy="434385"/>
            </a:xfrm>
            <a:prstGeom prst="rect">
              <a:avLst/>
            </a:prstGeom>
          </p:spPr>
        </p:pic>
        <p:pic>
          <p:nvPicPr>
            <p:cNvPr id="1172" name="그림 1171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068C852C-8729-2E37-724C-5D906E394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24475" y="4881103"/>
              <a:ext cx="276208" cy="434385"/>
            </a:xfrm>
            <a:prstGeom prst="rect">
              <a:avLst/>
            </a:prstGeom>
          </p:spPr>
        </p:pic>
        <p:pic>
          <p:nvPicPr>
            <p:cNvPr id="1173" name="그림 117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774EA6C9-86BF-3B5C-A3DE-D822FE7286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7077" y="4769223"/>
              <a:ext cx="276208" cy="434385"/>
            </a:xfrm>
            <a:prstGeom prst="rect">
              <a:avLst/>
            </a:prstGeom>
          </p:spPr>
        </p:pic>
        <p:pic>
          <p:nvPicPr>
            <p:cNvPr id="1174" name="그림 117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251736B8-B464-A9F2-DCC1-542818DD0A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60738" y="4660399"/>
              <a:ext cx="276208" cy="434385"/>
            </a:xfrm>
            <a:prstGeom prst="rect">
              <a:avLst/>
            </a:prstGeom>
          </p:spPr>
        </p:pic>
        <p:pic>
          <p:nvPicPr>
            <p:cNvPr id="1177" name="그림 1176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0B6A6CBD-CEEF-0A77-7F55-1A9F18781B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85097" y="4519180"/>
              <a:ext cx="276208" cy="434385"/>
            </a:xfrm>
            <a:prstGeom prst="rect">
              <a:avLst/>
            </a:prstGeom>
          </p:spPr>
        </p:pic>
        <p:pic>
          <p:nvPicPr>
            <p:cNvPr id="1178" name="그림 1177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1D0C96D3-F568-BA31-9636-306318B4C6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1608" y="4413733"/>
              <a:ext cx="276208" cy="434385"/>
            </a:xfrm>
            <a:prstGeom prst="rect">
              <a:avLst/>
            </a:prstGeom>
          </p:spPr>
        </p:pic>
      </p:grpSp>
      <p:grpSp>
        <p:nvGrpSpPr>
          <p:cNvPr id="1201" name="그룹 1200">
            <a:extLst>
              <a:ext uri="{FF2B5EF4-FFF2-40B4-BE49-F238E27FC236}">
                <a16:creationId xmlns:a16="http://schemas.microsoft.com/office/drawing/2014/main" id="{2C5494FB-E3F5-A912-8359-D101B4E0F9FF}"/>
              </a:ext>
            </a:extLst>
          </p:cNvPr>
          <p:cNvGrpSpPr/>
          <p:nvPr/>
        </p:nvGrpSpPr>
        <p:grpSpPr>
          <a:xfrm>
            <a:off x="8700960" y="3841051"/>
            <a:ext cx="1470221" cy="1341845"/>
            <a:chOff x="8700960" y="3841051"/>
            <a:chExt cx="1470221" cy="1341845"/>
          </a:xfrm>
        </p:grpSpPr>
        <p:pic>
          <p:nvPicPr>
            <p:cNvPr id="1180" name="그림 1179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A61350F9-0AFD-BCDC-1A8D-34186369EA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69969" y="4402405"/>
              <a:ext cx="276208" cy="434385"/>
            </a:xfrm>
            <a:prstGeom prst="rect">
              <a:avLst/>
            </a:prstGeom>
          </p:spPr>
        </p:pic>
        <p:pic>
          <p:nvPicPr>
            <p:cNvPr id="1181" name="그림 1180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593D6F0-569B-3192-B7AB-C434C65C94D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19829" y="4187760"/>
              <a:ext cx="276208" cy="434385"/>
            </a:xfrm>
            <a:prstGeom prst="rect">
              <a:avLst/>
            </a:prstGeom>
          </p:spPr>
        </p:pic>
        <p:pic>
          <p:nvPicPr>
            <p:cNvPr id="1182" name="그림 1181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839C00E8-5B6B-78E2-C073-236B12C8AFE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75259" y="4235939"/>
              <a:ext cx="276208" cy="434385"/>
            </a:xfrm>
            <a:prstGeom prst="rect">
              <a:avLst/>
            </a:prstGeom>
          </p:spPr>
        </p:pic>
        <p:pic>
          <p:nvPicPr>
            <p:cNvPr id="1183" name="그림 118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389A6ED9-96C2-3EAC-C79D-E8E89128FD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31205" y="4157331"/>
              <a:ext cx="276208" cy="434385"/>
            </a:xfrm>
            <a:prstGeom prst="rect">
              <a:avLst/>
            </a:prstGeom>
          </p:spPr>
        </p:pic>
        <p:pic>
          <p:nvPicPr>
            <p:cNvPr id="1184" name="그림 118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8E21BF30-1F87-051A-A672-033C8E5D34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74355" y="4058244"/>
              <a:ext cx="276208" cy="434385"/>
            </a:xfrm>
            <a:prstGeom prst="rect">
              <a:avLst/>
            </a:prstGeom>
          </p:spPr>
        </p:pic>
        <p:pic>
          <p:nvPicPr>
            <p:cNvPr id="1185" name="그림 1184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919AFF7E-6FF0-20A5-4C72-77DB919578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1731" y="3868933"/>
              <a:ext cx="276208" cy="434385"/>
            </a:xfrm>
            <a:prstGeom prst="rect">
              <a:avLst/>
            </a:prstGeom>
          </p:spPr>
        </p:pic>
        <p:pic>
          <p:nvPicPr>
            <p:cNvPr id="1188" name="그림 1187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AA8A4C6-13BE-CA78-EEE9-1F000B62B1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00960" y="3908150"/>
              <a:ext cx="276208" cy="434385"/>
            </a:xfrm>
            <a:prstGeom prst="rect">
              <a:avLst/>
            </a:prstGeom>
          </p:spPr>
        </p:pic>
        <p:pic>
          <p:nvPicPr>
            <p:cNvPr id="1189" name="그림 118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48C114CD-17A5-4C96-4543-BD2E422941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2423" y="4411035"/>
              <a:ext cx="276208" cy="434385"/>
            </a:xfrm>
            <a:prstGeom prst="rect">
              <a:avLst/>
            </a:prstGeom>
          </p:spPr>
        </p:pic>
        <p:pic>
          <p:nvPicPr>
            <p:cNvPr id="1190" name="그림 1189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4513EB06-AA87-FBA4-EBDA-09367A26D1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67037" y="3841051"/>
              <a:ext cx="276208" cy="434385"/>
            </a:xfrm>
            <a:prstGeom prst="rect">
              <a:avLst/>
            </a:prstGeom>
          </p:spPr>
        </p:pic>
        <p:pic>
          <p:nvPicPr>
            <p:cNvPr id="1191" name="그림 1190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3F2509B4-C1D3-FF90-322F-FD1C613FE3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94973" y="4748511"/>
              <a:ext cx="276208" cy="434385"/>
            </a:xfrm>
            <a:prstGeom prst="rect">
              <a:avLst/>
            </a:prstGeom>
          </p:spPr>
        </p:pic>
      </p:grpSp>
      <p:grpSp>
        <p:nvGrpSpPr>
          <p:cNvPr id="1212" name="그룹 1211">
            <a:extLst>
              <a:ext uri="{FF2B5EF4-FFF2-40B4-BE49-F238E27FC236}">
                <a16:creationId xmlns:a16="http://schemas.microsoft.com/office/drawing/2014/main" id="{5028982A-D043-1E0B-A1E1-E98B961DEE41}"/>
              </a:ext>
            </a:extLst>
          </p:cNvPr>
          <p:cNvGrpSpPr/>
          <p:nvPr/>
        </p:nvGrpSpPr>
        <p:grpSpPr>
          <a:xfrm>
            <a:off x="8602794" y="3140728"/>
            <a:ext cx="1571424" cy="1032091"/>
            <a:chOff x="8602794" y="3140728"/>
            <a:chExt cx="1571424" cy="1032091"/>
          </a:xfrm>
        </p:grpSpPr>
        <p:pic>
          <p:nvPicPr>
            <p:cNvPr id="1202" name="그림 1201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818C7224-9631-B9A3-9DB4-2853953609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02794" y="3595005"/>
              <a:ext cx="276208" cy="434385"/>
            </a:xfrm>
            <a:prstGeom prst="rect">
              <a:avLst/>
            </a:prstGeom>
          </p:spPr>
        </p:pic>
        <p:pic>
          <p:nvPicPr>
            <p:cNvPr id="1203" name="그림 120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1661BC40-9CB3-C4DD-74C4-D3BA4DEBE2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50170" y="3521242"/>
              <a:ext cx="276208" cy="434385"/>
            </a:xfrm>
            <a:prstGeom prst="rect">
              <a:avLst/>
            </a:prstGeom>
          </p:spPr>
        </p:pic>
        <p:pic>
          <p:nvPicPr>
            <p:cNvPr id="1204" name="그림 120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086226D2-6793-6C95-7F9F-EE02496EEA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97546" y="3442800"/>
              <a:ext cx="276208" cy="434385"/>
            </a:xfrm>
            <a:prstGeom prst="rect">
              <a:avLst/>
            </a:prstGeom>
          </p:spPr>
        </p:pic>
        <p:pic>
          <p:nvPicPr>
            <p:cNvPr id="1205" name="그림 1204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F6B7D6CD-B965-59E9-273C-C7C04C5054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00990" y="3225607"/>
              <a:ext cx="276208" cy="434385"/>
            </a:xfrm>
            <a:prstGeom prst="rect">
              <a:avLst/>
            </a:prstGeom>
          </p:spPr>
        </p:pic>
        <p:pic>
          <p:nvPicPr>
            <p:cNvPr id="1206" name="그림 1205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C9C516B9-7356-2B7A-180F-59946E0F67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06818" y="3738434"/>
              <a:ext cx="276208" cy="434385"/>
            </a:xfrm>
            <a:prstGeom prst="rect">
              <a:avLst/>
            </a:prstGeom>
          </p:spPr>
        </p:pic>
        <p:pic>
          <p:nvPicPr>
            <p:cNvPr id="1207" name="그림 1206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A25BEBBE-C6CE-361A-3973-D9028B28AC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3534" y="3541578"/>
              <a:ext cx="276208" cy="434385"/>
            </a:xfrm>
            <a:prstGeom prst="rect">
              <a:avLst/>
            </a:prstGeom>
          </p:spPr>
        </p:pic>
        <p:pic>
          <p:nvPicPr>
            <p:cNvPr id="1208" name="그림 1207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A6FCAC7E-2B78-8556-1BEA-E134A9960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72738" y="3515283"/>
              <a:ext cx="276208" cy="434385"/>
            </a:xfrm>
            <a:prstGeom prst="rect">
              <a:avLst/>
            </a:prstGeom>
          </p:spPr>
        </p:pic>
        <p:pic>
          <p:nvPicPr>
            <p:cNvPr id="1209" name="그림 120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4CC37073-0CDF-611A-C342-4EB6D1E199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34634" y="3140728"/>
              <a:ext cx="276208" cy="434385"/>
            </a:xfrm>
            <a:prstGeom prst="rect">
              <a:avLst/>
            </a:prstGeom>
          </p:spPr>
        </p:pic>
        <p:pic>
          <p:nvPicPr>
            <p:cNvPr id="1210" name="그림 1209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FE50BC1F-6E5A-A9DB-9201-60679B8C34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66910" y="3153875"/>
              <a:ext cx="276208" cy="434385"/>
            </a:xfrm>
            <a:prstGeom prst="rect">
              <a:avLst/>
            </a:prstGeom>
          </p:spPr>
        </p:pic>
        <p:pic>
          <p:nvPicPr>
            <p:cNvPr id="1211" name="그림 1210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E384A85A-5599-5A99-C47B-23A71B6025D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98010" y="3442799"/>
              <a:ext cx="276208" cy="434385"/>
            </a:xfrm>
            <a:prstGeom prst="rect">
              <a:avLst/>
            </a:prstGeom>
          </p:spPr>
        </p:pic>
      </p:grpSp>
      <p:grpSp>
        <p:nvGrpSpPr>
          <p:cNvPr id="1231" name="그룹 1230">
            <a:extLst>
              <a:ext uri="{FF2B5EF4-FFF2-40B4-BE49-F238E27FC236}">
                <a16:creationId xmlns:a16="http://schemas.microsoft.com/office/drawing/2014/main" id="{3A4839D2-8096-191F-B949-D68433CF7C4E}"/>
              </a:ext>
            </a:extLst>
          </p:cNvPr>
          <p:cNvGrpSpPr/>
          <p:nvPr/>
        </p:nvGrpSpPr>
        <p:grpSpPr>
          <a:xfrm>
            <a:off x="9938993" y="2720582"/>
            <a:ext cx="1344897" cy="1196998"/>
            <a:chOff x="9938993" y="2720582"/>
            <a:chExt cx="1344897" cy="1196998"/>
          </a:xfrm>
        </p:grpSpPr>
        <p:pic>
          <p:nvPicPr>
            <p:cNvPr id="1213" name="그림 121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469329AC-A164-0B9E-1331-941BFB9E90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13837" y="3483195"/>
              <a:ext cx="276208" cy="434385"/>
            </a:xfrm>
            <a:prstGeom prst="rect">
              <a:avLst/>
            </a:prstGeom>
          </p:spPr>
        </p:pic>
        <p:pic>
          <p:nvPicPr>
            <p:cNvPr id="1217" name="그림 1216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86C6BBEA-2485-25C0-F949-41529AEFE5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61213" y="3339028"/>
              <a:ext cx="276208" cy="434385"/>
            </a:xfrm>
            <a:prstGeom prst="rect">
              <a:avLst/>
            </a:prstGeom>
          </p:spPr>
        </p:pic>
        <p:pic>
          <p:nvPicPr>
            <p:cNvPr id="1223" name="그림 122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EAB11855-1A1D-3135-CC77-8EB154E6D4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78970" y="3167728"/>
              <a:ext cx="276208" cy="434385"/>
            </a:xfrm>
            <a:prstGeom prst="rect">
              <a:avLst/>
            </a:prstGeom>
          </p:spPr>
        </p:pic>
        <p:pic>
          <p:nvPicPr>
            <p:cNvPr id="1224" name="그림 122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DA0D1554-151A-FF4B-CBB2-A81C7379E7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86118" y="2958201"/>
              <a:ext cx="276208" cy="434385"/>
            </a:xfrm>
            <a:prstGeom prst="rect">
              <a:avLst/>
            </a:prstGeom>
          </p:spPr>
        </p:pic>
        <p:pic>
          <p:nvPicPr>
            <p:cNvPr id="1225" name="그림 1224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91644665-0D05-24A6-4DF2-DC99F2A9D46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07682" y="2827896"/>
              <a:ext cx="276208" cy="434385"/>
            </a:xfrm>
            <a:prstGeom prst="rect">
              <a:avLst/>
            </a:prstGeom>
          </p:spPr>
        </p:pic>
        <p:pic>
          <p:nvPicPr>
            <p:cNvPr id="1226" name="그림 1225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3ACDFCFE-E06A-E557-3CBD-9F3772E39C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95467" y="3145719"/>
              <a:ext cx="276208" cy="434385"/>
            </a:xfrm>
            <a:prstGeom prst="rect">
              <a:avLst/>
            </a:prstGeom>
          </p:spPr>
        </p:pic>
        <p:pic>
          <p:nvPicPr>
            <p:cNvPr id="1227" name="그림 1226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DC64C0FC-9F18-CC20-89C0-311A308E04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38993" y="2904643"/>
              <a:ext cx="276208" cy="434385"/>
            </a:xfrm>
            <a:prstGeom prst="rect">
              <a:avLst/>
            </a:prstGeom>
          </p:spPr>
        </p:pic>
        <p:pic>
          <p:nvPicPr>
            <p:cNvPr id="1228" name="그림 1227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314961CC-C533-F1B8-9A20-23FFB648C8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36146" y="2994614"/>
              <a:ext cx="276208" cy="434385"/>
            </a:xfrm>
            <a:prstGeom prst="rect">
              <a:avLst/>
            </a:prstGeom>
          </p:spPr>
        </p:pic>
        <p:pic>
          <p:nvPicPr>
            <p:cNvPr id="1229" name="그림 122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A2C229BA-4B66-AB49-CA99-F0B1257E4F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63662" y="2793978"/>
              <a:ext cx="276208" cy="434385"/>
            </a:xfrm>
            <a:prstGeom prst="rect">
              <a:avLst/>
            </a:prstGeom>
          </p:spPr>
        </p:pic>
        <p:pic>
          <p:nvPicPr>
            <p:cNvPr id="1230" name="그림 1229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9D227083-7879-E271-A21E-9BCAEF762B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46755" y="2720582"/>
              <a:ext cx="276208" cy="434385"/>
            </a:xfrm>
            <a:prstGeom prst="rect">
              <a:avLst/>
            </a:prstGeom>
          </p:spPr>
        </p:pic>
      </p:grpSp>
      <p:pic>
        <p:nvPicPr>
          <p:cNvPr id="1232" name="그림 1231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8AE870AD-6480-CB5B-1FD8-293AB35E251F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4444" y="2574036"/>
            <a:ext cx="276208" cy="434385"/>
          </a:xfrm>
          <a:prstGeom prst="rect">
            <a:avLst/>
          </a:prstGeom>
        </p:spPr>
      </p:pic>
      <p:pic>
        <p:nvPicPr>
          <p:cNvPr id="1233" name="그림 1232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CD096519-B444-F962-A49B-61A040F4549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1494" y="2574035"/>
            <a:ext cx="276208" cy="434385"/>
          </a:xfrm>
          <a:prstGeom prst="rect">
            <a:avLst/>
          </a:prstGeom>
        </p:spPr>
      </p:pic>
      <p:pic>
        <p:nvPicPr>
          <p:cNvPr id="1234" name="그림 1233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A375697F-CB1E-12D8-46CD-B14428AB687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615" y="2574034"/>
            <a:ext cx="276208" cy="434385"/>
          </a:xfrm>
          <a:prstGeom prst="rect">
            <a:avLst/>
          </a:prstGeom>
        </p:spPr>
      </p:pic>
      <p:pic>
        <p:nvPicPr>
          <p:cNvPr id="1235" name="그림 1234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D90BA60A-C5B5-CC69-8651-7D93FDDDBD77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5990" y="2437622"/>
            <a:ext cx="276208" cy="434385"/>
          </a:xfrm>
          <a:prstGeom prst="rect">
            <a:avLst/>
          </a:prstGeom>
        </p:spPr>
      </p:pic>
      <p:pic>
        <p:nvPicPr>
          <p:cNvPr id="1236" name="그림 1235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1488F7A1-008B-65E9-D16B-E7989CF746C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4611" y="2236560"/>
            <a:ext cx="276208" cy="434385"/>
          </a:xfrm>
          <a:prstGeom prst="rect">
            <a:avLst/>
          </a:prstGeom>
        </p:spPr>
      </p:pic>
      <p:pic>
        <p:nvPicPr>
          <p:cNvPr id="1237" name="그림 1236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6B4F752D-261B-6867-DED1-0CA1B591082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2157" y="2152224"/>
            <a:ext cx="276208" cy="434385"/>
          </a:xfrm>
          <a:prstGeom prst="rect">
            <a:avLst/>
          </a:prstGeom>
        </p:spPr>
      </p:pic>
      <p:sp>
        <p:nvSpPr>
          <p:cNvPr id="1238" name="말풍선: 모서리가 둥근 사각형 1237">
            <a:extLst>
              <a:ext uri="{FF2B5EF4-FFF2-40B4-BE49-F238E27FC236}">
                <a16:creationId xmlns:a16="http://schemas.microsoft.com/office/drawing/2014/main" id="{03393F90-6C46-CCA2-5EC7-AB1CF449BE8A}"/>
              </a:ext>
            </a:extLst>
          </p:cNvPr>
          <p:cNvSpPr/>
          <p:nvPr/>
        </p:nvSpPr>
        <p:spPr>
          <a:xfrm>
            <a:off x="1818244" y="797756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 땅은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96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39" name="사각형: 둥근 모서리 1238">
            <a:extLst>
              <a:ext uri="{FF2B5EF4-FFF2-40B4-BE49-F238E27FC236}">
                <a16:creationId xmlns:a16="http://schemas.microsoft.com/office/drawing/2014/main" id="{836603D0-1511-55D4-5DD6-9D9617577831}"/>
              </a:ext>
            </a:extLst>
          </p:cNvPr>
          <p:cNvSpPr/>
          <p:nvPr/>
        </p:nvSpPr>
        <p:spPr>
          <a:xfrm>
            <a:off x="6915197" y="905978"/>
            <a:ext cx="1493816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1220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0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1" dur="500"/>
                                        <p:tgtEl>
                                          <p:spTgt spid="1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0" grpId="0" animBg="1"/>
      <p:bldP spid="1238" grpId="0" animBg="1"/>
      <p:bldP spid="1239" grpId="0" animBg="1"/>
      <p:bldP spid="1239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679B97-C4B4-5374-099F-435BE0EA64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C7B9BB9A-5D7F-C2D6-9E27-1287BF1844E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0EFEE51-EC96-04DD-3D92-6DB4546F2ECF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160BAEB4-7DC0-5BC0-49D6-085DD67798F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89BAF2A-F455-D8A8-4144-B32F415B10C0}"/>
              </a:ext>
            </a:extLst>
          </p:cNvPr>
          <p:cNvSpPr/>
          <p:nvPr/>
        </p:nvSpPr>
        <p:spPr>
          <a:xfrm>
            <a:off x="1322691" y="2640427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4E14FC3A-C2D9-8EC7-1D67-CB44A6447298}"/>
              </a:ext>
            </a:extLst>
          </p:cNvPr>
          <p:cNvSpPr/>
          <p:nvPr/>
        </p:nvSpPr>
        <p:spPr>
          <a:xfrm>
            <a:off x="4808841" y="2640427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37B024B-F416-CE46-F26A-5A73D3592B2C}"/>
              </a:ext>
            </a:extLst>
          </p:cNvPr>
          <p:cNvSpPr/>
          <p:nvPr/>
        </p:nvSpPr>
        <p:spPr>
          <a:xfrm>
            <a:off x="8353425" y="2640427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72BBBB9C-4C4D-D99B-1465-49FFC4247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BE1472C1-572D-8AC0-149A-F0828D0FB3DE}"/>
              </a:ext>
            </a:extLst>
          </p:cNvPr>
          <p:cNvGrpSpPr/>
          <p:nvPr/>
        </p:nvGrpSpPr>
        <p:grpSpPr>
          <a:xfrm>
            <a:off x="598169" y="656494"/>
            <a:ext cx="1120141" cy="1092131"/>
            <a:chOff x="598169" y="2034540"/>
            <a:chExt cx="1120141" cy="1092131"/>
          </a:xfrm>
        </p:grpSpPr>
        <p:pic>
          <p:nvPicPr>
            <p:cNvPr id="16" name="그림 15" descr="의류, 소녀, 만화 영화, 드레스이(가) 표시된 사진&#10;&#10;자동 생성된 설명">
              <a:extLst>
                <a:ext uri="{FF2B5EF4-FFF2-40B4-BE49-F238E27FC236}">
                  <a16:creationId xmlns:a16="http://schemas.microsoft.com/office/drawing/2014/main" id="{10D71704-6BDE-DD8E-B392-C09324F39E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15" t="2245" r="53956" b="55513"/>
            <a:stretch/>
          </p:blipFill>
          <p:spPr>
            <a:xfrm>
              <a:off x="598169" y="2034540"/>
              <a:ext cx="1120141" cy="1092131"/>
            </a:xfrm>
            <a:prstGeom prst="ellipse">
              <a:avLst/>
            </a:prstGeom>
          </p:spPr>
        </p:pic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1B493BC8-54BF-0B76-BE83-8F84C0B38505}"/>
                </a:ext>
              </a:extLst>
            </p:cNvPr>
            <p:cNvSpPr/>
            <p:nvPr/>
          </p:nvSpPr>
          <p:spPr>
            <a:xfrm>
              <a:off x="625633" y="2065904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0B7A8334-5079-A62E-D350-7BC2222C259D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 땅은 얼마나 클까요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29A02FB9-9BB9-874D-C8D8-075870FAA8B8}"/>
              </a:ext>
            </a:extLst>
          </p:cNvPr>
          <p:cNvSpPr/>
          <p:nvPr/>
        </p:nvSpPr>
        <p:spPr>
          <a:xfrm>
            <a:off x="1832239" y="802696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에는 사람이 몇 명이나 살고 있을까요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1" name="말풍선: 모서리가 둥근 사각형 20">
            <a:extLst>
              <a:ext uri="{FF2B5EF4-FFF2-40B4-BE49-F238E27FC236}">
                <a16:creationId xmlns:a16="http://schemas.microsoft.com/office/drawing/2014/main" id="{6C5DDBFC-6315-870F-8665-D68024396808}"/>
              </a:ext>
            </a:extLst>
          </p:cNvPr>
          <p:cNvSpPr/>
          <p:nvPr/>
        </p:nvSpPr>
        <p:spPr>
          <a:xfrm>
            <a:off x="183223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마지막으로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인구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 대해 알아봅시다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70C19F3C-F8CB-A46C-B2F2-652E9186E1B7}"/>
              </a:ext>
            </a:extLst>
          </p:cNvPr>
          <p:cNvSpPr/>
          <p:nvPr/>
        </p:nvSpPr>
        <p:spPr>
          <a:xfrm>
            <a:off x="8353424" y="2651450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rgbClr val="F5532D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pic>
        <p:nvPicPr>
          <p:cNvPr id="23" name="그래픽 22" descr="커서 단색으로 채워진">
            <a:extLst>
              <a:ext uri="{FF2B5EF4-FFF2-40B4-BE49-F238E27FC236}">
                <a16:creationId xmlns:a16="http://schemas.microsoft.com/office/drawing/2014/main" id="{8C8AD512-BCC6-1E4A-B802-445767A350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07143">
            <a:off x="10024810" y="4435358"/>
            <a:ext cx="1507587" cy="1507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71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8" grpId="0" animBg="1"/>
      <p:bldP spid="19" grpId="0" animBg="1"/>
      <p:bldP spid="21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E7B1EE-D0AA-395E-CF79-16E604647A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015FA984-C443-75D4-534A-0280A59B5FC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F209D5FF-EB91-AA23-28BD-1A52DFE8A1F4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F880592-2DF3-42EB-C43A-99D49C25F68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A639CFCC-4F1D-1125-6C22-A68DAD2DB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26DC2F4-64EF-EF6D-0405-97A60AA3EC84}"/>
              </a:ext>
            </a:extLst>
          </p:cNvPr>
          <p:cNvGrpSpPr/>
          <p:nvPr/>
        </p:nvGrpSpPr>
        <p:grpSpPr>
          <a:xfrm>
            <a:off x="598169" y="656494"/>
            <a:ext cx="1120141" cy="1092131"/>
            <a:chOff x="598169" y="2034540"/>
            <a:chExt cx="1120141" cy="1092131"/>
          </a:xfrm>
        </p:grpSpPr>
        <p:pic>
          <p:nvPicPr>
            <p:cNvPr id="16" name="그림 15" descr="의류, 소녀, 만화 영화, 드레스이(가) 표시된 사진&#10;&#10;자동 생성된 설명">
              <a:extLst>
                <a:ext uri="{FF2B5EF4-FFF2-40B4-BE49-F238E27FC236}">
                  <a16:creationId xmlns:a16="http://schemas.microsoft.com/office/drawing/2014/main" id="{657428E1-06A4-6585-96EC-674D40D39E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15" t="2245" r="53956" b="55513"/>
            <a:stretch/>
          </p:blipFill>
          <p:spPr>
            <a:xfrm>
              <a:off x="598169" y="2034540"/>
              <a:ext cx="1120141" cy="1092131"/>
            </a:xfrm>
            <a:prstGeom prst="ellipse">
              <a:avLst/>
            </a:prstGeom>
          </p:spPr>
        </p:pic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286A052F-83F9-F344-6040-E1073080F73B}"/>
                </a:ext>
              </a:extLst>
            </p:cNvPr>
            <p:cNvSpPr/>
            <p:nvPr/>
          </p:nvSpPr>
          <p:spPr>
            <a:xfrm>
              <a:off x="625633" y="2065904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97EAB246-16C3-ECAC-3CF0-F225D24FEA4B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중국과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인구 수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비교해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99AB6C93-6AFE-80D6-8A35-AB4BCE660888}"/>
              </a:ext>
            </a:extLst>
          </p:cNvPr>
          <p:cNvGrpSpPr/>
          <p:nvPr/>
        </p:nvGrpSpPr>
        <p:grpSpPr>
          <a:xfrm>
            <a:off x="838200" y="4378886"/>
            <a:ext cx="4241800" cy="1445826"/>
            <a:chOff x="838200" y="4139400"/>
            <a:chExt cx="4241800" cy="1445826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0C3FF400-CCDC-F436-C7C8-E7C2B9C85E37}"/>
                </a:ext>
              </a:extLst>
            </p:cNvPr>
            <p:cNvSpPr/>
            <p:nvPr/>
          </p:nvSpPr>
          <p:spPr>
            <a:xfrm>
              <a:off x="838200" y="4395054"/>
              <a:ext cx="4241800" cy="1190172"/>
            </a:xfrm>
            <a:prstGeom prst="roundRect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400" dirty="0"/>
            </a:p>
          </p:txBody>
        </p:sp>
        <p:sp>
          <p:nvSpPr>
            <p:cNvPr id="22" name="제목 2">
              <a:extLst>
                <a:ext uri="{FF2B5EF4-FFF2-40B4-BE49-F238E27FC236}">
                  <a16:creationId xmlns:a16="http://schemas.microsoft.com/office/drawing/2014/main" id="{6C8AD2BC-D7C7-D66D-CB1B-D815568F05FD}"/>
                </a:ext>
              </a:extLst>
            </p:cNvPr>
            <p:cNvSpPr txBox="1">
              <a:spLocks/>
            </p:cNvSpPr>
            <p:nvPr/>
          </p:nvSpPr>
          <p:spPr>
            <a:xfrm>
              <a:off x="1432831" y="4676194"/>
              <a:ext cx="3478893" cy="788249"/>
            </a:xfrm>
            <a:prstGeom prst="rect">
              <a:avLst/>
            </a:prstGeom>
          </p:spPr>
          <p:txBody>
            <a:bodyPr lIns="109728" tIns="109728" rIns="109728" bIns="91440" anchor="ctr"/>
            <a:lstStyle>
              <a:lvl1pPr marL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200" b="1" kern="1200" spc="5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0" scaled="1"/>
                    <a:tileRect/>
                  </a:gradFill>
                  <a:latin typeface="+mj-lt"/>
                  <a:ea typeface="+mn-ea"/>
                  <a:cs typeface="Angsana New" panose="02020603050405020304" pitchFamily="18" charset="-34"/>
                </a:defRPr>
              </a:lvl1pPr>
            </a:lstStyle>
            <a:p>
              <a:pPr algn="r"/>
              <a:r>
                <a:rPr lang="en-US" altLang="ko-KR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5,175</a:t>
              </a:r>
              <a:r>
                <a:rPr lang="ko-KR" altLang="en-US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만 </a:t>
              </a:r>
              <a:r>
                <a:rPr lang="en-US" altLang="ko-KR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1,065</a:t>
              </a:r>
              <a:r>
                <a:rPr lang="ko-KR" altLang="en-US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명</a:t>
              </a:r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5C56C728-0B75-2AD4-2D09-99EEBFB810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1146" y="4139400"/>
              <a:ext cx="624016" cy="41601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DDEADF82-D035-7D92-56A6-8F1CF004E08B}"/>
              </a:ext>
            </a:extLst>
          </p:cNvPr>
          <p:cNvGrpSpPr/>
          <p:nvPr/>
        </p:nvGrpSpPr>
        <p:grpSpPr>
          <a:xfrm>
            <a:off x="838200" y="2380260"/>
            <a:ext cx="4241800" cy="1418554"/>
            <a:chOff x="838200" y="2380260"/>
            <a:chExt cx="4241800" cy="1418554"/>
          </a:xfrm>
        </p:grpSpPr>
        <p:sp>
          <p:nvSpPr>
            <p:cNvPr id="25" name="사각형: 둥근 모서리 24">
              <a:extLst>
                <a:ext uri="{FF2B5EF4-FFF2-40B4-BE49-F238E27FC236}">
                  <a16:creationId xmlns:a16="http://schemas.microsoft.com/office/drawing/2014/main" id="{28C73F6B-95AE-773B-93D0-215A890A40D2}"/>
                </a:ext>
              </a:extLst>
            </p:cNvPr>
            <p:cNvSpPr/>
            <p:nvPr/>
          </p:nvSpPr>
          <p:spPr>
            <a:xfrm>
              <a:off x="838200" y="2608642"/>
              <a:ext cx="4241800" cy="1190172"/>
            </a:xfrm>
            <a:prstGeom prst="roundRect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21" name="제목 2">
              <a:extLst>
                <a:ext uri="{FF2B5EF4-FFF2-40B4-BE49-F238E27FC236}">
                  <a16:creationId xmlns:a16="http://schemas.microsoft.com/office/drawing/2014/main" id="{B100807B-01D7-08E9-6AD3-0BE680835E69}"/>
                </a:ext>
              </a:extLst>
            </p:cNvPr>
            <p:cNvSpPr txBox="1">
              <a:spLocks/>
            </p:cNvSpPr>
            <p:nvPr/>
          </p:nvSpPr>
          <p:spPr>
            <a:xfrm>
              <a:off x="1150257" y="2907148"/>
              <a:ext cx="3929743" cy="788249"/>
            </a:xfrm>
            <a:prstGeom prst="rect">
              <a:avLst/>
            </a:prstGeom>
          </p:spPr>
          <p:txBody>
            <a:bodyPr lIns="109728" tIns="109728" rIns="109728" bIns="91440" anchor="ctr"/>
            <a:lstStyle>
              <a:lvl1pPr marL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200" b="1" kern="1200" spc="5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0" scaled="1"/>
                    <a:tileRect/>
                  </a:gradFill>
                  <a:latin typeface="+mj-lt"/>
                  <a:ea typeface="+mn-ea"/>
                  <a:cs typeface="Angsana New" panose="02020603050405020304" pitchFamily="18" charset="-34"/>
                </a:defRPr>
              </a:lvl1pPr>
            </a:lstStyle>
            <a:p>
              <a:r>
                <a:rPr lang="en-US" altLang="ko-KR" sz="2800" spc="0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14</a:t>
              </a:r>
              <a:r>
                <a:rPr lang="ko-KR" altLang="en-US" sz="2800" spc="0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억 </a:t>
              </a:r>
              <a:r>
                <a:rPr lang="en-US" altLang="ko-KR" sz="2800" spc="0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2,517</a:t>
              </a:r>
              <a:r>
                <a:rPr lang="ko-KR" altLang="en-US" sz="2800" spc="0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만 </a:t>
              </a:r>
              <a:r>
                <a:rPr lang="en-US" altLang="ko-KR" sz="2800" spc="0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8,782</a:t>
              </a:r>
              <a:r>
                <a:rPr lang="ko-KR" altLang="en-US" sz="2800" spc="0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명</a:t>
              </a:r>
            </a:p>
          </p:txBody>
        </p:sp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49FEA3DF-F718-D58A-34AE-7301DB1F34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1018" y="2380260"/>
              <a:ext cx="644271" cy="429514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그래픽 7" descr="남자 단색으로 채워진">
            <a:extLst>
              <a:ext uri="{FF2B5EF4-FFF2-40B4-BE49-F238E27FC236}">
                <a16:creationId xmlns:a16="http://schemas.microsoft.com/office/drawing/2014/main" id="{D68D9783-B25B-AE3E-8434-BC70AB2B0B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91198" y="2109209"/>
            <a:ext cx="457200" cy="457200"/>
          </a:xfrm>
          <a:prstGeom prst="rect">
            <a:avLst/>
          </a:prstGeom>
        </p:spPr>
      </p:pic>
      <p:sp>
        <p:nvSpPr>
          <p:cNvPr id="38" name="말풍선: 모서리가 둥근 사각형 37">
            <a:extLst>
              <a:ext uri="{FF2B5EF4-FFF2-40B4-BE49-F238E27FC236}">
                <a16:creationId xmlns:a16="http://schemas.microsoft.com/office/drawing/2014/main" id="{809D6563-EC0B-5098-CF46-35901634B872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먼저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한국의 인구수는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5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천만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명 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9" name="말풍선: 모서리가 둥근 사각형 38">
            <a:extLst>
              <a:ext uri="{FF2B5EF4-FFF2-40B4-BE49-F238E27FC236}">
                <a16:creationId xmlns:a16="http://schemas.microsoft.com/office/drawing/2014/main" id="{EA71A866-94AB-B9F9-C366-BB772F5D219D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중국의 인구수는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14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억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천만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명 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39" name="사각형: 둥근 모서리 1238">
            <a:extLst>
              <a:ext uri="{FF2B5EF4-FFF2-40B4-BE49-F238E27FC236}">
                <a16:creationId xmlns:a16="http://schemas.microsoft.com/office/drawing/2014/main" id="{365A7161-8D72-30D5-F9F1-7FB0610CB607}"/>
              </a:ext>
            </a:extLst>
          </p:cNvPr>
          <p:cNvSpPr/>
          <p:nvPr/>
        </p:nvSpPr>
        <p:spPr>
          <a:xfrm>
            <a:off x="6449118" y="935809"/>
            <a:ext cx="2232919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사각형: 둥근 모서리 39">
            <a:extLst>
              <a:ext uri="{FF2B5EF4-FFF2-40B4-BE49-F238E27FC236}">
                <a16:creationId xmlns:a16="http://schemas.microsoft.com/office/drawing/2014/main" id="{AB7E1371-8825-9820-DCE2-2396C8875D4B}"/>
              </a:ext>
            </a:extLst>
          </p:cNvPr>
          <p:cNvSpPr/>
          <p:nvPr/>
        </p:nvSpPr>
        <p:spPr>
          <a:xfrm>
            <a:off x="1158239" y="3005162"/>
            <a:ext cx="3324861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" name="그래픽 50" descr="남자 단색으로 채워진">
            <a:extLst>
              <a:ext uri="{FF2B5EF4-FFF2-40B4-BE49-F238E27FC236}">
                <a16:creationId xmlns:a16="http://schemas.microsoft.com/office/drawing/2014/main" id="{8118A662-A107-0CA5-F57B-9B9C535C678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031704" y="2109209"/>
            <a:ext cx="457200" cy="457200"/>
          </a:xfrm>
          <a:prstGeom prst="rect">
            <a:avLst/>
          </a:prstGeom>
        </p:spPr>
      </p:pic>
      <p:pic>
        <p:nvPicPr>
          <p:cNvPr id="52" name="그래픽 51" descr="남자 단색으로 채워진">
            <a:extLst>
              <a:ext uri="{FF2B5EF4-FFF2-40B4-BE49-F238E27FC236}">
                <a16:creationId xmlns:a16="http://schemas.microsoft.com/office/drawing/2014/main" id="{05D969F1-5D93-021A-ECFF-B0A10F86061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276974" y="2109209"/>
            <a:ext cx="457200" cy="457200"/>
          </a:xfrm>
          <a:prstGeom prst="rect">
            <a:avLst/>
          </a:prstGeom>
        </p:spPr>
      </p:pic>
      <p:pic>
        <p:nvPicPr>
          <p:cNvPr id="53" name="그래픽 52" descr="남자 단색으로 채워진">
            <a:extLst>
              <a:ext uri="{FF2B5EF4-FFF2-40B4-BE49-F238E27FC236}">
                <a16:creationId xmlns:a16="http://schemas.microsoft.com/office/drawing/2014/main" id="{BE9C88C3-EA24-6CA2-AE89-4F2829E260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517480" y="2109209"/>
            <a:ext cx="457200" cy="457200"/>
          </a:xfrm>
          <a:prstGeom prst="rect">
            <a:avLst/>
          </a:prstGeom>
        </p:spPr>
      </p:pic>
      <p:pic>
        <p:nvPicPr>
          <p:cNvPr id="54" name="그래픽 53" descr="남자 단색으로 채워진">
            <a:extLst>
              <a:ext uri="{FF2B5EF4-FFF2-40B4-BE49-F238E27FC236}">
                <a16:creationId xmlns:a16="http://schemas.microsoft.com/office/drawing/2014/main" id="{C30185FE-E27B-E267-765C-0D0B921489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772273" y="2109209"/>
            <a:ext cx="457200" cy="457200"/>
          </a:xfrm>
          <a:prstGeom prst="rect">
            <a:avLst/>
          </a:prstGeom>
        </p:spPr>
      </p:pic>
      <p:pic>
        <p:nvPicPr>
          <p:cNvPr id="55" name="그래픽 54" descr="남자 단색으로 채워진">
            <a:extLst>
              <a:ext uri="{FF2B5EF4-FFF2-40B4-BE49-F238E27FC236}">
                <a16:creationId xmlns:a16="http://schemas.microsoft.com/office/drawing/2014/main" id="{FB7B43B6-B737-09A0-4A47-89E5D95184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012779" y="2109209"/>
            <a:ext cx="457200" cy="457200"/>
          </a:xfrm>
          <a:prstGeom prst="rect">
            <a:avLst/>
          </a:prstGeom>
        </p:spPr>
      </p:pic>
      <p:pic>
        <p:nvPicPr>
          <p:cNvPr id="56" name="그래픽 55" descr="남자 단색으로 채워진">
            <a:extLst>
              <a:ext uri="{FF2B5EF4-FFF2-40B4-BE49-F238E27FC236}">
                <a16:creationId xmlns:a16="http://schemas.microsoft.com/office/drawing/2014/main" id="{2885DE97-D5D0-43B5-9215-62F31B10BB9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258049" y="2109209"/>
            <a:ext cx="457200" cy="457200"/>
          </a:xfrm>
          <a:prstGeom prst="rect">
            <a:avLst/>
          </a:prstGeom>
        </p:spPr>
      </p:pic>
      <p:pic>
        <p:nvPicPr>
          <p:cNvPr id="57" name="그래픽 56" descr="남자 단색으로 채워진">
            <a:extLst>
              <a:ext uri="{FF2B5EF4-FFF2-40B4-BE49-F238E27FC236}">
                <a16:creationId xmlns:a16="http://schemas.microsoft.com/office/drawing/2014/main" id="{8AE14BE1-7120-96C2-4268-C275A6E0E0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498555" y="2109209"/>
            <a:ext cx="457200" cy="457200"/>
          </a:xfrm>
          <a:prstGeom prst="rect">
            <a:avLst/>
          </a:prstGeom>
        </p:spPr>
      </p:pic>
      <p:pic>
        <p:nvPicPr>
          <p:cNvPr id="58" name="그래픽 57" descr="남자 단색으로 채워진">
            <a:extLst>
              <a:ext uri="{FF2B5EF4-FFF2-40B4-BE49-F238E27FC236}">
                <a16:creationId xmlns:a16="http://schemas.microsoft.com/office/drawing/2014/main" id="{61D4ED6B-DF78-C342-83DF-1F06FBB3678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715249" y="2109209"/>
            <a:ext cx="457200" cy="457200"/>
          </a:xfrm>
          <a:prstGeom prst="rect">
            <a:avLst/>
          </a:prstGeom>
        </p:spPr>
      </p:pic>
      <p:pic>
        <p:nvPicPr>
          <p:cNvPr id="59" name="그래픽 58" descr="남자 단색으로 채워진">
            <a:extLst>
              <a:ext uri="{FF2B5EF4-FFF2-40B4-BE49-F238E27FC236}">
                <a16:creationId xmlns:a16="http://schemas.microsoft.com/office/drawing/2014/main" id="{C23B8150-9467-688A-80A4-1CE1D5FC9C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955755" y="2109209"/>
            <a:ext cx="457200" cy="457200"/>
          </a:xfrm>
          <a:prstGeom prst="rect">
            <a:avLst/>
          </a:prstGeom>
        </p:spPr>
      </p:pic>
      <p:grpSp>
        <p:nvGrpSpPr>
          <p:cNvPr id="1038" name="그룹 1037">
            <a:extLst>
              <a:ext uri="{FF2B5EF4-FFF2-40B4-BE49-F238E27FC236}">
                <a16:creationId xmlns:a16="http://schemas.microsoft.com/office/drawing/2014/main" id="{81358A77-030A-CEA5-BF8B-FCE8AE108CE3}"/>
              </a:ext>
            </a:extLst>
          </p:cNvPr>
          <p:cNvGrpSpPr/>
          <p:nvPr/>
        </p:nvGrpSpPr>
        <p:grpSpPr>
          <a:xfrm>
            <a:off x="8196261" y="2109209"/>
            <a:ext cx="2621757" cy="457200"/>
            <a:chOff x="7959725" y="2222201"/>
            <a:chExt cx="2621757" cy="457200"/>
          </a:xfrm>
        </p:grpSpPr>
        <p:pic>
          <p:nvPicPr>
            <p:cNvPr id="1025" name="그래픽 1024" descr="남자 단색으로 채워진">
              <a:extLst>
                <a:ext uri="{FF2B5EF4-FFF2-40B4-BE49-F238E27FC236}">
                  <a16:creationId xmlns:a16="http://schemas.microsoft.com/office/drawing/2014/main" id="{13D1BBF1-48C3-3B0A-D1EE-B8D04814CD2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959725" y="2222201"/>
              <a:ext cx="457200" cy="457200"/>
            </a:xfrm>
            <a:prstGeom prst="rect">
              <a:avLst/>
            </a:prstGeom>
          </p:spPr>
        </p:pic>
        <p:pic>
          <p:nvPicPr>
            <p:cNvPr id="1027" name="그래픽 1026" descr="남자 단색으로 채워진">
              <a:extLst>
                <a:ext uri="{FF2B5EF4-FFF2-40B4-BE49-F238E27FC236}">
                  <a16:creationId xmlns:a16="http://schemas.microsoft.com/office/drawing/2014/main" id="{16E02268-6CA7-7E1E-1681-30691553832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200231" y="2222201"/>
              <a:ext cx="457200" cy="457200"/>
            </a:xfrm>
            <a:prstGeom prst="rect">
              <a:avLst/>
            </a:prstGeom>
          </p:spPr>
        </p:pic>
        <p:pic>
          <p:nvPicPr>
            <p:cNvPr id="1029" name="그래픽 1028" descr="남자 단색으로 채워진">
              <a:extLst>
                <a:ext uri="{FF2B5EF4-FFF2-40B4-BE49-F238E27FC236}">
                  <a16:creationId xmlns:a16="http://schemas.microsoft.com/office/drawing/2014/main" id="{6E29E0E1-B768-3877-FF33-A50B739F8BF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445501" y="2222201"/>
              <a:ext cx="457200" cy="457200"/>
            </a:xfrm>
            <a:prstGeom prst="rect">
              <a:avLst/>
            </a:prstGeom>
          </p:spPr>
        </p:pic>
        <p:pic>
          <p:nvPicPr>
            <p:cNvPr id="1030" name="그래픽 1029" descr="남자 단색으로 채워진">
              <a:extLst>
                <a:ext uri="{FF2B5EF4-FFF2-40B4-BE49-F238E27FC236}">
                  <a16:creationId xmlns:a16="http://schemas.microsoft.com/office/drawing/2014/main" id="{4F9508E3-A75A-4EDB-3E92-BFC5A17FA31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686007" y="2222201"/>
              <a:ext cx="457200" cy="457200"/>
            </a:xfrm>
            <a:prstGeom prst="rect">
              <a:avLst/>
            </a:prstGeom>
          </p:spPr>
        </p:pic>
        <p:pic>
          <p:nvPicPr>
            <p:cNvPr id="1031" name="그래픽 1030" descr="남자 단색으로 채워진">
              <a:extLst>
                <a:ext uri="{FF2B5EF4-FFF2-40B4-BE49-F238E27FC236}">
                  <a16:creationId xmlns:a16="http://schemas.microsoft.com/office/drawing/2014/main" id="{BECC73EC-B45E-09FB-73E0-6A957BB1F2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940800" y="2222201"/>
              <a:ext cx="457200" cy="457200"/>
            </a:xfrm>
            <a:prstGeom prst="rect">
              <a:avLst/>
            </a:prstGeom>
          </p:spPr>
        </p:pic>
        <p:pic>
          <p:nvPicPr>
            <p:cNvPr id="1032" name="그래픽 1031" descr="남자 단색으로 채워진">
              <a:extLst>
                <a:ext uri="{FF2B5EF4-FFF2-40B4-BE49-F238E27FC236}">
                  <a16:creationId xmlns:a16="http://schemas.microsoft.com/office/drawing/2014/main" id="{BC65C658-CBDD-A9D1-E397-CAE2837F0B7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81306" y="2222201"/>
              <a:ext cx="457200" cy="457200"/>
            </a:xfrm>
            <a:prstGeom prst="rect">
              <a:avLst/>
            </a:prstGeom>
          </p:spPr>
        </p:pic>
        <p:pic>
          <p:nvPicPr>
            <p:cNvPr id="1033" name="그래픽 1032" descr="남자 단색으로 채워진">
              <a:extLst>
                <a:ext uri="{FF2B5EF4-FFF2-40B4-BE49-F238E27FC236}">
                  <a16:creationId xmlns:a16="http://schemas.microsoft.com/office/drawing/2014/main" id="{5A5F8E8A-7FFE-1D38-48A7-E4A2F1A3F7F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426576" y="2222201"/>
              <a:ext cx="457200" cy="457200"/>
            </a:xfrm>
            <a:prstGeom prst="rect">
              <a:avLst/>
            </a:prstGeom>
          </p:spPr>
        </p:pic>
        <p:pic>
          <p:nvPicPr>
            <p:cNvPr id="1034" name="그래픽 1033" descr="남자 단색으로 채워진">
              <a:extLst>
                <a:ext uri="{FF2B5EF4-FFF2-40B4-BE49-F238E27FC236}">
                  <a16:creationId xmlns:a16="http://schemas.microsoft.com/office/drawing/2014/main" id="{BD00A412-8790-9D10-B616-EAA14BCC0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667082" y="2222201"/>
              <a:ext cx="457200" cy="457200"/>
            </a:xfrm>
            <a:prstGeom prst="rect">
              <a:avLst/>
            </a:prstGeom>
          </p:spPr>
        </p:pic>
        <p:pic>
          <p:nvPicPr>
            <p:cNvPr id="1035" name="그래픽 1034" descr="남자 단색으로 채워진">
              <a:extLst>
                <a:ext uri="{FF2B5EF4-FFF2-40B4-BE49-F238E27FC236}">
                  <a16:creationId xmlns:a16="http://schemas.microsoft.com/office/drawing/2014/main" id="{36EA6E33-7972-9D8A-EB73-9BAA926A5C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883776" y="2222201"/>
              <a:ext cx="457200" cy="457200"/>
            </a:xfrm>
            <a:prstGeom prst="rect">
              <a:avLst/>
            </a:prstGeom>
          </p:spPr>
        </p:pic>
        <p:pic>
          <p:nvPicPr>
            <p:cNvPr id="1036" name="그래픽 1035" descr="남자 단색으로 채워진">
              <a:extLst>
                <a:ext uri="{FF2B5EF4-FFF2-40B4-BE49-F238E27FC236}">
                  <a16:creationId xmlns:a16="http://schemas.microsoft.com/office/drawing/2014/main" id="{C92C6B56-4D46-0BAC-5FE1-AD3756CDF65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24282" y="2222201"/>
              <a:ext cx="457200" cy="457200"/>
            </a:xfrm>
            <a:prstGeom prst="rect">
              <a:avLst/>
            </a:prstGeom>
          </p:spPr>
        </p:pic>
      </p:grpSp>
      <p:grpSp>
        <p:nvGrpSpPr>
          <p:cNvPr id="1053" name="그룹 1052">
            <a:extLst>
              <a:ext uri="{FF2B5EF4-FFF2-40B4-BE49-F238E27FC236}">
                <a16:creationId xmlns:a16="http://schemas.microsoft.com/office/drawing/2014/main" id="{08992557-3FFB-74D0-9D10-E057EB20434A}"/>
              </a:ext>
            </a:extLst>
          </p:cNvPr>
          <p:cNvGrpSpPr/>
          <p:nvPr/>
        </p:nvGrpSpPr>
        <p:grpSpPr>
          <a:xfrm>
            <a:off x="5674521" y="2409127"/>
            <a:ext cx="2621757" cy="457200"/>
            <a:chOff x="7959725" y="2222201"/>
            <a:chExt cx="2621757" cy="457200"/>
          </a:xfrm>
        </p:grpSpPr>
        <p:pic>
          <p:nvPicPr>
            <p:cNvPr id="1054" name="그래픽 1053" descr="남자 단색으로 채워진">
              <a:extLst>
                <a:ext uri="{FF2B5EF4-FFF2-40B4-BE49-F238E27FC236}">
                  <a16:creationId xmlns:a16="http://schemas.microsoft.com/office/drawing/2014/main" id="{A02A2C2D-051E-2AD5-687C-D9D042079A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959725" y="2222201"/>
              <a:ext cx="457200" cy="457200"/>
            </a:xfrm>
            <a:prstGeom prst="rect">
              <a:avLst/>
            </a:prstGeom>
          </p:spPr>
        </p:pic>
        <p:pic>
          <p:nvPicPr>
            <p:cNvPr id="1055" name="그래픽 1054" descr="남자 단색으로 채워진">
              <a:extLst>
                <a:ext uri="{FF2B5EF4-FFF2-40B4-BE49-F238E27FC236}">
                  <a16:creationId xmlns:a16="http://schemas.microsoft.com/office/drawing/2014/main" id="{06BD6D55-0488-C6D1-46DB-7AF3BFA6C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200231" y="2222201"/>
              <a:ext cx="457200" cy="457200"/>
            </a:xfrm>
            <a:prstGeom prst="rect">
              <a:avLst/>
            </a:prstGeom>
          </p:spPr>
        </p:pic>
        <p:pic>
          <p:nvPicPr>
            <p:cNvPr id="1056" name="그래픽 1055" descr="남자 단색으로 채워진">
              <a:extLst>
                <a:ext uri="{FF2B5EF4-FFF2-40B4-BE49-F238E27FC236}">
                  <a16:creationId xmlns:a16="http://schemas.microsoft.com/office/drawing/2014/main" id="{D5E5395E-B322-8CA9-12F9-F768D1BEE0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445501" y="2222201"/>
              <a:ext cx="457200" cy="457200"/>
            </a:xfrm>
            <a:prstGeom prst="rect">
              <a:avLst/>
            </a:prstGeom>
          </p:spPr>
        </p:pic>
        <p:pic>
          <p:nvPicPr>
            <p:cNvPr id="1057" name="그래픽 1056" descr="남자 단색으로 채워진">
              <a:extLst>
                <a:ext uri="{FF2B5EF4-FFF2-40B4-BE49-F238E27FC236}">
                  <a16:creationId xmlns:a16="http://schemas.microsoft.com/office/drawing/2014/main" id="{31B36C1B-253D-7277-0E90-1087EE2CDDB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686007" y="2222201"/>
              <a:ext cx="457200" cy="457200"/>
            </a:xfrm>
            <a:prstGeom prst="rect">
              <a:avLst/>
            </a:prstGeom>
          </p:spPr>
        </p:pic>
        <p:pic>
          <p:nvPicPr>
            <p:cNvPr id="1058" name="그래픽 1057" descr="남자 단색으로 채워진">
              <a:extLst>
                <a:ext uri="{FF2B5EF4-FFF2-40B4-BE49-F238E27FC236}">
                  <a16:creationId xmlns:a16="http://schemas.microsoft.com/office/drawing/2014/main" id="{12997034-4CFA-51FE-E84E-C3225749EB5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940800" y="2222201"/>
              <a:ext cx="457200" cy="457200"/>
            </a:xfrm>
            <a:prstGeom prst="rect">
              <a:avLst/>
            </a:prstGeom>
          </p:spPr>
        </p:pic>
        <p:pic>
          <p:nvPicPr>
            <p:cNvPr id="1059" name="그래픽 1058" descr="남자 단색으로 채워진">
              <a:extLst>
                <a:ext uri="{FF2B5EF4-FFF2-40B4-BE49-F238E27FC236}">
                  <a16:creationId xmlns:a16="http://schemas.microsoft.com/office/drawing/2014/main" id="{5D114CC6-E10F-722F-89A3-3C8F9343737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81306" y="2222201"/>
              <a:ext cx="457200" cy="457200"/>
            </a:xfrm>
            <a:prstGeom prst="rect">
              <a:avLst/>
            </a:prstGeom>
          </p:spPr>
        </p:pic>
        <p:pic>
          <p:nvPicPr>
            <p:cNvPr id="1060" name="그래픽 1059" descr="남자 단색으로 채워진">
              <a:extLst>
                <a:ext uri="{FF2B5EF4-FFF2-40B4-BE49-F238E27FC236}">
                  <a16:creationId xmlns:a16="http://schemas.microsoft.com/office/drawing/2014/main" id="{8F805A80-B014-8A25-1B09-3900A78995E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426576" y="2222201"/>
              <a:ext cx="457200" cy="457200"/>
            </a:xfrm>
            <a:prstGeom prst="rect">
              <a:avLst/>
            </a:prstGeom>
          </p:spPr>
        </p:pic>
        <p:pic>
          <p:nvPicPr>
            <p:cNvPr id="1061" name="그래픽 1060" descr="남자 단색으로 채워진">
              <a:extLst>
                <a:ext uri="{FF2B5EF4-FFF2-40B4-BE49-F238E27FC236}">
                  <a16:creationId xmlns:a16="http://schemas.microsoft.com/office/drawing/2014/main" id="{051A2BAD-04CF-EDCE-0064-674AF55224C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667082" y="2222201"/>
              <a:ext cx="457200" cy="457200"/>
            </a:xfrm>
            <a:prstGeom prst="rect">
              <a:avLst/>
            </a:prstGeom>
          </p:spPr>
        </p:pic>
        <p:pic>
          <p:nvPicPr>
            <p:cNvPr id="1062" name="그래픽 1061" descr="남자 단색으로 채워진">
              <a:extLst>
                <a:ext uri="{FF2B5EF4-FFF2-40B4-BE49-F238E27FC236}">
                  <a16:creationId xmlns:a16="http://schemas.microsoft.com/office/drawing/2014/main" id="{2C9E9AC3-EDB2-87AE-DC31-E76FF19B708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883776" y="2222201"/>
              <a:ext cx="457200" cy="457200"/>
            </a:xfrm>
            <a:prstGeom prst="rect">
              <a:avLst/>
            </a:prstGeom>
          </p:spPr>
        </p:pic>
        <p:pic>
          <p:nvPicPr>
            <p:cNvPr id="1063" name="그래픽 1062" descr="남자 단색으로 채워진">
              <a:extLst>
                <a:ext uri="{FF2B5EF4-FFF2-40B4-BE49-F238E27FC236}">
                  <a16:creationId xmlns:a16="http://schemas.microsoft.com/office/drawing/2014/main" id="{BAAA347E-0D1C-4B95-DA0C-F3CE019A845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24282" y="2222201"/>
              <a:ext cx="457200" cy="457200"/>
            </a:xfrm>
            <a:prstGeom prst="rect">
              <a:avLst/>
            </a:prstGeom>
          </p:spPr>
        </p:pic>
      </p:grpSp>
      <p:grpSp>
        <p:nvGrpSpPr>
          <p:cNvPr id="1078" name="그룹 1077">
            <a:extLst>
              <a:ext uri="{FF2B5EF4-FFF2-40B4-BE49-F238E27FC236}">
                <a16:creationId xmlns:a16="http://schemas.microsoft.com/office/drawing/2014/main" id="{FD73A8A3-4969-615F-8B03-6C4AAF5B3B44}"/>
              </a:ext>
            </a:extLst>
          </p:cNvPr>
          <p:cNvGrpSpPr/>
          <p:nvPr/>
        </p:nvGrpSpPr>
        <p:grpSpPr>
          <a:xfrm>
            <a:off x="8068864" y="2409127"/>
            <a:ext cx="2621757" cy="457200"/>
            <a:chOff x="7959725" y="2222201"/>
            <a:chExt cx="2621757" cy="457200"/>
          </a:xfrm>
        </p:grpSpPr>
        <p:pic>
          <p:nvPicPr>
            <p:cNvPr id="1079" name="그래픽 1078" descr="남자 단색으로 채워진">
              <a:extLst>
                <a:ext uri="{FF2B5EF4-FFF2-40B4-BE49-F238E27FC236}">
                  <a16:creationId xmlns:a16="http://schemas.microsoft.com/office/drawing/2014/main" id="{19334FD7-1FF0-130B-774F-5B8217083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959725" y="2222201"/>
              <a:ext cx="457200" cy="457200"/>
            </a:xfrm>
            <a:prstGeom prst="rect">
              <a:avLst/>
            </a:prstGeom>
          </p:spPr>
        </p:pic>
        <p:pic>
          <p:nvPicPr>
            <p:cNvPr id="1080" name="그래픽 1079" descr="남자 단색으로 채워진">
              <a:extLst>
                <a:ext uri="{FF2B5EF4-FFF2-40B4-BE49-F238E27FC236}">
                  <a16:creationId xmlns:a16="http://schemas.microsoft.com/office/drawing/2014/main" id="{DA66F285-E4A2-A03B-00FB-A37DB91F705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200231" y="2222201"/>
              <a:ext cx="457200" cy="457200"/>
            </a:xfrm>
            <a:prstGeom prst="rect">
              <a:avLst/>
            </a:prstGeom>
          </p:spPr>
        </p:pic>
        <p:pic>
          <p:nvPicPr>
            <p:cNvPr id="1081" name="그래픽 1080" descr="남자 단색으로 채워진">
              <a:extLst>
                <a:ext uri="{FF2B5EF4-FFF2-40B4-BE49-F238E27FC236}">
                  <a16:creationId xmlns:a16="http://schemas.microsoft.com/office/drawing/2014/main" id="{4DB30519-8A80-2CC2-FEF5-041BED295F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445501" y="2222201"/>
              <a:ext cx="457200" cy="457200"/>
            </a:xfrm>
            <a:prstGeom prst="rect">
              <a:avLst/>
            </a:prstGeom>
          </p:spPr>
        </p:pic>
        <p:pic>
          <p:nvPicPr>
            <p:cNvPr id="1082" name="그래픽 1081" descr="남자 단색으로 채워진">
              <a:extLst>
                <a:ext uri="{FF2B5EF4-FFF2-40B4-BE49-F238E27FC236}">
                  <a16:creationId xmlns:a16="http://schemas.microsoft.com/office/drawing/2014/main" id="{9FB6D490-7859-3C13-70AE-2FF2F0E3C3C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686007" y="2222201"/>
              <a:ext cx="457200" cy="457200"/>
            </a:xfrm>
            <a:prstGeom prst="rect">
              <a:avLst/>
            </a:prstGeom>
          </p:spPr>
        </p:pic>
        <p:pic>
          <p:nvPicPr>
            <p:cNvPr id="1083" name="그래픽 1082" descr="남자 단색으로 채워진">
              <a:extLst>
                <a:ext uri="{FF2B5EF4-FFF2-40B4-BE49-F238E27FC236}">
                  <a16:creationId xmlns:a16="http://schemas.microsoft.com/office/drawing/2014/main" id="{53B81AA1-BE19-250D-18FA-0D8F5797540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940800" y="2222201"/>
              <a:ext cx="457200" cy="457200"/>
            </a:xfrm>
            <a:prstGeom prst="rect">
              <a:avLst/>
            </a:prstGeom>
          </p:spPr>
        </p:pic>
        <p:pic>
          <p:nvPicPr>
            <p:cNvPr id="1084" name="그래픽 1083" descr="남자 단색으로 채워진">
              <a:extLst>
                <a:ext uri="{FF2B5EF4-FFF2-40B4-BE49-F238E27FC236}">
                  <a16:creationId xmlns:a16="http://schemas.microsoft.com/office/drawing/2014/main" id="{BED412BA-975E-E950-7501-32858C72C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81306" y="2222201"/>
              <a:ext cx="457200" cy="457200"/>
            </a:xfrm>
            <a:prstGeom prst="rect">
              <a:avLst/>
            </a:prstGeom>
          </p:spPr>
        </p:pic>
        <p:pic>
          <p:nvPicPr>
            <p:cNvPr id="1085" name="그래픽 1084" descr="남자 단색으로 채워진">
              <a:extLst>
                <a:ext uri="{FF2B5EF4-FFF2-40B4-BE49-F238E27FC236}">
                  <a16:creationId xmlns:a16="http://schemas.microsoft.com/office/drawing/2014/main" id="{942D45A8-A3A4-8ADC-9EAD-61D47DE41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426576" y="2222201"/>
              <a:ext cx="457200" cy="457200"/>
            </a:xfrm>
            <a:prstGeom prst="rect">
              <a:avLst/>
            </a:prstGeom>
          </p:spPr>
        </p:pic>
        <p:pic>
          <p:nvPicPr>
            <p:cNvPr id="1086" name="그래픽 1085" descr="남자 단색으로 채워진">
              <a:extLst>
                <a:ext uri="{FF2B5EF4-FFF2-40B4-BE49-F238E27FC236}">
                  <a16:creationId xmlns:a16="http://schemas.microsoft.com/office/drawing/2014/main" id="{E930E303-0F1E-E5AC-52B8-4FB6368CD05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667082" y="2222201"/>
              <a:ext cx="457200" cy="457200"/>
            </a:xfrm>
            <a:prstGeom prst="rect">
              <a:avLst/>
            </a:prstGeom>
          </p:spPr>
        </p:pic>
        <p:pic>
          <p:nvPicPr>
            <p:cNvPr id="1087" name="그래픽 1086" descr="남자 단색으로 채워진">
              <a:extLst>
                <a:ext uri="{FF2B5EF4-FFF2-40B4-BE49-F238E27FC236}">
                  <a16:creationId xmlns:a16="http://schemas.microsoft.com/office/drawing/2014/main" id="{C528196B-6C60-E0B2-C20F-D2187CB9657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883776" y="2222201"/>
              <a:ext cx="457200" cy="457200"/>
            </a:xfrm>
            <a:prstGeom prst="rect">
              <a:avLst/>
            </a:prstGeom>
          </p:spPr>
        </p:pic>
        <p:pic>
          <p:nvPicPr>
            <p:cNvPr id="1088" name="그래픽 1087" descr="남자 단색으로 채워진">
              <a:extLst>
                <a:ext uri="{FF2B5EF4-FFF2-40B4-BE49-F238E27FC236}">
                  <a16:creationId xmlns:a16="http://schemas.microsoft.com/office/drawing/2014/main" id="{E734ACBA-E16A-AF1C-1F59-AEC55F3E60E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24282" y="2222201"/>
              <a:ext cx="457200" cy="457200"/>
            </a:xfrm>
            <a:prstGeom prst="rect">
              <a:avLst/>
            </a:prstGeom>
          </p:spPr>
        </p:pic>
      </p:grpSp>
      <p:grpSp>
        <p:nvGrpSpPr>
          <p:cNvPr id="1103" name="그룹 1102">
            <a:extLst>
              <a:ext uri="{FF2B5EF4-FFF2-40B4-BE49-F238E27FC236}">
                <a16:creationId xmlns:a16="http://schemas.microsoft.com/office/drawing/2014/main" id="{58FE8DC1-4B6A-E7FB-9AB0-7EF09BDDD210}"/>
              </a:ext>
            </a:extLst>
          </p:cNvPr>
          <p:cNvGrpSpPr/>
          <p:nvPr/>
        </p:nvGrpSpPr>
        <p:grpSpPr>
          <a:xfrm>
            <a:off x="5791198" y="2708055"/>
            <a:ext cx="2621757" cy="457200"/>
            <a:chOff x="7959725" y="2222201"/>
            <a:chExt cx="2621757" cy="457200"/>
          </a:xfrm>
        </p:grpSpPr>
        <p:pic>
          <p:nvPicPr>
            <p:cNvPr id="1104" name="그래픽 1103" descr="남자 단색으로 채워진">
              <a:extLst>
                <a:ext uri="{FF2B5EF4-FFF2-40B4-BE49-F238E27FC236}">
                  <a16:creationId xmlns:a16="http://schemas.microsoft.com/office/drawing/2014/main" id="{5D512DE6-E76F-FF49-7CF9-AAFD2DE0C29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959725" y="2222201"/>
              <a:ext cx="457200" cy="457200"/>
            </a:xfrm>
            <a:prstGeom prst="rect">
              <a:avLst/>
            </a:prstGeom>
          </p:spPr>
        </p:pic>
        <p:pic>
          <p:nvPicPr>
            <p:cNvPr id="1105" name="그래픽 1104" descr="남자 단색으로 채워진">
              <a:extLst>
                <a:ext uri="{FF2B5EF4-FFF2-40B4-BE49-F238E27FC236}">
                  <a16:creationId xmlns:a16="http://schemas.microsoft.com/office/drawing/2014/main" id="{821A2B7C-5151-094F-AEE3-FA7066114AD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200231" y="2222201"/>
              <a:ext cx="457200" cy="457200"/>
            </a:xfrm>
            <a:prstGeom prst="rect">
              <a:avLst/>
            </a:prstGeom>
          </p:spPr>
        </p:pic>
        <p:pic>
          <p:nvPicPr>
            <p:cNvPr id="1106" name="그래픽 1105" descr="남자 단색으로 채워진">
              <a:extLst>
                <a:ext uri="{FF2B5EF4-FFF2-40B4-BE49-F238E27FC236}">
                  <a16:creationId xmlns:a16="http://schemas.microsoft.com/office/drawing/2014/main" id="{BE1CABB4-68A5-2C11-6189-522F07CC4B1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445501" y="2222201"/>
              <a:ext cx="457200" cy="457200"/>
            </a:xfrm>
            <a:prstGeom prst="rect">
              <a:avLst/>
            </a:prstGeom>
          </p:spPr>
        </p:pic>
        <p:pic>
          <p:nvPicPr>
            <p:cNvPr id="1107" name="그래픽 1106" descr="남자 단색으로 채워진">
              <a:extLst>
                <a:ext uri="{FF2B5EF4-FFF2-40B4-BE49-F238E27FC236}">
                  <a16:creationId xmlns:a16="http://schemas.microsoft.com/office/drawing/2014/main" id="{DC97F7A6-D046-DBE8-01DE-2F785F5BA6D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686007" y="2222201"/>
              <a:ext cx="457200" cy="457200"/>
            </a:xfrm>
            <a:prstGeom prst="rect">
              <a:avLst/>
            </a:prstGeom>
          </p:spPr>
        </p:pic>
        <p:pic>
          <p:nvPicPr>
            <p:cNvPr id="1117" name="그래픽 1116" descr="남자 단색으로 채워진">
              <a:extLst>
                <a:ext uri="{FF2B5EF4-FFF2-40B4-BE49-F238E27FC236}">
                  <a16:creationId xmlns:a16="http://schemas.microsoft.com/office/drawing/2014/main" id="{82A88AC6-7350-6590-A1D3-EADDFECA7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940800" y="2222201"/>
              <a:ext cx="457200" cy="457200"/>
            </a:xfrm>
            <a:prstGeom prst="rect">
              <a:avLst/>
            </a:prstGeom>
          </p:spPr>
        </p:pic>
        <p:pic>
          <p:nvPicPr>
            <p:cNvPr id="1118" name="그래픽 1117" descr="남자 단색으로 채워진">
              <a:extLst>
                <a:ext uri="{FF2B5EF4-FFF2-40B4-BE49-F238E27FC236}">
                  <a16:creationId xmlns:a16="http://schemas.microsoft.com/office/drawing/2014/main" id="{9CF27A82-C5EF-82AD-F4A2-59DDAE34B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81306" y="2222201"/>
              <a:ext cx="457200" cy="457200"/>
            </a:xfrm>
            <a:prstGeom prst="rect">
              <a:avLst/>
            </a:prstGeom>
          </p:spPr>
        </p:pic>
        <p:pic>
          <p:nvPicPr>
            <p:cNvPr id="1142" name="그래픽 1141" descr="남자 단색으로 채워진">
              <a:extLst>
                <a:ext uri="{FF2B5EF4-FFF2-40B4-BE49-F238E27FC236}">
                  <a16:creationId xmlns:a16="http://schemas.microsoft.com/office/drawing/2014/main" id="{74447B4B-A7D5-83D6-4FDF-01C770E94DD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426576" y="2222201"/>
              <a:ext cx="457200" cy="457200"/>
            </a:xfrm>
            <a:prstGeom prst="rect">
              <a:avLst/>
            </a:prstGeom>
          </p:spPr>
        </p:pic>
        <p:pic>
          <p:nvPicPr>
            <p:cNvPr id="1143" name="그래픽 1142" descr="남자 단색으로 채워진">
              <a:extLst>
                <a:ext uri="{FF2B5EF4-FFF2-40B4-BE49-F238E27FC236}">
                  <a16:creationId xmlns:a16="http://schemas.microsoft.com/office/drawing/2014/main" id="{6185715C-FEE5-C2B7-8B12-40A809BCC3B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667082" y="2222201"/>
              <a:ext cx="457200" cy="457200"/>
            </a:xfrm>
            <a:prstGeom prst="rect">
              <a:avLst/>
            </a:prstGeom>
          </p:spPr>
        </p:pic>
        <p:pic>
          <p:nvPicPr>
            <p:cNvPr id="1144" name="그래픽 1143" descr="남자 단색으로 채워진">
              <a:extLst>
                <a:ext uri="{FF2B5EF4-FFF2-40B4-BE49-F238E27FC236}">
                  <a16:creationId xmlns:a16="http://schemas.microsoft.com/office/drawing/2014/main" id="{2F728B28-88E8-72BB-BB1D-BC2CE17AD2F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883776" y="2222201"/>
              <a:ext cx="457200" cy="457200"/>
            </a:xfrm>
            <a:prstGeom prst="rect">
              <a:avLst/>
            </a:prstGeom>
          </p:spPr>
        </p:pic>
        <p:pic>
          <p:nvPicPr>
            <p:cNvPr id="1155" name="그래픽 1154" descr="남자 단색으로 채워진">
              <a:extLst>
                <a:ext uri="{FF2B5EF4-FFF2-40B4-BE49-F238E27FC236}">
                  <a16:creationId xmlns:a16="http://schemas.microsoft.com/office/drawing/2014/main" id="{6160E0EA-50D6-FBBA-5F2C-CB6CD52F6B8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24282" y="2222201"/>
              <a:ext cx="457200" cy="457200"/>
            </a:xfrm>
            <a:prstGeom prst="rect">
              <a:avLst/>
            </a:prstGeom>
          </p:spPr>
        </p:pic>
      </p:grpSp>
      <p:grpSp>
        <p:nvGrpSpPr>
          <p:cNvPr id="1156" name="그룹 1155">
            <a:extLst>
              <a:ext uri="{FF2B5EF4-FFF2-40B4-BE49-F238E27FC236}">
                <a16:creationId xmlns:a16="http://schemas.microsoft.com/office/drawing/2014/main" id="{567D7B88-8C7E-5B97-52F1-9EE7AF20176E}"/>
              </a:ext>
            </a:extLst>
          </p:cNvPr>
          <p:cNvGrpSpPr/>
          <p:nvPr/>
        </p:nvGrpSpPr>
        <p:grpSpPr>
          <a:xfrm>
            <a:off x="8179601" y="2709045"/>
            <a:ext cx="2621757" cy="457200"/>
            <a:chOff x="7959725" y="2222201"/>
            <a:chExt cx="2621757" cy="457200"/>
          </a:xfrm>
        </p:grpSpPr>
        <p:pic>
          <p:nvPicPr>
            <p:cNvPr id="1157" name="그래픽 1156" descr="남자 단색으로 채워진">
              <a:extLst>
                <a:ext uri="{FF2B5EF4-FFF2-40B4-BE49-F238E27FC236}">
                  <a16:creationId xmlns:a16="http://schemas.microsoft.com/office/drawing/2014/main" id="{07BE5F32-A163-6055-6FB8-D4D05E4359F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959725" y="2222201"/>
              <a:ext cx="457200" cy="457200"/>
            </a:xfrm>
            <a:prstGeom prst="rect">
              <a:avLst/>
            </a:prstGeom>
          </p:spPr>
        </p:pic>
        <p:pic>
          <p:nvPicPr>
            <p:cNvPr id="1158" name="그래픽 1157" descr="남자 단색으로 채워진">
              <a:extLst>
                <a:ext uri="{FF2B5EF4-FFF2-40B4-BE49-F238E27FC236}">
                  <a16:creationId xmlns:a16="http://schemas.microsoft.com/office/drawing/2014/main" id="{C546793C-5D51-9FA4-F53C-48CD39102F3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200231" y="2222201"/>
              <a:ext cx="457200" cy="457200"/>
            </a:xfrm>
            <a:prstGeom prst="rect">
              <a:avLst/>
            </a:prstGeom>
          </p:spPr>
        </p:pic>
        <p:pic>
          <p:nvPicPr>
            <p:cNvPr id="1159" name="그래픽 1158" descr="남자 단색으로 채워진">
              <a:extLst>
                <a:ext uri="{FF2B5EF4-FFF2-40B4-BE49-F238E27FC236}">
                  <a16:creationId xmlns:a16="http://schemas.microsoft.com/office/drawing/2014/main" id="{D405A49F-3124-B62C-885A-CB5C80972DC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445501" y="2222201"/>
              <a:ext cx="457200" cy="457200"/>
            </a:xfrm>
            <a:prstGeom prst="rect">
              <a:avLst/>
            </a:prstGeom>
          </p:spPr>
        </p:pic>
        <p:pic>
          <p:nvPicPr>
            <p:cNvPr id="1160" name="그래픽 1159" descr="남자 단색으로 채워진">
              <a:extLst>
                <a:ext uri="{FF2B5EF4-FFF2-40B4-BE49-F238E27FC236}">
                  <a16:creationId xmlns:a16="http://schemas.microsoft.com/office/drawing/2014/main" id="{9CB3D086-7C97-EEFA-0901-D0AC88F5B7A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686007" y="2222201"/>
              <a:ext cx="457200" cy="457200"/>
            </a:xfrm>
            <a:prstGeom prst="rect">
              <a:avLst/>
            </a:prstGeom>
          </p:spPr>
        </p:pic>
        <p:pic>
          <p:nvPicPr>
            <p:cNvPr id="1161" name="그래픽 1160" descr="남자 단색으로 채워진">
              <a:extLst>
                <a:ext uri="{FF2B5EF4-FFF2-40B4-BE49-F238E27FC236}">
                  <a16:creationId xmlns:a16="http://schemas.microsoft.com/office/drawing/2014/main" id="{59F09C3A-ADE0-8953-EEFF-0E430E14A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940800" y="2222201"/>
              <a:ext cx="457200" cy="457200"/>
            </a:xfrm>
            <a:prstGeom prst="rect">
              <a:avLst/>
            </a:prstGeom>
          </p:spPr>
        </p:pic>
        <p:pic>
          <p:nvPicPr>
            <p:cNvPr id="1162" name="그래픽 1161" descr="남자 단색으로 채워진">
              <a:extLst>
                <a:ext uri="{FF2B5EF4-FFF2-40B4-BE49-F238E27FC236}">
                  <a16:creationId xmlns:a16="http://schemas.microsoft.com/office/drawing/2014/main" id="{7767F2FC-13C1-3A61-1C6B-EF3B4757A78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81306" y="2222201"/>
              <a:ext cx="457200" cy="457200"/>
            </a:xfrm>
            <a:prstGeom prst="rect">
              <a:avLst/>
            </a:prstGeom>
          </p:spPr>
        </p:pic>
        <p:pic>
          <p:nvPicPr>
            <p:cNvPr id="1163" name="그래픽 1162" descr="남자 단색으로 채워진">
              <a:extLst>
                <a:ext uri="{FF2B5EF4-FFF2-40B4-BE49-F238E27FC236}">
                  <a16:creationId xmlns:a16="http://schemas.microsoft.com/office/drawing/2014/main" id="{245B4B6F-688F-B933-D2FA-C98A6DB53EC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426576" y="2222201"/>
              <a:ext cx="457200" cy="457200"/>
            </a:xfrm>
            <a:prstGeom prst="rect">
              <a:avLst/>
            </a:prstGeom>
          </p:spPr>
        </p:pic>
        <p:pic>
          <p:nvPicPr>
            <p:cNvPr id="1167" name="그래픽 1166" descr="남자 단색으로 채워진">
              <a:extLst>
                <a:ext uri="{FF2B5EF4-FFF2-40B4-BE49-F238E27FC236}">
                  <a16:creationId xmlns:a16="http://schemas.microsoft.com/office/drawing/2014/main" id="{649FE752-752E-7D4A-C95F-E18ED1FC722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667082" y="2222201"/>
              <a:ext cx="457200" cy="457200"/>
            </a:xfrm>
            <a:prstGeom prst="rect">
              <a:avLst/>
            </a:prstGeom>
          </p:spPr>
        </p:pic>
        <p:pic>
          <p:nvPicPr>
            <p:cNvPr id="1175" name="그래픽 1174" descr="남자 단색으로 채워진">
              <a:extLst>
                <a:ext uri="{FF2B5EF4-FFF2-40B4-BE49-F238E27FC236}">
                  <a16:creationId xmlns:a16="http://schemas.microsoft.com/office/drawing/2014/main" id="{3E91A760-B93A-EB88-8CB2-937A02CDE79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883776" y="2222201"/>
              <a:ext cx="457200" cy="457200"/>
            </a:xfrm>
            <a:prstGeom prst="rect">
              <a:avLst/>
            </a:prstGeom>
          </p:spPr>
        </p:pic>
        <p:pic>
          <p:nvPicPr>
            <p:cNvPr id="1176" name="그래픽 1175" descr="남자 단색으로 채워진">
              <a:extLst>
                <a:ext uri="{FF2B5EF4-FFF2-40B4-BE49-F238E27FC236}">
                  <a16:creationId xmlns:a16="http://schemas.microsoft.com/office/drawing/2014/main" id="{24E192E1-C111-F17E-3912-94E045C9816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24282" y="2222201"/>
              <a:ext cx="457200" cy="457200"/>
            </a:xfrm>
            <a:prstGeom prst="rect">
              <a:avLst/>
            </a:prstGeom>
          </p:spPr>
        </p:pic>
      </p:grpSp>
      <p:grpSp>
        <p:nvGrpSpPr>
          <p:cNvPr id="1186" name="그룹 1185">
            <a:extLst>
              <a:ext uri="{FF2B5EF4-FFF2-40B4-BE49-F238E27FC236}">
                <a16:creationId xmlns:a16="http://schemas.microsoft.com/office/drawing/2014/main" id="{3E81A9E2-EC09-AA98-9EFA-4147640608BE}"/>
              </a:ext>
            </a:extLst>
          </p:cNvPr>
          <p:cNvGrpSpPr/>
          <p:nvPr/>
        </p:nvGrpSpPr>
        <p:grpSpPr>
          <a:xfrm>
            <a:off x="5663801" y="3013863"/>
            <a:ext cx="2621757" cy="457200"/>
            <a:chOff x="7959725" y="2222201"/>
            <a:chExt cx="2621757" cy="457200"/>
          </a:xfrm>
        </p:grpSpPr>
        <p:pic>
          <p:nvPicPr>
            <p:cNvPr id="1187" name="그래픽 1186" descr="남자 단색으로 채워진">
              <a:extLst>
                <a:ext uri="{FF2B5EF4-FFF2-40B4-BE49-F238E27FC236}">
                  <a16:creationId xmlns:a16="http://schemas.microsoft.com/office/drawing/2014/main" id="{3B3533C9-F26E-1D95-A8F9-E6F8E58DB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959725" y="2222201"/>
              <a:ext cx="457200" cy="457200"/>
            </a:xfrm>
            <a:prstGeom prst="rect">
              <a:avLst/>
            </a:prstGeom>
          </p:spPr>
        </p:pic>
        <p:pic>
          <p:nvPicPr>
            <p:cNvPr id="1192" name="그래픽 1191" descr="남자 단색으로 채워진">
              <a:extLst>
                <a:ext uri="{FF2B5EF4-FFF2-40B4-BE49-F238E27FC236}">
                  <a16:creationId xmlns:a16="http://schemas.microsoft.com/office/drawing/2014/main" id="{35692942-BE41-4F51-BE97-C185C09D165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200231" y="2222201"/>
              <a:ext cx="457200" cy="457200"/>
            </a:xfrm>
            <a:prstGeom prst="rect">
              <a:avLst/>
            </a:prstGeom>
          </p:spPr>
        </p:pic>
        <p:pic>
          <p:nvPicPr>
            <p:cNvPr id="1193" name="그래픽 1192" descr="남자 단색으로 채워진">
              <a:extLst>
                <a:ext uri="{FF2B5EF4-FFF2-40B4-BE49-F238E27FC236}">
                  <a16:creationId xmlns:a16="http://schemas.microsoft.com/office/drawing/2014/main" id="{BF2CB461-2421-02BA-C406-89CC2F5CA58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445501" y="2222201"/>
              <a:ext cx="457200" cy="457200"/>
            </a:xfrm>
            <a:prstGeom prst="rect">
              <a:avLst/>
            </a:prstGeom>
          </p:spPr>
        </p:pic>
        <p:pic>
          <p:nvPicPr>
            <p:cNvPr id="1194" name="그래픽 1193" descr="남자 단색으로 채워진">
              <a:extLst>
                <a:ext uri="{FF2B5EF4-FFF2-40B4-BE49-F238E27FC236}">
                  <a16:creationId xmlns:a16="http://schemas.microsoft.com/office/drawing/2014/main" id="{1B155841-4664-4C1F-617F-698F4E6C90F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686007" y="2222201"/>
              <a:ext cx="457200" cy="457200"/>
            </a:xfrm>
            <a:prstGeom prst="rect">
              <a:avLst/>
            </a:prstGeom>
          </p:spPr>
        </p:pic>
        <p:pic>
          <p:nvPicPr>
            <p:cNvPr id="1195" name="그래픽 1194" descr="남자 단색으로 채워진">
              <a:extLst>
                <a:ext uri="{FF2B5EF4-FFF2-40B4-BE49-F238E27FC236}">
                  <a16:creationId xmlns:a16="http://schemas.microsoft.com/office/drawing/2014/main" id="{4A65E14E-4716-5440-F97D-7F7115BA5E3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940800" y="2222201"/>
              <a:ext cx="457200" cy="457200"/>
            </a:xfrm>
            <a:prstGeom prst="rect">
              <a:avLst/>
            </a:prstGeom>
          </p:spPr>
        </p:pic>
        <p:pic>
          <p:nvPicPr>
            <p:cNvPr id="1196" name="그래픽 1195" descr="남자 단색으로 채워진">
              <a:extLst>
                <a:ext uri="{FF2B5EF4-FFF2-40B4-BE49-F238E27FC236}">
                  <a16:creationId xmlns:a16="http://schemas.microsoft.com/office/drawing/2014/main" id="{5AF65F3B-D0D9-4E3B-CE88-6D8113AED1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81306" y="2222201"/>
              <a:ext cx="457200" cy="457200"/>
            </a:xfrm>
            <a:prstGeom prst="rect">
              <a:avLst/>
            </a:prstGeom>
          </p:spPr>
        </p:pic>
        <p:pic>
          <p:nvPicPr>
            <p:cNvPr id="1197" name="그래픽 1196" descr="남자 단색으로 채워진">
              <a:extLst>
                <a:ext uri="{FF2B5EF4-FFF2-40B4-BE49-F238E27FC236}">
                  <a16:creationId xmlns:a16="http://schemas.microsoft.com/office/drawing/2014/main" id="{1DCAB309-352C-0B0E-5386-6F4EA297D8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426576" y="2222201"/>
              <a:ext cx="457200" cy="457200"/>
            </a:xfrm>
            <a:prstGeom prst="rect">
              <a:avLst/>
            </a:prstGeom>
          </p:spPr>
        </p:pic>
        <p:pic>
          <p:nvPicPr>
            <p:cNvPr id="1198" name="그래픽 1197" descr="남자 단색으로 채워진">
              <a:extLst>
                <a:ext uri="{FF2B5EF4-FFF2-40B4-BE49-F238E27FC236}">
                  <a16:creationId xmlns:a16="http://schemas.microsoft.com/office/drawing/2014/main" id="{8CD36329-A39A-61B7-9CF9-50E4F5347E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667082" y="2222201"/>
              <a:ext cx="457200" cy="457200"/>
            </a:xfrm>
            <a:prstGeom prst="rect">
              <a:avLst/>
            </a:prstGeom>
          </p:spPr>
        </p:pic>
        <p:pic>
          <p:nvPicPr>
            <p:cNvPr id="1199" name="그래픽 1198" descr="남자 단색으로 채워진">
              <a:extLst>
                <a:ext uri="{FF2B5EF4-FFF2-40B4-BE49-F238E27FC236}">
                  <a16:creationId xmlns:a16="http://schemas.microsoft.com/office/drawing/2014/main" id="{20357E82-C85E-65FB-B542-B754315C26B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883776" y="2222201"/>
              <a:ext cx="457200" cy="457200"/>
            </a:xfrm>
            <a:prstGeom prst="rect">
              <a:avLst/>
            </a:prstGeom>
          </p:spPr>
        </p:pic>
        <p:pic>
          <p:nvPicPr>
            <p:cNvPr id="1200" name="그래픽 1199" descr="남자 단색으로 채워진">
              <a:extLst>
                <a:ext uri="{FF2B5EF4-FFF2-40B4-BE49-F238E27FC236}">
                  <a16:creationId xmlns:a16="http://schemas.microsoft.com/office/drawing/2014/main" id="{5DAA4BF4-4C4A-2885-7899-53A15E96F05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24282" y="2222201"/>
              <a:ext cx="457200" cy="457200"/>
            </a:xfrm>
            <a:prstGeom prst="rect">
              <a:avLst/>
            </a:prstGeom>
          </p:spPr>
        </p:pic>
      </p:grpSp>
      <p:grpSp>
        <p:nvGrpSpPr>
          <p:cNvPr id="1260" name="그룹 1259">
            <a:extLst>
              <a:ext uri="{FF2B5EF4-FFF2-40B4-BE49-F238E27FC236}">
                <a16:creationId xmlns:a16="http://schemas.microsoft.com/office/drawing/2014/main" id="{6F4032CB-3458-DCFF-05BB-D901BC7B89D7}"/>
              </a:ext>
            </a:extLst>
          </p:cNvPr>
          <p:cNvGrpSpPr/>
          <p:nvPr/>
        </p:nvGrpSpPr>
        <p:grpSpPr>
          <a:xfrm>
            <a:off x="8053843" y="3013863"/>
            <a:ext cx="2621757" cy="457200"/>
            <a:chOff x="7959725" y="2222201"/>
            <a:chExt cx="2621757" cy="457200"/>
          </a:xfrm>
        </p:grpSpPr>
        <p:pic>
          <p:nvPicPr>
            <p:cNvPr id="1261" name="그래픽 1260" descr="남자 단색으로 채워진">
              <a:extLst>
                <a:ext uri="{FF2B5EF4-FFF2-40B4-BE49-F238E27FC236}">
                  <a16:creationId xmlns:a16="http://schemas.microsoft.com/office/drawing/2014/main" id="{D7954DDC-5989-FD54-7226-A63AC1AEE94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959725" y="2222201"/>
              <a:ext cx="457200" cy="457200"/>
            </a:xfrm>
            <a:prstGeom prst="rect">
              <a:avLst/>
            </a:prstGeom>
          </p:spPr>
        </p:pic>
        <p:pic>
          <p:nvPicPr>
            <p:cNvPr id="1262" name="그래픽 1261" descr="남자 단색으로 채워진">
              <a:extLst>
                <a:ext uri="{FF2B5EF4-FFF2-40B4-BE49-F238E27FC236}">
                  <a16:creationId xmlns:a16="http://schemas.microsoft.com/office/drawing/2014/main" id="{2CBE805C-EBD1-FD0E-206C-F36C8C82A46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200231" y="2222201"/>
              <a:ext cx="457200" cy="457200"/>
            </a:xfrm>
            <a:prstGeom prst="rect">
              <a:avLst/>
            </a:prstGeom>
          </p:spPr>
        </p:pic>
        <p:pic>
          <p:nvPicPr>
            <p:cNvPr id="1263" name="그래픽 1262" descr="남자 단색으로 채워진">
              <a:extLst>
                <a:ext uri="{FF2B5EF4-FFF2-40B4-BE49-F238E27FC236}">
                  <a16:creationId xmlns:a16="http://schemas.microsoft.com/office/drawing/2014/main" id="{01AD0BD3-337A-E624-1377-3AAF149625A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445501" y="2222201"/>
              <a:ext cx="457200" cy="457200"/>
            </a:xfrm>
            <a:prstGeom prst="rect">
              <a:avLst/>
            </a:prstGeom>
          </p:spPr>
        </p:pic>
        <p:pic>
          <p:nvPicPr>
            <p:cNvPr id="1264" name="그래픽 1263" descr="남자 단색으로 채워진">
              <a:extLst>
                <a:ext uri="{FF2B5EF4-FFF2-40B4-BE49-F238E27FC236}">
                  <a16:creationId xmlns:a16="http://schemas.microsoft.com/office/drawing/2014/main" id="{E63A41E9-B53C-08BE-AC31-66FB5EB047A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686007" y="2222201"/>
              <a:ext cx="457200" cy="457200"/>
            </a:xfrm>
            <a:prstGeom prst="rect">
              <a:avLst/>
            </a:prstGeom>
          </p:spPr>
        </p:pic>
        <p:pic>
          <p:nvPicPr>
            <p:cNvPr id="1265" name="그래픽 1264" descr="남자 단색으로 채워진">
              <a:extLst>
                <a:ext uri="{FF2B5EF4-FFF2-40B4-BE49-F238E27FC236}">
                  <a16:creationId xmlns:a16="http://schemas.microsoft.com/office/drawing/2014/main" id="{BBAFEC9F-D55A-CEC9-23E4-46D11C2B276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940800" y="2222201"/>
              <a:ext cx="457200" cy="457200"/>
            </a:xfrm>
            <a:prstGeom prst="rect">
              <a:avLst/>
            </a:prstGeom>
          </p:spPr>
        </p:pic>
        <p:pic>
          <p:nvPicPr>
            <p:cNvPr id="1266" name="그래픽 1265" descr="남자 단색으로 채워진">
              <a:extLst>
                <a:ext uri="{FF2B5EF4-FFF2-40B4-BE49-F238E27FC236}">
                  <a16:creationId xmlns:a16="http://schemas.microsoft.com/office/drawing/2014/main" id="{415B955D-A001-5CE9-95B7-E59F3085C58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81306" y="2222201"/>
              <a:ext cx="457200" cy="457200"/>
            </a:xfrm>
            <a:prstGeom prst="rect">
              <a:avLst/>
            </a:prstGeom>
          </p:spPr>
        </p:pic>
        <p:pic>
          <p:nvPicPr>
            <p:cNvPr id="1267" name="그래픽 1266" descr="남자 단색으로 채워진">
              <a:extLst>
                <a:ext uri="{FF2B5EF4-FFF2-40B4-BE49-F238E27FC236}">
                  <a16:creationId xmlns:a16="http://schemas.microsoft.com/office/drawing/2014/main" id="{7AC8E9E0-26B3-8926-79A1-05CF31C62B2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426576" y="2222201"/>
              <a:ext cx="457200" cy="457200"/>
            </a:xfrm>
            <a:prstGeom prst="rect">
              <a:avLst/>
            </a:prstGeom>
          </p:spPr>
        </p:pic>
        <p:pic>
          <p:nvPicPr>
            <p:cNvPr id="1268" name="그래픽 1267" descr="남자 단색으로 채워진">
              <a:extLst>
                <a:ext uri="{FF2B5EF4-FFF2-40B4-BE49-F238E27FC236}">
                  <a16:creationId xmlns:a16="http://schemas.microsoft.com/office/drawing/2014/main" id="{A29745BD-EA1E-321A-10C5-A393EA1A700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667082" y="2222201"/>
              <a:ext cx="457200" cy="457200"/>
            </a:xfrm>
            <a:prstGeom prst="rect">
              <a:avLst/>
            </a:prstGeom>
          </p:spPr>
        </p:pic>
        <p:pic>
          <p:nvPicPr>
            <p:cNvPr id="1269" name="그래픽 1268" descr="남자 단색으로 채워진">
              <a:extLst>
                <a:ext uri="{FF2B5EF4-FFF2-40B4-BE49-F238E27FC236}">
                  <a16:creationId xmlns:a16="http://schemas.microsoft.com/office/drawing/2014/main" id="{AF517FC8-C0A0-B906-DF1E-742FA592AF8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883776" y="2222201"/>
              <a:ext cx="457200" cy="457200"/>
            </a:xfrm>
            <a:prstGeom prst="rect">
              <a:avLst/>
            </a:prstGeom>
          </p:spPr>
        </p:pic>
        <p:pic>
          <p:nvPicPr>
            <p:cNvPr id="1270" name="그래픽 1269" descr="남자 단색으로 채워진">
              <a:extLst>
                <a:ext uri="{FF2B5EF4-FFF2-40B4-BE49-F238E27FC236}">
                  <a16:creationId xmlns:a16="http://schemas.microsoft.com/office/drawing/2014/main" id="{537325B7-6904-C930-BE21-03FE9AE9C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24282" y="2222201"/>
              <a:ext cx="457200" cy="457200"/>
            </a:xfrm>
            <a:prstGeom prst="rect">
              <a:avLst/>
            </a:prstGeom>
          </p:spPr>
        </p:pic>
      </p:grpSp>
      <p:grpSp>
        <p:nvGrpSpPr>
          <p:cNvPr id="1340" name="그룹 1339">
            <a:extLst>
              <a:ext uri="{FF2B5EF4-FFF2-40B4-BE49-F238E27FC236}">
                <a16:creationId xmlns:a16="http://schemas.microsoft.com/office/drawing/2014/main" id="{F17F7FA0-77EA-BBBA-8655-FEE372C98FDD}"/>
              </a:ext>
            </a:extLst>
          </p:cNvPr>
          <p:cNvGrpSpPr/>
          <p:nvPr/>
        </p:nvGrpSpPr>
        <p:grpSpPr>
          <a:xfrm>
            <a:off x="5791198" y="3311096"/>
            <a:ext cx="2621757" cy="457200"/>
            <a:chOff x="7959725" y="2222201"/>
            <a:chExt cx="2621757" cy="457200"/>
          </a:xfrm>
        </p:grpSpPr>
        <p:pic>
          <p:nvPicPr>
            <p:cNvPr id="1341" name="그래픽 1340" descr="남자 단색으로 채워진">
              <a:extLst>
                <a:ext uri="{FF2B5EF4-FFF2-40B4-BE49-F238E27FC236}">
                  <a16:creationId xmlns:a16="http://schemas.microsoft.com/office/drawing/2014/main" id="{4B863E27-A56D-4CF0-8148-FFEEE3FCA45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959725" y="2222201"/>
              <a:ext cx="457200" cy="457200"/>
            </a:xfrm>
            <a:prstGeom prst="rect">
              <a:avLst/>
            </a:prstGeom>
          </p:spPr>
        </p:pic>
        <p:pic>
          <p:nvPicPr>
            <p:cNvPr id="1342" name="그래픽 1341" descr="남자 단색으로 채워진">
              <a:extLst>
                <a:ext uri="{FF2B5EF4-FFF2-40B4-BE49-F238E27FC236}">
                  <a16:creationId xmlns:a16="http://schemas.microsoft.com/office/drawing/2014/main" id="{1B56A68F-66DB-F3CD-36C3-BC2021842B8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200231" y="2222201"/>
              <a:ext cx="457200" cy="457200"/>
            </a:xfrm>
            <a:prstGeom prst="rect">
              <a:avLst/>
            </a:prstGeom>
          </p:spPr>
        </p:pic>
        <p:pic>
          <p:nvPicPr>
            <p:cNvPr id="1343" name="그래픽 1342" descr="남자 단색으로 채워진">
              <a:extLst>
                <a:ext uri="{FF2B5EF4-FFF2-40B4-BE49-F238E27FC236}">
                  <a16:creationId xmlns:a16="http://schemas.microsoft.com/office/drawing/2014/main" id="{C3F5153F-DD58-781C-4AC5-5CBD344D962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445501" y="2222201"/>
              <a:ext cx="457200" cy="457200"/>
            </a:xfrm>
            <a:prstGeom prst="rect">
              <a:avLst/>
            </a:prstGeom>
          </p:spPr>
        </p:pic>
        <p:pic>
          <p:nvPicPr>
            <p:cNvPr id="1344" name="그래픽 1343" descr="남자 단색으로 채워진">
              <a:extLst>
                <a:ext uri="{FF2B5EF4-FFF2-40B4-BE49-F238E27FC236}">
                  <a16:creationId xmlns:a16="http://schemas.microsoft.com/office/drawing/2014/main" id="{C92EC926-D645-E1C1-7EB1-AAB474D1DD1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686007" y="2222201"/>
              <a:ext cx="457200" cy="457200"/>
            </a:xfrm>
            <a:prstGeom prst="rect">
              <a:avLst/>
            </a:prstGeom>
          </p:spPr>
        </p:pic>
        <p:pic>
          <p:nvPicPr>
            <p:cNvPr id="1345" name="그래픽 1344" descr="남자 단색으로 채워진">
              <a:extLst>
                <a:ext uri="{FF2B5EF4-FFF2-40B4-BE49-F238E27FC236}">
                  <a16:creationId xmlns:a16="http://schemas.microsoft.com/office/drawing/2014/main" id="{5A0E28AF-44E6-E564-D5DB-251803B34FE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940800" y="2222201"/>
              <a:ext cx="457200" cy="457200"/>
            </a:xfrm>
            <a:prstGeom prst="rect">
              <a:avLst/>
            </a:prstGeom>
          </p:spPr>
        </p:pic>
        <p:pic>
          <p:nvPicPr>
            <p:cNvPr id="1346" name="그래픽 1345" descr="남자 단색으로 채워진">
              <a:extLst>
                <a:ext uri="{FF2B5EF4-FFF2-40B4-BE49-F238E27FC236}">
                  <a16:creationId xmlns:a16="http://schemas.microsoft.com/office/drawing/2014/main" id="{71AB3A81-F0DA-01ED-3378-2D2B41CB608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81306" y="2222201"/>
              <a:ext cx="457200" cy="457200"/>
            </a:xfrm>
            <a:prstGeom prst="rect">
              <a:avLst/>
            </a:prstGeom>
          </p:spPr>
        </p:pic>
        <p:pic>
          <p:nvPicPr>
            <p:cNvPr id="1347" name="그래픽 1346" descr="남자 단색으로 채워진">
              <a:extLst>
                <a:ext uri="{FF2B5EF4-FFF2-40B4-BE49-F238E27FC236}">
                  <a16:creationId xmlns:a16="http://schemas.microsoft.com/office/drawing/2014/main" id="{B7DA083E-04EC-4E79-C9B1-AF8626195F9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426576" y="2222201"/>
              <a:ext cx="457200" cy="457200"/>
            </a:xfrm>
            <a:prstGeom prst="rect">
              <a:avLst/>
            </a:prstGeom>
          </p:spPr>
        </p:pic>
        <p:pic>
          <p:nvPicPr>
            <p:cNvPr id="1348" name="그래픽 1347" descr="남자 단색으로 채워진">
              <a:extLst>
                <a:ext uri="{FF2B5EF4-FFF2-40B4-BE49-F238E27FC236}">
                  <a16:creationId xmlns:a16="http://schemas.microsoft.com/office/drawing/2014/main" id="{9AF60B82-8341-7355-314A-0ADFD81F48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667082" y="2222201"/>
              <a:ext cx="457200" cy="457200"/>
            </a:xfrm>
            <a:prstGeom prst="rect">
              <a:avLst/>
            </a:prstGeom>
          </p:spPr>
        </p:pic>
        <p:pic>
          <p:nvPicPr>
            <p:cNvPr id="1349" name="그래픽 1348" descr="남자 단색으로 채워진">
              <a:extLst>
                <a:ext uri="{FF2B5EF4-FFF2-40B4-BE49-F238E27FC236}">
                  <a16:creationId xmlns:a16="http://schemas.microsoft.com/office/drawing/2014/main" id="{2AE340EF-26CE-DC80-F5B6-E63A0F7217C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883776" y="2222201"/>
              <a:ext cx="457200" cy="457200"/>
            </a:xfrm>
            <a:prstGeom prst="rect">
              <a:avLst/>
            </a:prstGeom>
          </p:spPr>
        </p:pic>
        <p:pic>
          <p:nvPicPr>
            <p:cNvPr id="1350" name="그래픽 1349" descr="남자 단색으로 채워진">
              <a:extLst>
                <a:ext uri="{FF2B5EF4-FFF2-40B4-BE49-F238E27FC236}">
                  <a16:creationId xmlns:a16="http://schemas.microsoft.com/office/drawing/2014/main" id="{86B21594-26B9-5148-74D0-8FD9681F7A6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24282" y="2222201"/>
              <a:ext cx="457200" cy="457200"/>
            </a:xfrm>
            <a:prstGeom prst="rect">
              <a:avLst/>
            </a:prstGeom>
          </p:spPr>
        </p:pic>
      </p:grpSp>
      <p:grpSp>
        <p:nvGrpSpPr>
          <p:cNvPr id="1351" name="그룹 1350">
            <a:extLst>
              <a:ext uri="{FF2B5EF4-FFF2-40B4-BE49-F238E27FC236}">
                <a16:creationId xmlns:a16="http://schemas.microsoft.com/office/drawing/2014/main" id="{C0DC2621-77DC-CA5D-E099-9E3B729F8153}"/>
              </a:ext>
            </a:extLst>
          </p:cNvPr>
          <p:cNvGrpSpPr/>
          <p:nvPr/>
        </p:nvGrpSpPr>
        <p:grpSpPr>
          <a:xfrm>
            <a:off x="8179601" y="3312086"/>
            <a:ext cx="2621757" cy="457200"/>
            <a:chOff x="7959725" y="2222201"/>
            <a:chExt cx="2621757" cy="457200"/>
          </a:xfrm>
        </p:grpSpPr>
        <p:pic>
          <p:nvPicPr>
            <p:cNvPr id="1352" name="그래픽 1351" descr="남자 단색으로 채워진">
              <a:extLst>
                <a:ext uri="{FF2B5EF4-FFF2-40B4-BE49-F238E27FC236}">
                  <a16:creationId xmlns:a16="http://schemas.microsoft.com/office/drawing/2014/main" id="{F9898003-5AD8-300C-39B1-088EB8A6905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959725" y="2222201"/>
              <a:ext cx="457200" cy="457200"/>
            </a:xfrm>
            <a:prstGeom prst="rect">
              <a:avLst/>
            </a:prstGeom>
          </p:spPr>
        </p:pic>
        <p:pic>
          <p:nvPicPr>
            <p:cNvPr id="1353" name="그래픽 1352" descr="남자 단색으로 채워진">
              <a:extLst>
                <a:ext uri="{FF2B5EF4-FFF2-40B4-BE49-F238E27FC236}">
                  <a16:creationId xmlns:a16="http://schemas.microsoft.com/office/drawing/2014/main" id="{F4F6B8F8-BC61-2EA2-B18B-10F666ED33B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200231" y="2222201"/>
              <a:ext cx="457200" cy="457200"/>
            </a:xfrm>
            <a:prstGeom prst="rect">
              <a:avLst/>
            </a:prstGeom>
          </p:spPr>
        </p:pic>
        <p:pic>
          <p:nvPicPr>
            <p:cNvPr id="1354" name="그래픽 1353" descr="남자 단색으로 채워진">
              <a:extLst>
                <a:ext uri="{FF2B5EF4-FFF2-40B4-BE49-F238E27FC236}">
                  <a16:creationId xmlns:a16="http://schemas.microsoft.com/office/drawing/2014/main" id="{CE2A2B8B-5A54-9F74-48C1-E1EF4766338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445501" y="2222201"/>
              <a:ext cx="457200" cy="457200"/>
            </a:xfrm>
            <a:prstGeom prst="rect">
              <a:avLst/>
            </a:prstGeom>
          </p:spPr>
        </p:pic>
        <p:pic>
          <p:nvPicPr>
            <p:cNvPr id="1355" name="그래픽 1354" descr="남자 단색으로 채워진">
              <a:extLst>
                <a:ext uri="{FF2B5EF4-FFF2-40B4-BE49-F238E27FC236}">
                  <a16:creationId xmlns:a16="http://schemas.microsoft.com/office/drawing/2014/main" id="{9577EB7E-DA38-2719-CDDA-A57583485F5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686007" y="2222201"/>
              <a:ext cx="457200" cy="457200"/>
            </a:xfrm>
            <a:prstGeom prst="rect">
              <a:avLst/>
            </a:prstGeom>
          </p:spPr>
        </p:pic>
        <p:pic>
          <p:nvPicPr>
            <p:cNvPr id="1356" name="그래픽 1355" descr="남자 단색으로 채워진">
              <a:extLst>
                <a:ext uri="{FF2B5EF4-FFF2-40B4-BE49-F238E27FC236}">
                  <a16:creationId xmlns:a16="http://schemas.microsoft.com/office/drawing/2014/main" id="{705743C6-3D3B-2003-AE4D-21182DB2B3E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940800" y="2222201"/>
              <a:ext cx="457200" cy="457200"/>
            </a:xfrm>
            <a:prstGeom prst="rect">
              <a:avLst/>
            </a:prstGeom>
          </p:spPr>
        </p:pic>
        <p:pic>
          <p:nvPicPr>
            <p:cNvPr id="1357" name="그래픽 1356" descr="남자 단색으로 채워진">
              <a:extLst>
                <a:ext uri="{FF2B5EF4-FFF2-40B4-BE49-F238E27FC236}">
                  <a16:creationId xmlns:a16="http://schemas.microsoft.com/office/drawing/2014/main" id="{74F32ED9-28A9-FF87-C1BB-056A4FBB851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81306" y="2222201"/>
              <a:ext cx="457200" cy="457200"/>
            </a:xfrm>
            <a:prstGeom prst="rect">
              <a:avLst/>
            </a:prstGeom>
          </p:spPr>
        </p:pic>
        <p:pic>
          <p:nvPicPr>
            <p:cNvPr id="1358" name="그래픽 1357" descr="남자 단색으로 채워진">
              <a:extLst>
                <a:ext uri="{FF2B5EF4-FFF2-40B4-BE49-F238E27FC236}">
                  <a16:creationId xmlns:a16="http://schemas.microsoft.com/office/drawing/2014/main" id="{1503E64B-4884-0F05-F803-7AD6EBEAE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426576" y="2222201"/>
              <a:ext cx="457200" cy="457200"/>
            </a:xfrm>
            <a:prstGeom prst="rect">
              <a:avLst/>
            </a:prstGeom>
          </p:spPr>
        </p:pic>
        <p:pic>
          <p:nvPicPr>
            <p:cNvPr id="1359" name="그래픽 1358" descr="남자 단색으로 채워진">
              <a:extLst>
                <a:ext uri="{FF2B5EF4-FFF2-40B4-BE49-F238E27FC236}">
                  <a16:creationId xmlns:a16="http://schemas.microsoft.com/office/drawing/2014/main" id="{3BCAA4B4-511E-B299-2487-A522CC3A8FB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667082" y="2222201"/>
              <a:ext cx="457200" cy="457200"/>
            </a:xfrm>
            <a:prstGeom prst="rect">
              <a:avLst/>
            </a:prstGeom>
          </p:spPr>
        </p:pic>
        <p:pic>
          <p:nvPicPr>
            <p:cNvPr id="1360" name="그래픽 1359" descr="남자 단색으로 채워진">
              <a:extLst>
                <a:ext uri="{FF2B5EF4-FFF2-40B4-BE49-F238E27FC236}">
                  <a16:creationId xmlns:a16="http://schemas.microsoft.com/office/drawing/2014/main" id="{30478A30-ABEB-4AD9-C939-230F17F095E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883776" y="2222201"/>
              <a:ext cx="457200" cy="457200"/>
            </a:xfrm>
            <a:prstGeom prst="rect">
              <a:avLst/>
            </a:prstGeom>
          </p:spPr>
        </p:pic>
        <p:pic>
          <p:nvPicPr>
            <p:cNvPr id="1361" name="그래픽 1360" descr="남자 단색으로 채워진">
              <a:extLst>
                <a:ext uri="{FF2B5EF4-FFF2-40B4-BE49-F238E27FC236}">
                  <a16:creationId xmlns:a16="http://schemas.microsoft.com/office/drawing/2014/main" id="{FCE38B75-B0F5-8E94-0170-A96AAD3E2C6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24282" y="2222201"/>
              <a:ext cx="457200" cy="457200"/>
            </a:xfrm>
            <a:prstGeom prst="rect">
              <a:avLst/>
            </a:prstGeom>
          </p:spPr>
        </p:pic>
      </p:grpSp>
      <p:grpSp>
        <p:nvGrpSpPr>
          <p:cNvPr id="1362" name="그룹 1361">
            <a:extLst>
              <a:ext uri="{FF2B5EF4-FFF2-40B4-BE49-F238E27FC236}">
                <a16:creationId xmlns:a16="http://schemas.microsoft.com/office/drawing/2014/main" id="{F1941180-4496-2EFD-A6DA-3B6DC64AB72F}"/>
              </a:ext>
            </a:extLst>
          </p:cNvPr>
          <p:cNvGrpSpPr/>
          <p:nvPr/>
        </p:nvGrpSpPr>
        <p:grpSpPr>
          <a:xfrm>
            <a:off x="5663801" y="3616904"/>
            <a:ext cx="2621757" cy="457200"/>
            <a:chOff x="7959725" y="2222201"/>
            <a:chExt cx="2621757" cy="457200"/>
          </a:xfrm>
        </p:grpSpPr>
        <p:pic>
          <p:nvPicPr>
            <p:cNvPr id="1363" name="그래픽 1362" descr="남자 단색으로 채워진">
              <a:extLst>
                <a:ext uri="{FF2B5EF4-FFF2-40B4-BE49-F238E27FC236}">
                  <a16:creationId xmlns:a16="http://schemas.microsoft.com/office/drawing/2014/main" id="{764AC656-4C6B-F9B6-3DB5-67659279F41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959725" y="2222201"/>
              <a:ext cx="457200" cy="457200"/>
            </a:xfrm>
            <a:prstGeom prst="rect">
              <a:avLst/>
            </a:prstGeom>
          </p:spPr>
        </p:pic>
        <p:pic>
          <p:nvPicPr>
            <p:cNvPr id="1364" name="그래픽 1363" descr="남자 단색으로 채워진">
              <a:extLst>
                <a:ext uri="{FF2B5EF4-FFF2-40B4-BE49-F238E27FC236}">
                  <a16:creationId xmlns:a16="http://schemas.microsoft.com/office/drawing/2014/main" id="{1D9E17FD-2C87-8AB2-F7F1-A642178512A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200231" y="2222201"/>
              <a:ext cx="457200" cy="457200"/>
            </a:xfrm>
            <a:prstGeom prst="rect">
              <a:avLst/>
            </a:prstGeom>
          </p:spPr>
        </p:pic>
        <p:pic>
          <p:nvPicPr>
            <p:cNvPr id="1365" name="그래픽 1364" descr="남자 단색으로 채워진">
              <a:extLst>
                <a:ext uri="{FF2B5EF4-FFF2-40B4-BE49-F238E27FC236}">
                  <a16:creationId xmlns:a16="http://schemas.microsoft.com/office/drawing/2014/main" id="{A073A775-952B-AE12-8531-6E66FE3C9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445501" y="2222201"/>
              <a:ext cx="457200" cy="457200"/>
            </a:xfrm>
            <a:prstGeom prst="rect">
              <a:avLst/>
            </a:prstGeom>
          </p:spPr>
        </p:pic>
        <p:pic>
          <p:nvPicPr>
            <p:cNvPr id="1366" name="그래픽 1365" descr="남자 단색으로 채워진">
              <a:extLst>
                <a:ext uri="{FF2B5EF4-FFF2-40B4-BE49-F238E27FC236}">
                  <a16:creationId xmlns:a16="http://schemas.microsoft.com/office/drawing/2014/main" id="{61436CAF-665B-5FC8-85B8-B0DA3CE2E5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686007" y="2222201"/>
              <a:ext cx="457200" cy="457200"/>
            </a:xfrm>
            <a:prstGeom prst="rect">
              <a:avLst/>
            </a:prstGeom>
          </p:spPr>
        </p:pic>
        <p:pic>
          <p:nvPicPr>
            <p:cNvPr id="1367" name="그래픽 1366" descr="남자 단색으로 채워진">
              <a:extLst>
                <a:ext uri="{FF2B5EF4-FFF2-40B4-BE49-F238E27FC236}">
                  <a16:creationId xmlns:a16="http://schemas.microsoft.com/office/drawing/2014/main" id="{8C9375EA-55EF-A368-279B-6FD0B83BE89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940800" y="2222201"/>
              <a:ext cx="457200" cy="457200"/>
            </a:xfrm>
            <a:prstGeom prst="rect">
              <a:avLst/>
            </a:prstGeom>
          </p:spPr>
        </p:pic>
        <p:pic>
          <p:nvPicPr>
            <p:cNvPr id="1368" name="그래픽 1367" descr="남자 단색으로 채워진">
              <a:extLst>
                <a:ext uri="{FF2B5EF4-FFF2-40B4-BE49-F238E27FC236}">
                  <a16:creationId xmlns:a16="http://schemas.microsoft.com/office/drawing/2014/main" id="{99A1E06D-ABA8-1BFE-407C-839E178E31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81306" y="2222201"/>
              <a:ext cx="457200" cy="457200"/>
            </a:xfrm>
            <a:prstGeom prst="rect">
              <a:avLst/>
            </a:prstGeom>
          </p:spPr>
        </p:pic>
        <p:pic>
          <p:nvPicPr>
            <p:cNvPr id="1369" name="그래픽 1368" descr="남자 단색으로 채워진">
              <a:extLst>
                <a:ext uri="{FF2B5EF4-FFF2-40B4-BE49-F238E27FC236}">
                  <a16:creationId xmlns:a16="http://schemas.microsoft.com/office/drawing/2014/main" id="{66E478A9-86DF-1DCF-7BD0-556AC909A05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426576" y="2222201"/>
              <a:ext cx="457200" cy="457200"/>
            </a:xfrm>
            <a:prstGeom prst="rect">
              <a:avLst/>
            </a:prstGeom>
          </p:spPr>
        </p:pic>
        <p:pic>
          <p:nvPicPr>
            <p:cNvPr id="1370" name="그래픽 1369" descr="남자 단색으로 채워진">
              <a:extLst>
                <a:ext uri="{FF2B5EF4-FFF2-40B4-BE49-F238E27FC236}">
                  <a16:creationId xmlns:a16="http://schemas.microsoft.com/office/drawing/2014/main" id="{2E4CC92E-EC43-273A-36BF-0AB05743925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667082" y="2222201"/>
              <a:ext cx="457200" cy="457200"/>
            </a:xfrm>
            <a:prstGeom prst="rect">
              <a:avLst/>
            </a:prstGeom>
          </p:spPr>
        </p:pic>
        <p:pic>
          <p:nvPicPr>
            <p:cNvPr id="1371" name="그래픽 1370" descr="남자 단색으로 채워진">
              <a:extLst>
                <a:ext uri="{FF2B5EF4-FFF2-40B4-BE49-F238E27FC236}">
                  <a16:creationId xmlns:a16="http://schemas.microsoft.com/office/drawing/2014/main" id="{DC1D4BC1-38A7-BFC1-E7B3-A3DA51DD34A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883776" y="2222201"/>
              <a:ext cx="457200" cy="457200"/>
            </a:xfrm>
            <a:prstGeom prst="rect">
              <a:avLst/>
            </a:prstGeom>
          </p:spPr>
        </p:pic>
        <p:pic>
          <p:nvPicPr>
            <p:cNvPr id="1372" name="그래픽 1371" descr="남자 단색으로 채워진">
              <a:extLst>
                <a:ext uri="{FF2B5EF4-FFF2-40B4-BE49-F238E27FC236}">
                  <a16:creationId xmlns:a16="http://schemas.microsoft.com/office/drawing/2014/main" id="{1EC3986E-3A3A-F01E-44A2-43BB8D7216D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24282" y="2222201"/>
              <a:ext cx="457200" cy="457200"/>
            </a:xfrm>
            <a:prstGeom prst="rect">
              <a:avLst/>
            </a:prstGeom>
          </p:spPr>
        </p:pic>
      </p:grpSp>
      <p:grpSp>
        <p:nvGrpSpPr>
          <p:cNvPr id="1373" name="그룹 1372">
            <a:extLst>
              <a:ext uri="{FF2B5EF4-FFF2-40B4-BE49-F238E27FC236}">
                <a16:creationId xmlns:a16="http://schemas.microsoft.com/office/drawing/2014/main" id="{8BB50EB2-B808-8549-DA0A-6F4272F90B80}"/>
              </a:ext>
            </a:extLst>
          </p:cNvPr>
          <p:cNvGrpSpPr/>
          <p:nvPr/>
        </p:nvGrpSpPr>
        <p:grpSpPr>
          <a:xfrm>
            <a:off x="8053843" y="3616904"/>
            <a:ext cx="2621757" cy="457200"/>
            <a:chOff x="7959725" y="2222201"/>
            <a:chExt cx="2621757" cy="457200"/>
          </a:xfrm>
        </p:grpSpPr>
        <p:pic>
          <p:nvPicPr>
            <p:cNvPr id="1374" name="그래픽 1373" descr="남자 단색으로 채워진">
              <a:extLst>
                <a:ext uri="{FF2B5EF4-FFF2-40B4-BE49-F238E27FC236}">
                  <a16:creationId xmlns:a16="http://schemas.microsoft.com/office/drawing/2014/main" id="{8DFCA172-B0B3-5C3C-6FB9-232BA2DBB27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959725" y="2222201"/>
              <a:ext cx="457200" cy="457200"/>
            </a:xfrm>
            <a:prstGeom prst="rect">
              <a:avLst/>
            </a:prstGeom>
          </p:spPr>
        </p:pic>
        <p:pic>
          <p:nvPicPr>
            <p:cNvPr id="1375" name="그래픽 1374" descr="남자 단색으로 채워진">
              <a:extLst>
                <a:ext uri="{FF2B5EF4-FFF2-40B4-BE49-F238E27FC236}">
                  <a16:creationId xmlns:a16="http://schemas.microsoft.com/office/drawing/2014/main" id="{4C224256-3F5C-8E91-5FEA-3B3E2CDC3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200231" y="2222201"/>
              <a:ext cx="457200" cy="457200"/>
            </a:xfrm>
            <a:prstGeom prst="rect">
              <a:avLst/>
            </a:prstGeom>
          </p:spPr>
        </p:pic>
        <p:pic>
          <p:nvPicPr>
            <p:cNvPr id="1376" name="그래픽 1375" descr="남자 단색으로 채워진">
              <a:extLst>
                <a:ext uri="{FF2B5EF4-FFF2-40B4-BE49-F238E27FC236}">
                  <a16:creationId xmlns:a16="http://schemas.microsoft.com/office/drawing/2014/main" id="{A6B4390A-C105-49B5-B541-9F4CD76A1A1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445501" y="2222201"/>
              <a:ext cx="457200" cy="457200"/>
            </a:xfrm>
            <a:prstGeom prst="rect">
              <a:avLst/>
            </a:prstGeom>
          </p:spPr>
        </p:pic>
        <p:pic>
          <p:nvPicPr>
            <p:cNvPr id="1377" name="그래픽 1376" descr="남자 단색으로 채워진">
              <a:extLst>
                <a:ext uri="{FF2B5EF4-FFF2-40B4-BE49-F238E27FC236}">
                  <a16:creationId xmlns:a16="http://schemas.microsoft.com/office/drawing/2014/main" id="{08039FA6-9033-A194-54F1-59980D4410C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686007" y="2222201"/>
              <a:ext cx="457200" cy="457200"/>
            </a:xfrm>
            <a:prstGeom prst="rect">
              <a:avLst/>
            </a:prstGeom>
          </p:spPr>
        </p:pic>
        <p:pic>
          <p:nvPicPr>
            <p:cNvPr id="1378" name="그래픽 1377" descr="남자 단색으로 채워진">
              <a:extLst>
                <a:ext uri="{FF2B5EF4-FFF2-40B4-BE49-F238E27FC236}">
                  <a16:creationId xmlns:a16="http://schemas.microsoft.com/office/drawing/2014/main" id="{9FEF52ED-87C6-F895-B516-09F9E9C15AA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940800" y="2222201"/>
              <a:ext cx="457200" cy="457200"/>
            </a:xfrm>
            <a:prstGeom prst="rect">
              <a:avLst/>
            </a:prstGeom>
          </p:spPr>
        </p:pic>
        <p:pic>
          <p:nvPicPr>
            <p:cNvPr id="1379" name="그래픽 1378" descr="남자 단색으로 채워진">
              <a:extLst>
                <a:ext uri="{FF2B5EF4-FFF2-40B4-BE49-F238E27FC236}">
                  <a16:creationId xmlns:a16="http://schemas.microsoft.com/office/drawing/2014/main" id="{04138AD1-1B6F-E343-7A6D-3F6CA3E89B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81306" y="2222201"/>
              <a:ext cx="457200" cy="457200"/>
            </a:xfrm>
            <a:prstGeom prst="rect">
              <a:avLst/>
            </a:prstGeom>
          </p:spPr>
        </p:pic>
        <p:pic>
          <p:nvPicPr>
            <p:cNvPr id="1380" name="그래픽 1379" descr="남자 단색으로 채워진">
              <a:extLst>
                <a:ext uri="{FF2B5EF4-FFF2-40B4-BE49-F238E27FC236}">
                  <a16:creationId xmlns:a16="http://schemas.microsoft.com/office/drawing/2014/main" id="{9796FC0B-0C7E-0560-61A3-F75C487A477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426576" y="2222201"/>
              <a:ext cx="457200" cy="457200"/>
            </a:xfrm>
            <a:prstGeom prst="rect">
              <a:avLst/>
            </a:prstGeom>
          </p:spPr>
        </p:pic>
        <p:pic>
          <p:nvPicPr>
            <p:cNvPr id="1381" name="그래픽 1380" descr="남자 단색으로 채워진">
              <a:extLst>
                <a:ext uri="{FF2B5EF4-FFF2-40B4-BE49-F238E27FC236}">
                  <a16:creationId xmlns:a16="http://schemas.microsoft.com/office/drawing/2014/main" id="{584AF3E7-90EF-C4B0-533C-F48402C3C96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667082" y="2222201"/>
              <a:ext cx="457200" cy="457200"/>
            </a:xfrm>
            <a:prstGeom prst="rect">
              <a:avLst/>
            </a:prstGeom>
          </p:spPr>
        </p:pic>
        <p:pic>
          <p:nvPicPr>
            <p:cNvPr id="1382" name="그래픽 1381" descr="남자 단색으로 채워진">
              <a:extLst>
                <a:ext uri="{FF2B5EF4-FFF2-40B4-BE49-F238E27FC236}">
                  <a16:creationId xmlns:a16="http://schemas.microsoft.com/office/drawing/2014/main" id="{AF2E07C8-F60F-9D46-931D-B662C7BEC13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883776" y="2222201"/>
              <a:ext cx="457200" cy="457200"/>
            </a:xfrm>
            <a:prstGeom prst="rect">
              <a:avLst/>
            </a:prstGeom>
          </p:spPr>
        </p:pic>
        <p:pic>
          <p:nvPicPr>
            <p:cNvPr id="1383" name="그래픽 1382" descr="남자 단색으로 채워진">
              <a:extLst>
                <a:ext uri="{FF2B5EF4-FFF2-40B4-BE49-F238E27FC236}">
                  <a16:creationId xmlns:a16="http://schemas.microsoft.com/office/drawing/2014/main" id="{201E0D2F-2F8D-301F-6675-5D24527283F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24282" y="2222201"/>
              <a:ext cx="457200" cy="457200"/>
            </a:xfrm>
            <a:prstGeom prst="rect">
              <a:avLst/>
            </a:prstGeom>
          </p:spPr>
        </p:pic>
      </p:grpSp>
      <p:grpSp>
        <p:nvGrpSpPr>
          <p:cNvPr id="1387" name="그룹 1386">
            <a:extLst>
              <a:ext uri="{FF2B5EF4-FFF2-40B4-BE49-F238E27FC236}">
                <a16:creationId xmlns:a16="http://schemas.microsoft.com/office/drawing/2014/main" id="{0EF90F10-4BB2-E937-578F-72C76D883976}"/>
              </a:ext>
            </a:extLst>
          </p:cNvPr>
          <p:cNvGrpSpPr/>
          <p:nvPr/>
        </p:nvGrpSpPr>
        <p:grpSpPr>
          <a:xfrm>
            <a:off x="5791198" y="3920696"/>
            <a:ext cx="2621757" cy="457200"/>
            <a:chOff x="7959725" y="2222201"/>
            <a:chExt cx="2621757" cy="457200"/>
          </a:xfrm>
        </p:grpSpPr>
        <p:pic>
          <p:nvPicPr>
            <p:cNvPr id="1388" name="그래픽 1387" descr="남자 단색으로 채워진">
              <a:extLst>
                <a:ext uri="{FF2B5EF4-FFF2-40B4-BE49-F238E27FC236}">
                  <a16:creationId xmlns:a16="http://schemas.microsoft.com/office/drawing/2014/main" id="{170C182B-FCF6-E6C8-7BB6-083991B2242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959725" y="2222201"/>
              <a:ext cx="457200" cy="457200"/>
            </a:xfrm>
            <a:prstGeom prst="rect">
              <a:avLst/>
            </a:prstGeom>
          </p:spPr>
        </p:pic>
        <p:pic>
          <p:nvPicPr>
            <p:cNvPr id="1389" name="그래픽 1388" descr="남자 단색으로 채워진">
              <a:extLst>
                <a:ext uri="{FF2B5EF4-FFF2-40B4-BE49-F238E27FC236}">
                  <a16:creationId xmlns:a16="http://schemas.microsoft.com/office/drawing/2014/main" id="{E2472F02-3FED-3B05-01E5-BD0587A8D86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200231" y="2222201"/>
              <a:ext cx="457200" cy="457200"/>
            </a:xfrm>
            <a:prstGeom prst="rect">
              <a:avLst/>
            </a:prstGeom>
          </p:spPr>
        </p:pic>
        <p:pic>
          <p:nvPicPr>
            <p:cNvPr id="1390" name="그래픽 1389" descr="남자 단색으로 채워진">
              <a:extLst>
                <a:ext uri="{FF2B5EF4-FFF2-40B4-BE49-F238E27FC236}">
                  <a16:creationId xmlns:a16="http://schemas.microsoft.com/office/drawing/2014/main" id="{B82D5802-16C1-7F5C-6D61-347D72C52C5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445501" y="2222201"/>
              <a:ext cx="457200" cy="457200"/>
            </a:xfrm>
            <a:prstGeom prst="rect">
              <a:avLst/>
            </a:prstGeom>
          </p:spPr>
        </p:pic>
        <p:pic>
          <p:nvPicPr>
            <p:cNvPr id="1391" name="그래픽 1390" descr="남자 단색으로 채워진">
              <a:extLst>
                <a:ext uri="{FF2B5EF4-FFF2-40B4-BE49-F238E27FC236}">
                  <a16:creationId xmlns:a16="http://schemas.microsoft.com/office/drawing/2014/main" id="{4D8E4504-5787-4358-88AC-9BDDBDDEB77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686007" y="2222201"/>
              <a:ext cx="457200" cy="457200"/>
            </a:xfrm>
            <a:prstGeom prst="rect">
              <a:avLst/>
            </a:prstGeom>
          </p:spPr>
        </p:pic>
        <p:pic>
          <p:nvPicPr>
            <p:cNvPr id="1392" name="그래픽 1391" descr="남자 단색으로 채워진">
              <a:extLst>
                <a:ext uri="{FF2B5EF4-FFF2-40B4-BE49-F238E27FC236}">
                  <a16:creationId xmlns:a16="http://schemas.microsoft.com/office/drawing/2014/main" id="{E3DE68D6-2464-BA37-5C61-14BBF0915F0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940800" y="2222201"/>
              <a:ext cx="457200" cy="457200"/>
            </a:xfrm>
            <a:prstGeom prst="rect">
              <a:avLst/>
            </a:prstGeom>
          </p:spPr>
        </p:pic>
        <p:pic>
          <p:nvPicPr>
            <p:cNvPr id="1393" name="그래픽 1392" descr="남자 단색으로 채워진">
              <a:extLst>
                <a:ext uri="{FF2B5EF4-FFF2-40B4-BE49-F238E27FC236}">
                  <a16:creationId xmlns:a16="http://schemas.microsoft.com/office/drawing/2014/main" id="{00CB1A40-6058-205C-0007-E2AB7433E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81306" y="2222201"/>
              <a:ext cx="457200" cy="457200"/>
            </a:xfrm>
            <a:prstGeom prst="rect">
              <a:avLst/>
            </a:prstGeom>
          </p:spPr>
        </p:pic>
        <p:pic>
          <p:nvPicPr>
            <p:cNvPr id="1394" name="그래픽 1393" descr="남자 단색으로 채워진">
              <a:extLst>
                <a:ext uri="{FF2B5EF4-FFF2-40B4-BE49-F238E27FC236}">
                  <a16:creationId xmlns:a16="http://schemas.microsoft.com/office/drawing/2014/main" id="{8C38A4E0-0840-85ED-D290-18D6D8193A8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426576" y="2222201"/>
              <a:ext cx="457200" cy="457200"/>
            </a:xfrm>
            <a:prstGeom prst="rect">
              <a:avLst/>
            </a:prstGeom>
          </p:spPr>
        </p:pic>
        <p:pic>
          <p:nvPicPr>
            <p:cNvPr id="1395" name="그래픽 1394" descr="남자 단색으로 채워진">
              <a:extLst>
                <a:ext uri="{FF2B5EF4-FFF2-40B4-BE49-F238E27FC236}">
                  <a16:creationId xmlns:a16="http://schemas.microsoft.com/office/drawing/2014/main" id="{010C12E0-B49C-E29C-98E5-70E1EA5F3D8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667082" y="2222201"/>
              <a:ext cx="457200" cy="457200"/>
            </a:xfrm>
            <a:prstGeom prst="rect">
              <a:avLst/>
            </a:prstGeom>
          </p:spPr>
        </p:pic>
        <p:pic>
          <p:nvPicPr>
            <p:cNvPr id="1396" name="그래픽 1395" descr="남자 단색으로 채워진">
              <a:extLst>
                <a:ext uri="{FF2B5EF4-FFF2-40B4-BE49-F238E27FC236}">
                  <a16:creationId xmlns:a16="http://schemas.microsoft.com/office/drawing/2014/main" id="{F6EA9AF2-D557-4D27-F9A7-230EECFC6B2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883776" y="2222201"/>
              <a:ext cx="457200" cy="457200"/>
            </a:xfrm>
            <a:prstGeom prst="rect">
              <a:avLst/>
            </a:prstGeom>
          </p:spPr>
        </p:pic>
        <p:pic>
          <p:nvPicPr>
            <p:cNvPr id="1397" name="그래픽 1396" descr="남자 단색으로 채워진">
              <a:extLst>
                <a:ext uri="{FF2B5EF4-FFF2-40B4-BE49-F238E27FC236}">
                  <a16:creationId xmlns:a16="http://schemas.microsoft.com/office/drawing/2014/main" id="{0853CE40-9642-8AF3-0AA9-B797C7659F2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24282" y="2222201"/>
              <a:ext cx="457200" cy="457200"/>
            </a:xfrm>
            <a:prstGeom prst="rect">
              <a:avLst/>
            </a:prstGeom>
          </p:spPr>
        </p:pic>
      </p:grpSp>
      <p:grpSp>
        <p:nvGrpSpPr>
          <p:cNvPr id="1398" name="그룹 1397">
            <a:extLst>
              <a:ext uri="{FF2B5EF4-FFF2-40B4-BE49-F238E27FC236}">
                <a16:creationId xmlns:a16="http://schemas.microsoft.com/office/drawing/2014/main" id="{70B214A9-7EB1-24CF-A3C1-17557D82A002}"/>
              </a:ext>
            </a:extLst>
          </p:cNvPr>
          <p:cNvGrpSpPr/>
          <p:nvPr/>
        </p:nvGrpSpPr>
        <p:grpSpPr>
          <a:xfrm>
            <a:off x="8179601" y="3921686"/>
            <a:ext cx="2621757" cy="457200"/>
            <a:chOff x="7959725" y="2222201"/>
            <a:chExt cx="2621757" cy="457200"/>
          </a:xfrm>
        </p:grpSpPr>
        <p:pic>
          <p:nvPicPr>
            <p:cNvPr id="1399" name="그래픽 1398" descr="남자 단색으로 채워진">
              <a:extLst>
                <a:ext uri="{FF2B5EF4-FFF2-40B4-BE49-F238E27FC236}">
                  <a16:creationId xmlns:a16="http://schemas.microsoft.com/office/drawing/2014/main" id="{725D391D-9655-4712-AC1B-F9C139642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959725" y="2222201"/>
              <a:ext cx="457200" cy="457200"/>
            </a:xfrm>
            <a:prstGeom prst="rect">
              <a:avLst/>
            </a:prstGeom>
          </p:spPr>
        </p:pic>
        <p:pic>
          <p:nvPicPr>
            <p:cNvPr id="1400" name="그래픽 1399" descr="남자 단색으로 채워진">
              <a:extLst>
                <a:ext uri="{FF2B5EF4-FFF2-40B4-BE49-F238E27FC236}">
                  <a16:creationId xmlns:a16="http://schemas.microsoft.com/office/drawing/2014/main" id="{8208B1DA-4053-34FC-5DC1-CBD2ED3EC68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200231" y="2222201"/>
              <a:ext cx="457200" cy="457200"/>
            </a:xfrm>
            <a:prstGeom prst="rect">
              <a:avLst/>
            </a:prstGeom>
          </p:spPr>
        </p:pic>
        <p:pic>
          <p:nvPicPr>
            <p:cNvPr id="1401" name="그래픽 1400" descr="남자 단색으로 채워진">
              <a:extLst>
                <a:ext uri="{FF2B5EF4-FFF2-40B4-BE49-F238E27FC236}">
                  <a16:creationId xmlns:a16="http://schemas.microsoft.com/office/drawing/2014/main" id="{90ED596F-2D9A-7D78-406A-6531DF28F14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445501" y="2222201"/>
              <a:ext cx="457200" cy="457200"/>
            </a:xfrm>
            <a:prstGeom prst="rect">
              <a:avLst/>
            </a:prstGeom>
          </p:spPr>
        </p:pic>
        <p:pic>
          <p:nvPicPr>
            <p:cNvPr id="1402" name="그래픽 1401" descr="남자 단색으로 채워진">
              <a:extLst>
                <a:ext uri="{FF2B5EF4-FFF2-40B4-BE49-F238E27FC236}">
                  <a16:creationId xmlns:a16="http://schemas.microsoft.com/office/drawing/2014/main" id="{A9610E9D-8832-8E66-094B-EF43C1896F0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686007" y="2222201"/>
              <a:ext cx="457200" cy="457200"/>
            </a:xfrm>
            <a:prstGeom prst="rect">
              <a:avLst/>
            </a:prstGeom>
          </p:spPr>
        </p:pic>
        <p:pic>
          <p:nvPicPr>
            <p:cNvPr id="1403" name="그래픽 1402" descr="남자 단색으로 채워진">
              <a:extLst>
                <a:ext uri="{FF2B5EF4-FFF2-40B4-BE49-F238E27FC236}">
                  <a16:creationId xmlns:a16="http://schemas.microsoft.com/office/drawing/2014/main" id="{247C604A-1FF3-5C78-BCB9-7D5ABA2DA22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940800" y="2222201"/>
              <a:ext cx="457200" cy="457200"/>
            </a:xfrm>
            <a:prstGeom prst="rect">
              <a:avLst/>
            </a:prstGeom>
          </p:spPr>
        </p:pic>
        <p:pic>
          <p:nvPicPr>
            <p:cNvPr id="1404" name="그래픽 1403" descr="남자 단색으로 채워진">
              <a:extLst>
                <a:ext uri="{FF2B5EF4-FFF2-40B4-BE49-F238E27FC236}">
                  <a16:creationId xmlns:a16="http://schemas.microsoft.com/office/drawing/2014/main" id="{DA975596-F1AF-ED61-09F4-DD49BEA53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81306" y="2222201"/>
              <a:ext cx="457200" cy="457200"/>
            </a:xfrm>
            <a:prstGeom prst="rect">
              <a:avLst/>
            </a:prstGeom>
          </p:spPr>
        </p:pic>
        <p:pic>
          <p:nvPicPr>
            <p:cNvPr id="1405" name="그래픽 1404" descr="남자 단색으로 채워진">
              <a:extLst>
                <a:ext uri="{FF2B5EF4-FFF2-40B4-BE49-F238E27FC236}">
                  <a16:creationId xmlns:a16="http://schemas.microsoft.com/office/drawing/2014/main" id="{7BFA257C-EE62-AF00-5902-19A3C7F47F8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426576" y="2222201"/>
              <a:ext cx="457200" cy="457200"/>
            </a:xfrm>
            <a:prstGeom prst="rect">
              <a:avLst/>
            </a:prstGeom>
          </p:spPr>
        </p:pic>
        <p:pic>
          <p:nvPicPr>
            <p:cNvPr id="1406" name="그래픽 1405" descr="남자 단색으로 채워진">
              <a:extLst>
                <a:ext uri="{FF2B5EF4-FFF2-40B4-BE49-F238E27FC236}">
                  <a16:creationId xmlns:a16="http://schemas.microsoft.com/office/drawing/2014/main" id="{CF6BA6CA-96E6-2AA1-D9A9-51DB9B40A1B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667082" y="2222201"/>
              <a:ext cx="457200" cy="457200"/>
            </a:xfrm>
            <a:prstGeom prst="rect">
              <a:avLst/>
            </a:prstGeom>
          </p:spPr>
        </p:pic>
        <p:pic>
          <p:nvPicPr>
            <p:cNvPr id="1407" name="그래픽 1406" descr="남자 단색으로 채워진">
              <a:extLst>
                <a:ext uri="{FF2B5EF4-FFF2-40B4-BE49-F238E27FC236}">
                  <a16:creationId xmlns:a16="http://schemas.microsoft.com/office/drawing/2014/main" id="{FA5E91C8-91FE-EBB3-6AC7-B3DCBEC5CF8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883776" y="2222201"/>
              <a:ext cx="457200" cy="457200"/>
            </a:xfrm>
            <a:prstGeom prst="rect">
              <a:avLst/>
            </a:prstGeom>
          </p:spPr>
        </p:pic>
        <p:pic>
          <p:nvPicPr>
            <p:cNvPr id="1408" name="그래픽 1407" descr="남자 단색으로 채워진">
              <a:extLst>
                <a:ext uri="{FF2B5EF4-FFF2-40B4-BE49-F238E27FC236}">
                  <a16:creationId xmlns:a16="http://schemas.microsoft.com/office/drawing/2014/main" id="{1F4D030B-145A-4669-1A4F-FED44A976CB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24282" y="2222201"/>
              <a:ext cx="457200" cy="457200"/>
            </a:xfrm>
            <a:prstGeom prst="rect">
              <a:avLst/>
            </a:prstGeom>
          </p:spPr>
        </p:pic>
      </p:grpSp>
      <p:pic>
        <p:nvPicPr>
          <p:cNvPr id="1409" name="그래픽 1408" descr="남자 단색으로 채워진">
            <a:extLst>
              <a:ext uri="{FF2B5EF4-FFF2-40B4-BE49-F238E27FC236}">
                <a16:creationId xmlns:a16="http://schemas.microsoft.com/office/drawing/2014/main" id="{C6AC295E-E869-406F-722B-077EABBFA4F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581083" y="3919234"/>
            <a:ext cx="457200" cy="457200"/>
          </a:xfrm>
          <a:prstGeom prst="rect">
            <a:avLst/>
          </a:prstGeom>
        </p:spPr>
      </p:pic>
      <p:pic>
        <p:nvPicPr>
          <p:cNvPr id="1410" name="그래픽 1409" descr="남자 단색으로 채워진">
            <a:extLst>
              <a:ext uri="{FF2B5EF4-FFF2-40B4-BE49-F238E27FC236}">
                <a16:creationId xmlns:a16="http://schemas.microsoft.com/office/drawing/2014/main" id="{8942847D-853E-3E16-2125-CBFF316496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821589" y="3919234"/>
            <a:ext cx="457200" cy="457200"/>
          </a:xfrm>
          <a:prstGeom prst="rect">
            <a:avLst/>
          </a:prstGeom>
        </p:spPr>
      </p:pic>
      <p:pic>
        <p:nvPicPr>
          <p:cNvPr id="1411" name="그래픽 1410" descr="남자 단색으로 채워진">
            <a:extLst>
              <a:ext uri="{FF2B5EF4-FFF2-40B4-BE49-F238E27FC236}">
                <a16:creationId xmlns:a16="http://schemas.microsoft.com/office/drawing/2014/main" id="{2D63CDB2-7DD6-BDEA-E742-6F1FBD61100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91198" y="4961854"/>
            <a:ext cx="457200" cy="457200"/>
          </a:xfrm>
          <a:prstGeom prst="rect">
            <a:avLst/>
          </a:prstGeom>
        </p:spPr>
      </p:pic>
      <p:pic>
        <p:nvPicPr>
          <p:cNvPr id="1412" name="그래픽 1411" descr="남자 단색으로 채워진">
            <a:extLst>
              <a:ext uri="{FF2B5EF4-FFF2-40B4-BE49-F238E27FC236}">
                <a16:creationId xmlns:a16="http://schemas.microsoft.com/office/drawing/2014/main" id="{0D5CE7CF-36DA-C6B4-EBE0-5BC4DB7A5A2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031704" y="4961854"/>
            <a:ext cx="457200" cy="457200"/>
          </a:xfrm>
          <a:prstGeom prst="rect">
            <a:avLst/>
          </a:prstGeom>
        </p:spPr>
      </p:pic>
      <p:pic>
        <p:nvPicPr>
          <p:cNvPr id="1413" name="그래픽 1412" descr="남자 단색으로 채워진">
            <a:extLst>
              <a:ext uri="{FF2B5EF4-FFF2-40B4-BE49-F238E27FC236}">
                <a16:creationId xmlns:a16="http://schemas.microsoft.com/office/drawing/2014/main" id="{BF04BB9A-8971-7DFE-BF79-818BE6F66E5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276974" y="4961854"/>
            <a:ext cx="457200" cy="457200"/>
          </a:xfrm>
          <a:prstGeom prst="rect">
            <a:avLst/>
          </a:prstGeom>
        </p:spPr>
      </p:pic>
      <p:pic>
        <p:nvPicPr>
          <p:cNvPr id="1414" name="그래픽 1413" descr="남자 단색으로 채워진">
            <a:extLst>
              <a:ext uri="{FF2B5EF4-FFF2-40B4-BE49-F238E27FC236}">
                <a16:creationId xmlns:a16="http://schemas.microsoft.com/office/drawing/2014/main" id="{C2BF6ABD-5670-1F3F-2B52-F1B8683E402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517480" y="4961854"/>
            <a:ext cx="457200" cy="457200"/>
          </a:xfrm>
          <a:prstGeom prst="rect">
            <a:avLst/>
          </a:prstGeom>
        </p:spPr>
      </p:pic>
      <p:pic>
        <p:nvPicPr>
          <p:cNvPr id="1415" name="그래픽 1414" descr="남자 단색으로 채워진">
            <a:extLst>
              <a:ext uri="{FF2B5EF4-FFF2-40B4-BE49-F238E27FC236}">
                <a16:creationId xmlns:a16="http://schemas.microsoft.com/office/drawing/2014/main" id="{75ECB9AD-7FA5-B307-A421-6AC0FDC07CC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772273" y="4961854"/>
            <a:ext cx="457200" cy="457200"/>
          </a:xfrm>
          <a:prstGeom prst="rect">
            <a:avLst/>
          </a:prstGeom>
        </p:spPr>
      </p:pic>
      <p:sp>
        <p:nvSpPr>
          <p:cNvPr id="1417" name="말풍선: 모서리가 둥근 사각형 1416">
            <a:extLst>
              <a:ext uri="{FF2B5EF4-FFF2-40B4-BE49-F238E27FC236}">
                <a16:creationId xmlns:a16="http://schemas.microsoft.com/office/drawing/2014/main" id="{08782311-A669-2D40-8A00-DD8002BEC82E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중국의 인구수는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28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418" name="사각형: 둥근 모서리 1417">
            <a:extLst>
              <a:ext uri="{FF2B5EF4-FFF2-40B4-BE49-F238E27FC236}">
                <a16:creationId xmlns:a16="http://schemas.microsoft.com/office/drawing/2014/main" id="{95B6C8B9-22F6-13D5-E2AD-60FDD87778BD}"/>
              </a:ext>
            </a:extLst>
          </p:cNvPr>
          <p:cNvSpPr/>
          <p:nvPr/>
        </p:nvSpPr>
        <p:spPr>
          <a:xfrm>
            <a:off x="7498555" y="926334"/>
            <a:ext cx="1124661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421" name="그룹 1420">
            <a:extLst>
              <a:ext uri="{FF2B5EF4-FFF2-40B4-BE49-F238E27FC236}">
                <a16:creationId xmlns:a16="http://schemas.microsoft.com/office/drawing/2014/main" id="{BBBC956E-1732-948F-ABF4-8A1FFF6964C1}"/>
              </a:ext>
            </a:extLst>
          </p:cNvPr>
          <p:cNvGrpSpPr/>
          <p:nvPr/>
        </p:nvGrpSpPr>
        <p:grpSpPr>
          <a:xfrm>
            <a:off x="10334170" y="5981989"/>
            <a:ext cx="1684847" cy="361806"/>
            <a:chOff x="9149713" y="5864824"/>
            <a:chExt cx="2129076" cy="457200"/>
          </a:xfrm>
        </p:grpSpPr>
        <p:pic>
          <p:nvPicPr>
            <p:cNvPr id="1419" name="그래픽 1418" descr="남자 단색으로 채워진">
              <a:extLst>
                <a:ext uri="{FF2B5EF4-FFF2-40B4-BE49-F238E27FC236}">
                  <a16:creationId xmlns:a16="http://schemas.microsoft.com/office/drawing/2014/main" id="{417930AC-3604-0025-B521-BAE57064B6E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149713" y="5864824"/>
              <a:ext cx="457200" cy="457200"/>
            </a:xfrm>
            <a:prstGeom prst="rect">
              <a:avLst/>
            </a:prstGeom>
          </p:spPr>
        </p:pic>
        <p:sp>
          <p:nvSpPr>
            <p:cNvPr id="1420" name="TextBox 1419">
              <a:extLst>
                <a:ext uri="{FF2B5EF4-FFF2-40B4-BE49-F238E27FC236}">
                  <a16:creationId xmlns:a16="http://schemas.microsoft.com/office/drawing/2014/main" id="{A15CE1EC-EFA7-3ACA-7B5F-A5785669E3F5}"/>
                </a:ext>
              </a:extLst>
            </p:cNvPr>
            <p:cNvSpPr txBox="1"/>
            <p:nvPr/>
          </p:nvSpPr>
          <p:spPr>
            <a:xfrm>
              <a:off x="9499518" y="5930114"/>
              <a:ext cx="1779271" cy="3889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: 1000</a:t>
              </a:r>
              <a:r>
                <a:rPr lang="ko-KR" altLang="en-US" sz="14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만 명 </a:t>
              </a:r>
            </a:p>
          </p:txBody>
        </p:sp>
      </p:grpSp>
      <p:sp>
        <p:nvSpPr>
          <p:cNvPr id="188" name="TextBox 187">
            <a:extLst>
              <a:ext uri="{FF2B5EF4-FFF2-40B4-BE49-F238E27FC236}">
                <a16:creationId xmlns:a16="http://schemas.microsoft.com/office/drawing/2014/main" id="{DFFDC466-1E59-4715-94D5-CF72F48F3638}"/>
              </a:ext>
            </a:extLst>
          </p:cNvPr>
          <p:cNvSpPr txBox="1"/>
          <p:nvPr/>
        </p:nvSpPr>
        <p:spPr>
          <a:xfrm>
            <a:off x="410216" y="6204150"/>
            <a:ext cx="1408028" cy="307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2024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년 기준</a:t>
            </a:r>
          </a:p>
        </p:txBody>
      </p:sp>
    </p:spTree>
    <p:extLst>
      <p:ext uri="{BB962C8B-B14F-4D97-AF65-F5344CB8AC3E}">
        <p14:creationId xmlns:p14="http://schemas.microsoft.com/office/powerpoint/2010/main" val="358568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5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0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50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000"/>
                            </p:stCondLst>
                            <p:childTnLst>
                              <p:par>
                                <p:cTn id="1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8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0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950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1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8" grpId="0" animBg="1"/>
      <p:bldP spid="39" grpId="0" animBg="1"/>
      <p:bldP spid="1239" grpId="0" animBg="1"/>
      <p:bldP spid="1239" grpId="1" animBg="1"/>
      <p:bldP spid="40" grpId="0" animBg="1"/>
      <p:bldP spid="40" grpId="1" animBg="1"/>
      <p:bldP spid="1417" grpId="0" animBg="1"/>
      <p:bldP spid="1418" grpId="0" animBg="1"/>
      <p:bldP spid="141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00B802-B555-7D22-C521-2DBF5D82DF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16DD830-3488-2028-8662-075882DC4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9637252B-1576-3678-E3CF-66F4D49E96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0D52CF1F-7B65-C65A-3428-2FD5D2E1E03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53CC32D1-AEC6-4CC3-CA4B-17AD495B9B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CBF5CA98-F12F-5E3C-88A1-3DA6AC711A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3257200C-D563-051D-DB57-66BB467F2A3B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0ACE39B1-3D8F-DCA1-7AA7-3FF0A7055291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A4809562-FCFC-3508-9B2E-456AA6327DC1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[ 2 ]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중국의 랜드마크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99CB6BA4-E3CF-495C-56E3-12F8D9AB278D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91E8FB98-9EC0-4E6E-D00B-66B01ACEE2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5251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C8CDD8-192D-0C43-15EB-57C0EC879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19952206-62FF-54E7-5682-25208B2DDDE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ADB8B89-7BAD-2B67-6734-E61BCDC4E2AE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6616AE3-7837-79C5-B35C-BBE905371D3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8CC013FF-4E6F-60A3-1AE4-19DB61ADECEA}"/>
              </a:ext>
            </a:extLst>
          </p:cNvPr>
          <p:cNvGrpSpPr/>
          <p:nvPr/>
        </p:nvGrpSpPr>
        <p:grpSpPr>
          <a:xfrm>
            <a:off x="613765" y="609600"/>
            <a:ext cx="1104546" cy="1092131"/>
            <a:chOff x="613765" y="3429000"/>
            <a:chExt cx="1104546" cy="1092131"/>
          </a:xfrm>
        </p:grpSpPr>
        <p:pic>
          <p:nvPicPr>
            <p:cNvPr id="5" name="그림 4" descr="의류, 소녀, 만화 영화, 드레스이(가) 표시된 사진&#10;&#10;자동 생성된 설명">
              <a:extLst>
                <a:ext uri="{FF2B5EF4-FFF2-40B4-BE49-F238E27FC236}">
                  <a16:creationId xmlns:a16="http://schemas.microsoft.com/office/drawing/2014/main" id="{EE64B31F-893F-9105-6821-B268848E04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07" t="774" r="21890" b="56983"/>
            <a:stretch/>
          </p:blipFill>
          <p:spPr>
            <a:xfrm>
              <a:off x="613765" y="3429000"/>
              <a:ext cx="1104546" cy="1092131"/>
            </a:xfrm>
            <a:prstGeom prst="ellipse">
              <a:avLst/>
            </a:prstGeom>
          </p:spPr>
        </p:pic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96D59CD6-EDC8-7533-1699-C98FACB0DD01}"/>
                </a:ext>
              </a:extLst>
            </p:cNvPr>
            <p:cNvSpPr/>
            <p:nvPr/>
          </p:nvSpPr>
          <p:spPr>
            <a:xfrm>
              <a:off x="625633" y="3460364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B2DF3DFE-1846-EB78-D70E-1ED7DFEE02C3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니하오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저는 중국의 유명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건축물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소개할게요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50" name="그림 49" descr="스크린샷, 야외, 잔디, 산이(가) 표시된 사진&#10;&#10;자동 생성된 설명">
            <a:extLst>
              <a:ext uri="{FF2B5EF4-FFF2-40B4-BE49-F238E27FC236}">
                <a16:creationId xmlns:a16="http://schemas.microsoft.com/office/drawing/2014/main" id="{8F27CA06-4FAF-A634-CD71-84A297A646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 t="22916" r="2250" b="19789"/>
          <a:stretch/>
        </p:blipFill>
        <p:spPr>
          <a:xfrm>
            <a:off x="3277819" y="1701731"/>
            <a:ext cx="6112290" cy="4724400"/>
          </a:xfrm>
          <a:prstGeom prst="rect">
            <a:avLst/>
          </a:prstGeom>
        </p:spPr>
      </p:pic>
      <p:sp>
        <p:nvSpPr>
          <p:cNvPr id="75" name="직사각형 74">
            <a:extLst>
              <a:ext uri="{FF2B5EF4-FFF2-40B4-BE49-F238E27FC236}">
                <a16:creationId xmlns:a16="http://schemas.microsoft.com/office/drawing/2014/main" id="{513D3EDB-D0C4-0A7D-E9C5-C83A99B03CBD}"/>
              </a:ext>
            </a:extLst>
          </p:cNvPr>
          <p:cNvSpPr/>
          <p:nvPr/>
        </p:nvSpPr>
        <p:spPr>
          <a:xfrm>
            <a:off x="3309730" y="1701731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6" name="직사각형 75">
            <a:extLst>
              <a:ext uri="{FF2B5EF4-FFF2-40B4-BE49-F238E27FC236}">
                <a16:creationId xmlns:a16="http://schemas.microsoft.com/office/drawing/2014/main" id="{D9363530-9A7F-F3A6-18F6-AC5B75145688}"/>
              </a:ext>
            </a:extLst>
          </p:cNvPr>
          <p:cNvSpPr/>
          <p:nvPr/>
        </p:nvSpPr>
        <p:spPr>
          <a:xfrm>
            <a:off x="4831774" y="1701731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7" name="직사각형 76">
            <a:extLst>
              <a:ext uri="{FF2B5EF4-FFF2-40B4-BE49-F238E27FC236}">
                <a16:creationId xmlns:a16="http://schemas.microsoft.com/office/drawing/2014/main" id="{B712430C-9D5E-6477-FF5D-4F119C9BAABC}"/>
              </a:ext>
            </a:extLst>
          </p:cNvPr>
          <p:cNvSpPr/>
          <p:nvPr/>
        </p:nvSpPr>
        <p:spPr>
          <a:xfrm>
            <a:off x="6351219" y="1701731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8" name="직사각형 77">
            <a:extLst>
              <a:ext uri="{FF2B5EF4-FFF2-40B4-BE49-F238E27FC236}">
                <a16:creationId xmlns:a16="http://schemas.microsoft.com/office/drawing/2014/main" id="{DC2E4A62-2209-857B-2BD2-D62640B9F1FA}"/>
              </a:ext>
            </a:extLst>
          </p:cNvPr>
          <p:cNvSpPr/>
          <p:nvPr/>
        </p:nvSpPr>
        <p:spPr>
          <a:xfrm>
            <a:off x="7870664" y="1701731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말풍선: 모서리가 둥근 사각형 78">
            <a:extLst>
              <a:ext uri="{FF2B5EF4-FFF2-40B4-BE49-F238E27FC236}">
                <a16:creationId xmlns:a16="http://schemas.microsoft.com/office/drawing/2014/main" id="{0A7F9342-8C02-4B74-D7C9-683A58CADAA6}"/>
              </a:ext>
            </a:extLst>
          </p:cNvPr>
          <p:cNvSpPr/>
          <p:nvPr/>
        </p:nvSpPr>
        <p:spPr>
          <a:xfrm>
            <a:off x="1818244" y="78370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이것은 무엇일까요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80" name="직사각형 79">
            <a:extLst>
              <a:ext uri="{FF2B5EF4-FFF2-40B4-BE49-F238E27FC236}">
                <a16:creationId xmlns:a16="http://schemas.microsoft.com/office/drawing/2014/main" id="{E1C65D68-FFF7-3011-6F56-412B6348F896}"/>
              </a:ext>
            </a:extLst>
          </p:cNvPr>
          <p:cNvSpPr/>
          <p:nvPr/>
        </p:nvSpPr>
        <p:spPr>
          <a:xfrm>
            <a:off x="3309730" y="28765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1" name="직사각형 80">
            <a:extLst>
              <a:ext uri="{FF2B5EF4-FFF2-40B4-BE49-F238E27FC236}">
                <a16:creationId xmlns:a16="http://schemas.microsoft.com/office/drawing/2014/main" id="{B007F046-AD17-A507-1F35-0173C8F97D39}"/>
              </a:ext>
            </a:extLst>
          </p:cNvPr>
          <p:cNvSpPr/>
          <p:nvPr/>
        </p:nvSpPr>
        <p:spPr>
          <a:xfrm>
            <a:off x="4831774" y="28765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2" name="직사각형 81">
            <a:extLst>
              <a:ext uri="{FF2B5EF4-FFF2-40B4-BE49-F238E27FC236}">
                <a16:creationId xmlns:a16="http://schemas.microsoft.com/office/drawing/2014/main" id="{3BA99406-9CB3-3472-6A73-C26A6DDFCE11}"/>
              </a:ext>
            </a:extLst>
          </p:cNvPr>
          <p:cNvSpPr/>
          <p:nvPr/>
        </p:nvSpPr>
        <p:spPr>
          <a:xfrm>
            <a:off x="6351219" y="28765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3" name="직사각형 82">
            <a:extLst>
              <a:ext uri="{FF2B5EF4-FFF2-40B4-BE49-F238E27FC236}">
                <a16:creationId xmlns:a16="http://schemas.microsoft.com/office/drawing/2014/main" id="{43B1740E-6517-D52F-106A-980E93C9A7BF}"/>
              </a:ext>
            </a:extLst>
          </p:cNvPr>
          <p:cNvSpPr/>
          <p:nvPr/>
        </p:nvSpPr>
        <p:spPr>
          <a:xfrm>
            <a:off x="7870664" y="28765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4" name="직사각형 83">
            <a:extLst>
              <a:ext uri="{FF2B5EF4-FFF2-40B4-BE49-F238E27FC236}">
                <a16:creationId xmlns:a16="http://schemas.microsoft.com/office/drawing/2014/main" id="{372FB0B3-7A8A-6A12-925F-6BCE961E4E6A}"/>
              </a:ext>
            </a:extLst>
          </p:cNvPr>
          <p:cNvSpPr/>
          <p:nvPr/>
        </p:nvSpPr>
        <p:spPr>
          <a:xfrm>
            <a:off x="3309730" y="4051369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5" name="직사각형 84">
            <a:extLst>
              <a:ext uri="{FF2B5EF4-FFF2-40B4-BE49-F238E27FC236}">
                <a16:creationId xmlns:a16="http://schemas.microsoft.com/office/drawing/2014/main" id="{7D9ABEB6-48B9-CED3-631E-266FB7CFAB73}"/>
              </a:ext>
            </a:extLst>
          </p:cNvPr>
          <p:cNvSpPr/>
          <p:nvPr/>
        </p:nvSpPr>
        <p:spPr>
          <a:xfrm>
            <a:off x="4831774" y="4051369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6" name="직사각형 85">
            <a:extLst>
              <a:ext uri="{FF2B5EF4-FFF2-40B4-BE49-F238E27FC236}">
                <a16:creationId xmlns:a16="http://schemas.microsoft.com/office/drawing/2014/main" id="{1D821BE2-768A-CBB5-9C5A-973280CC100C}"/>
              </a:ext>
            </a:extLst>
          </p:cNvPr>
          <p:cNvSpPr/>
          <p:nvPr/>
        </p:nvSpPr>
        <p:spPr>
          <a:xfrm>
            <a:off x="6351219" y="4051369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7" name="직사각형 86">
            <a:extLst>
              <a:ext uri="{FF2B5EF4-FFF2-40B4-BE49-F238E27FC236}">
                <a16:creationId xmlns:a16="http://schemas.microsoft.com/office/drawing/2014/main" id="{E9DB7E66-325D-FF05-CE43-BC207A276157}"/>
              </a:ext>
            </a:extLst>
          </p:cNvPr>
          <p:cNvSpPr/>
          <p:nvPr/>
        </p:nvSpPr>
        <p:spPr>
          <a:xfrm>
            <a:off x="7870664" y="4051369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8" name="직사각형 87">
            <a:extLst>
              <a:ext uri="{FF2B5EF4-FFF2-40B4-BE49-F238E27FC236}">
                <a16:creationId xmlns:a16="http://schemas.microsoft.com/office/drawing/2014/main" id="{E9FF12EF-91F3-762F-09F3-03766AAB8148}"/>
              </a:ext>
            </a:extLst>
          </p:cNvPr>
          <p:cNvSpPr/>
          <p:nvPr/>
        </p:nvSpPr>
        <p:spPr>
          <a:xfrm>
            <a:off x="3309730" y="52387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9" name="직사각형 88">
            <a:extLst>
              <a:ext uri="{FF2B5EF4-FFF2-40B4-BE49-F238E27FC236}">
                <a16:creationId xmlns:a16="http://schemas.microsoft.com/office/drawing/2014/main" id="{45071DA4-8E16-1DC8-296A-23F02880D41C}"/>
              </a:ext>
            </a:extLst>
          </p:cNvPr>
          <p:cNvSpPr/>
          <p:nvPr/>
        </p:nvSpPr>
        <p:spPr>
          <a:xfrm>
            <a:off x="4831774" y="52387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0" name="직사각형 89">
            <a:extLst>
              <a:ext uri="{FF2B5EF4-FFF2-40B4-BE49-F238E27FC236}">
                <a16:creationId xmlns:a16="http://schemas.microsoft.com/office/drawing/2014/main" id="{ECB2FE8D-5651-A966-ECAC-FE94BBDF957A}"/>
              </a:ext>
            </a:extLst>
          </p:cNvPr>
          <p:cNvSpPr/>
          <p:nvPr/>
        </p:nvSpPr>
        <p:spPr>
          <a:xfrm>
            <a:off x="6351219" y="52387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1" name="직사각형 90">
            <a:extLst>
              <a:ext uri="{FF2B5EF4-FFF2-40B4-BE49-F238E27FC236}">
                <a16:creationId xmlns:a16="http://schemas.microsoft.com/office/drawing/2014/main" id="{2074BA13-E0FA-95B2-ADD5-675C34E08AE1}"/>
              </a:ext>
            </a:extLst>
          </p:cNvPr>
          <p:cNvSpPr/>
          <p:nvPr/>
        </p:nvSpPr>
        <p:spPr>
          <a:xfrm>
            <a:off x="7870664" y="52387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말풍선: 모서리가 둥근 사각형 91">
            <a:extLst>
              <a:ext uri="{FF2B5EF4-FFF2-40B4-BE49-F238E27FC236}">
                <a16:creationId xmlns:a16="http://schemas.microsoft.com/office/drawing/2014/main" id="{AE5AA8AE-4857-C55F-6E9B-7F5DE310337B}"/>
              </a:ext>
            </a:extLst>
          </p:cNvPr>
          <p:cNvSpPr/>
          <p:nvPr/>
        </p:nvSpPr>
        <p:spPr>
          <a:xfrm>
            <a:off x="1818244" y="78370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힌트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이것은 중국의 공동주택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토루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93" name="사각형: 둥근 모서리 92">
            <a:extLst>
              <a:ext uri="{FF2B5EF4-FFF2-40B4-BE49-F238E27FC236}">
                <a16:creationId xmlns:a16="http://schemas.microsoft.com/office/drawing/2014/main" id="{B3D54EA9-EBA5-ADFF-954A-868056CFD5B9}"/>
              </a:ext>
            </a:extLst>
          </p:cNvPr>
          <p:cNvSpPr/>
          <p:nvPr/>
        </p:nvSpPr>
        <p:spPr>
          <a:xfrm>
            <a:off x="8599884" y="926334"/>
            <a:ext cx="77117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ㅌㄹ</a:t>
            </a:r>
            <a:endParaRPr lang="ko-KR" altLang="en-US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3290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3" grpId="0" animBg="1"/>
      <p:bldP spid="9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단색 배경">
            <a:extLst>
              <a:ext uri="{FF2B5EF4-FFF2-40B4-BE49-F238E27FC236}">
                <a16:creationId xmlns:a16="http://schemas.microsoft.com/office/drawing/2014/main" id="{33861165-0C9E-6D5E-5343-6F2D09E532B7}"/>
              </a:ext>
            </a:extLst>
          </p:cNvPr>
          <p:cNvSpPr/>
          <p:nvPr/>
        </p:nvSpPr>
        <p:spPr>
          <a:xfrm>
            <a:off x="-22498" y="0"/>
            <a:ext cx="12279592" cy="6883570"/>
          </a:xfrm>
          <a:prstGeom prst="rect">
            <a:avLst/>
          </a:prstGeom>
          <a:solidFill>
            <a:srgbClr val="82D0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41" name="국기" descr="텍스트, 스크린샷, 지도이(가) 표시된 사진&#10;&#10;자동 생성된 설명">
            <a:extLst>
              <a:ext uri="{FF2B5EF4-FFF2-40B4-BE49-F238E27FC236}">
                <a16:creationId xmlns:a16="http://schemas.microsoft.com/office/drawing/2014/main" id="{5EF305AD-F132-D65B-8EEB-54B037D8F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4" t="62240" r="56976" b="6039"/>
          <a:stretch/>
        </p:blipFill>
        <p:spPr>
          <a:xfrm>
            <a:off x="7319499" y="-29748"/>
            <a:ext cx="4948190" cy="3259860"/>
          </a:xfrm>
          <a:prstGeom prst="rect">
            <a:avLst/>
          </a:prstGeom>
        </p:spPr>
      </p:pic>
      <p:grpSp>
        <p:nvGrpSpPr>
          <p:cNvPr id="1054" name="비행기">
            <a:extLst>
              <a:ext uri="{FF2B5EF4-FFF2-40B4-BE49-F238E27FC236}">
                <a16:creationId xmlns:a16="http://schemas.microsoft.com/office/drawing/2014/main" id="{3AFF516E-90A4-461C-5D52-40AD0468EA8B}"/>
              </a:ext>
            </a:extLst>
          </p:cNvPr>
          <p:cNvGrpSpPr/>
          <p:nvPr/>
        </p:nvGrpSpPr>
        <p:grpSpPr>
          <a:xfrm>
            <a:off x="7268462" y="-3774614"/>
            <a:ext cx="10254020" cy="7034475"/>
            <a:chOff x="7268462" y="-3774614"/>
            <a:chExt cx="10254020" cy="7034475"/>
          </a:xfrm>
        </p:grpSpPr>
        <p:grpSp>
          <p:nvGrpSpPr>
            <p:cNvPr id="1055" name="그룹 1054">
              <a:extLst>
                <a:ext uri="{FF2B5EF4-FFF2-40B4-BE49-F238E27FC236}">
                  <a16:creationId xmlns:a16="http://schemas.microsoft.com/office/drawing/2014/main" id="{4F5DD095-97C9-CFAD-F8B2-50D1EBEDBAEA}"/>
                </a:ext>
              </a:extLst>
            </p:cNvPr>
            <p:cNvGrpSpPr/>
            <p:nvPr/>
          </p:nvGrpSpPr>
          <p:grpSpPr>
            <a:xfrm>
              <a:off x="12172950" y="-3774614"/>
              <a:ext cx="5349532" cy="3793664"/>
              <a:chOff x="12495913" y="-533802"/>
              <a:chExt cx="5349532" cy="3793664"/>
            </a:xfrm>
          </p:grpSpPr>
          <p:sp>
            <p:nvSpPr>
              <p:cNvPr id="1058" name="직사각형 46">
                <a:extLst>
                  <a:ext uri="{FF2B5EF4-FFF2-40B4-BE49-F238E27FC236}">
                    <a16:creationId xmlns:a16="http://schemas.microsoft.com/office/drawing/2014/main" id="{C945E228-5FB6-8FF3-936D-30565DE9059A}"/>
                  </a:ext>
                </a:extLst>
              </p:cNvPr>
              <p:cNvSpPr/>
              <p:nvPr/>
            </p:nvSpPr>
            <p:spPr>
              <a:xfrm>
                <a:off x="12495913" y="-533802"/>
                <a:ext cx="987676" cy="3793662"/>
              </a:xfrm>
              <a:custGeom>
                <a:avLst/>
                <a:gdLst>
                  <a:gd name="connsiteX0" fmla="*/ 0 w 915287"/>
                  <a:gd name="connsiteY0" fmla="*/ 0 h 3793662"/>
                  <a:gd name="connsiteX1" fmla="*/ 915287 w 915287"/>
                  <a:gd name="connsiteY1" fmla="*/ 0 h 3793662"/>
                  <a:gd name="connsiteX2" fmla="*/ 915287 w 915287"/>
                  <a:gd name="connsiteY2" fmla="*/ 3793662 h 3793662"/>
                  <a:gd name="connsiteX3" fmla="*/ 0 w 915287"/>
                  <a:gd name="connsiteY3" fmla="*/ 3793662 h 3793662"/>
                  <a:gd name="connsiteX4" fmla="*/ 0 w 915287"/>
                  <a:gd name="connsiteY4" fmla="*/ 0 h 3793662"/>
                  <a:gd name="connsiteX0" fmla="*/ 0 w 915287"/>
                  <a:gd name="connsiteY0" fmla="*/ 0 h 3793662"/>
                  <a:gd name="connsiteX1" fmla="*/ 915287 w 915287"/>
                  <a:gd name="connsiteY1" fmla="*/ 0 h 3793662"/>
                  <a:gd name="connsiteX2" fmla="*/ 620012 w 915287"/>
                  <a:gd name="connsiteY2" fmla="*/ 3374562 h 3793662"/>
                  <a:gd name="connsiteX3" fmla="*/ 0 w 915287"/>
                  <a:gd name="connsiteY3" fmla="*/ 3793662 h 3793662"/>
                  <a:gd name="connsiteX4" fmla="*/ 0 w 915287"/>
                  <a:gd name="connsiteY4" fmla="*/ 0 h 3793662"/>
                  <a:gd name="connsiteX0" fmla="*/ 0 w 1027414"/>
                  <a:gd name="connsiteY0" fmla="*/ 0 h 3793662"/>
                  <a:gd name="connsiteX1" fmla="*/ 915287 w 1027414"/>
                  <a:gd name="connsiteY1" fmla="*/ 0 h 3793662"/>
                  <a:gd name="connsiteX2" fmla="*/ 1015300 w 1027414"/>
                  <a:gd name="connsiteY2" fmla="*/ 2472140 h 3793662"/>
                  <a:gd name="connsiteX3" fmla="*/ 620012 w 1027414"/>
                  <a:gd name="connsiteY3" fmla="*/ 3374562 h 3793662"/>
                  <a:gd name="connsiteX4" fmla="*/ 0 w 1027414"/>
                  <a:gd name="connsiteY4" fmla="*/ 3793662 h 3793662"/>
                  <a:gd name="connsiteX5" fmla="*/ 0 w 1027414"/>
                  <a:gd name="connsiteY5" fmla="*/ 0 h 3793662"/>
                  <a:gd name="connsiteX0" fmla="*/ 0 w 1016107"/>
                  <a:gd name="connsiteY0" fmla="*/ 0 h 3793662"/>
                  <a:gd name="connsiteX1" fmla="*/ 915287 w 1016107"/>
                  <a:gd name="connsiteY1" fmla="*/ 0 h 3793662"/>
                  <a:gd name="connsiteX2" fmla="*/ 1015300 w 1016107"/>
                  <a:gd name="connsiteY2" fmla="*/ 2472140 h 3793662"/>
                  <a:gd name="connsiteX3" fmla="*/ 620012 w 1016107"/>
                  <a:gd name="connsiteY3" fmla="*/ 3374562 h 3793662"/>
                  <a:gd name="connsiteX4" fmla="*/ 0 w 1016107"/>
                  <a:gd name="connsiteY4" fmla="*/ 3793662 h 3793662"/>
                  <a:gd name="connsiteX5" fmla="*/ 0 w 1016107"/>
                  <a:gd name="connsiteY5" fmla="*/ 0 h 3793662"/>
                  <a:gd name="connsiteX0" fmla="*/ 0 w 987676"/>
                  <a:gd name="connsiteY0" fmla="*/ 0 h 3793662"/>
                  <a:gd name="connsiteX1" fmla="*/ 915287 w 987676"/>
                  <a:gd name="connsiteY1" fmla="*/ 0 h 3793662"/>
                  <a:gd name="connsiteX2" fmla="*/ 986725 w 987676"/>
                  <a:gd name="connsiteY2" fmla="*/ 2472140 h 3793662"/>
                  <a:gd name="connsiteX3" fmla="*/ 620012 w 987676"/>
                  <a:gd name="connsiteY3" fmla="*/ 3374562 h 3793662"/>
                  <a:gd name="connsiteX4" fmla="*/ 0 w 987676"/>
                  <a:gd name="connsiteY4" fmla="*/ 3793662 h 3793662"/>
                  <a:gd name="connsiteX5" fmla="*/ 0 w 987676"/>
                  <a:gd name="connsiteY5" fmla="*/ 0 h 3793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87676" h="3793662">
                    <a:moveTo>
                      <a:pt x="0" y="0"/>
                    </a:moveTo>
                    <a:lnTo>
                      <a:pt x="915287" y="0"/>
                    </a:lnTo>
                    <a:cubicBezTo>
                      <a:pt x="848612" y="714509"/>
                      <a:pt x="1001013" y="1671906"/>
                      <a:pt x="986725" y="2472140"/>
                    </a:cubicBezTo>
                    <a:lnTo>
                      <a:pt x="620012" y="3374562"/>
                    </a:lnTo>
                    <a:lnTo>
                      <a:pt x="0" y="37936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2D0D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59" name="직사각형 47">
                <a:extLst>
                  <a:ext uri="{FF2B5EF4-FFF2-40B4-BE49-F238E27FC236}">
                    <a16:creationId xmlns:a16="http://schemas.microsoft.com/office/drawing/2014/main" id="{6E3676EA-99A1-B901-3755-6B94F2414E17}"/>
                  </a:ext>
                </a:extLst>
              </p:cNvPr>
              <p:cNvSpPr/>
              <p:nvPr/>
            </p:nvSpPr>
            <p:spPr>
              <a:xfrm rot="5400000">
                <a:off x="14786816" y="201233"/>
                <a:ext cx="767726" cy="5349532"/>
              </a:xfrm>
              <a:custGeom>
                <a:avLst/>
                <a:gdLst>
                  <a:gd name="connsiteX0" fmla="*/ 0 w 698081"/>
                  <a:gd name="connsiteY0" fmla="*/ 0 h 5349532"/>
                  <a:gd name="connsiteX1" fmla="*/ 698081 w 698081"/>
                  <a:gd name="connsiteY1" fmla="*/ 0 h 5349532"/>
                  <a:gd name="connsiteX2" fmla="*/ 698081 w 698081"/>
                  <a:gd name="connsiteY2" fmla="*/ 5349532 h 5349532"/>
                  <a:gd name="connsiteX3" fmla="*/ 0 w 698081"/>
                  <a:gd name="connsiteY3" fmla="*/ 5349532 h 5349532"/>
                  <a:gd name="connsiteX4" fmla="*/ 0 w 698081"/>
                  <a:gd name="connsiteY4" fmla="*/ 0 h 5349532"/>
                  <a:gd name="connsiteX0" fmla="*/ 0 w 698081"/>
                  <a:gd name="connsiteY0" fmla="*/ 0 h 5349532"/>
                  <a:gd name="connsiteX1" fmla="*/ 698081 w 698081"/>
                  <a:gd name="connsiteY1" fmla="*/ 0 h 5349532"/>
                  <a:gd name="connsiteX2" fmla="*/ 698081 w 698081"/>
                  <a:gd name="connsiteY2" fmla="*/ 5349532 h 5349532"/>
                  <a:gd name="connsiteX3" fmla="*/ 166691 w 698081"/>
                  <a:gd name="connsiteY3" fmla="*/ 4935194 h 5349532"/>
                  <a:gd name="connsiteX4" fmla="*/ 0 w 698081"/>
                  <a:gd name="connsiteY4" fmla="*/ 0 h 5349532"/>
                  <a:gd name="connsiteX0" fmla="*/ 4213 w 702294"/>
                  <a:gd name="connsiteY0" fmla="*/ 0 h 5349532"/>
                  <a:gd name="connsiteX1" fmla="*/ 702294 w 702294"/>
                  <a:gd name="connsiteY1" fmla="*/ 0 h 5349532"/>
                  <a:gd name="connsiteX2" fmla="*/ 702294 w 702294"/>
                  <a:gd name="connsiteY2" fmla="*/ 5349532 h 5349532"/>
                  <a:gd name="connsiteX3" fmla="*/ 170904 w 702294"/>
                  <a:gd name="connsiteY3" fmla="*/ 4935194 h 5349532"/>
                  <a:gd name="connsiteX4" fmla="*/ 4213 w 702294"/>
                  <a:gd name="connsiteY4" fmla="*/ 0 h 5349532"/>
                  <a:gd name="connsiteX0" fmla="*/ 20101 w 689607"/>
                  <a:gd name="connsiteY0" fmla="*/ 0 h 5359057"/>
                  <a:gd name="connsiteX1" fmla="*/ 689607 w 689607"/>
                  <a:gd name="connsiteY1" fmla="*/ 9525 h 5359057"/>
                  <a:gd name="connsiteX2" fmla="*/ 689607 w 689607"/>
                  <a:gd name="connsiteY2" fmla="*/ 5359057 h 5359057"/>
                  <a:gd name="connsiteX3" fmla="*/ 158217 w 689607"/>
                  <a:gd name="connsiteY3" fmla="*/ 4944719 h 5359057"/>
                  <a:gd name="connsiteX4" fmla="*/ 20101 w 689607"/>
                  <a:gd name="connsiteY4" fmla="*/ 0 h 5359057"/>
                  <a:gd name="connsiteX0" fmla="*/ 17311 w 691580"/>
                  <a:gd name="connsiteY0" fmla="*/ 42862 h 5349532"/>
                  <a:gd name="connsiteX1" fmla="*/ 691580 w 691580"/>
                  <a:gd name="connsiteY1" fmla="*/ 0 h 5349532"/>
                  <a:gd name="connsiteX2" fmla="*/ 691580 w 691580"/>
                  <a:gd name="connsiteY2" fmla="*/ 5349532 h 5349532"/>
                  <a:gd name="connsiteX3" fmla="*/ 160190 w 691580"/>
                  <a:gd name="connsiteY3" fmla="*/ 4935194 h 5349532"/>
                  <a:gd name="connsiteX4" fmla="*/ 17311 w 691580"/>
                  <a:gd name="connsiteY4" fmla="*/ 42862 h 5349532"/>
                  <a:gd name="connsiteX0" fmla="*/ 93457 w 767726"/>
                  <a:gd name="connsiteY0" fmla="*/ 42862 h 5349532"/>
                  <a:gd name="connsiteX1" fmla="*/ 767726 w 767726"/>
                  <a:gd name="connsiteY1" fmla="*/ 0 h 5349532"/>
                  <a:gd name="connsiteX2" fmla="*/ 767726 w 767726"/>
                  <a:gd name="connsiteY2" fmla="*/ 5349532 h 5349532"/>
                  <a:gd name="connsiteX3" fmla="*/ 236336 w 767726"/>
                  <a:gd name="connsiteY3" fmla="*/ 4935194 h 5349532"/>
                  <a:gd name="connsiteX4" fmla="*/ 93457 w 767726"/>
                  <a:gd name="connsiteY4" fmla="*/ 42862 h 5349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7726" h="5349532">
                    <a:moveTo>
                      <a:pt x="93457" y="42862"/>
                    </a:moveTo>
                    <a:lnTo>
                      <a:pt x="767726" y="0"/>
                    </a:lnTo>
                    <a:lnTo>
                      <a:pt x="767726" y="5349532"/>
                    </a:lnTo>
                    <a:lnTo>
                      <a:pt x="236336" y="4935194"/>
                    </a:lnTo>
                    <a:cubicBezTo>
                      <a:pt x="-52589" y="2875792"/>
                      <a:pt x="-46242" y="1973677"/>
                      <a:pt x="93457" y="42862"/>
                    </a:cubicBezTo>
                    <a:close/>
                  </a:path>
                </a:pathLst>
              </a:custGeom>
              <a:solidFill>
                <a:srgbClr val="82D0D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060" name="그룹 1059">
                <a:extLst>
                  <a:ext uri="{FF2B5EF4-FFF2-40B4-BE49-F238E27FC236}">
                    <a16:creationId xmlns:a16="http://schemas.microsoft.com/office/drawing/2014/main" id="{7417FB74-914B-777A-FE00-475E68BD9327}"/>
                  </a:ext>
                </a:extLst>
              </p:cNvPr>
              <p:cNvGrpSpPr/>
              <p:nvPr/>
            </p:nvGrpSpPr>
            <p:grpSpPr>
              <a:xfrm>
                <a:off x="12674164" y="-533802"/>
                <a:ext cx="5171281" cy="3793662"/>
                <a:chOff x="13283688" y="1254930"/>
                <a:chExt cx="5171281" cy="3793662"/>
              </a:xfrm>
            </p:grpSpPr>
            <p:pic>
              <p:nvPicPr>
                <p:cNvPr id="1061" name="그림 1060" descr="블랙, 예술이(가) 표시된 사진&#10;&#10;자동 생성된 설명">
                  <a:extLst>
                    <a:ext uri="{FF2B5EF4-FFF2-40B4-BE49-F238E27FC236}">
                      <a16:creationId xmlns:a16="http://schemas.microsoft.com/office/drawing/2014/main" id="{E456FAC6-DEE8-385A-0AF5-CD88D9818B6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407" b="3094"/>
                <a:stretch/>
              </p:blipFill>
              <p:spPr>
                <a:xfrm flipH="1" flipV="1">
                  <a:off x="13309736" y="1254930"/>
                  <a:ext cx="5145233" cy="3793662"/>
                </a:xfrm>
                <a:prstGeom prst="rect">
                  <a:avLst/>
                </a:prstGeom>
              </p:spPr>
            </p:pic>
            <p:pic>
              <p:nvPicPr>
                <p:cNvPr id="1062" name="그림 1061" descr="클립아트, 창의성, 예술, 일러스트레이션이(가) 표시된 사진&#10;&#10;자동 생성된 설명">
                  <a:extLst>
                    <a:ext uri="{FF2B5EF4-FFF2-40B4-BE49-F238E27FC236}">
                      <a16:creationId xmlns:a16="http://schemas.microsoft.com/office/drawing/2014/main" id="{BEDDB7AC-CA68-02A8-005D-18A8AA0497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956649" flipH="1">
                  <a:off x="13263191" y="4087757"/>
                  <a:ext cx="964059" cy="923065"/>
                </a:xfrm>
                <a:prstGeom prst="rect">
                  <a:avLst/>
                </a:prstGeom>
              </p:spPr>
            </p:pic>
          </p:grpSp>
        </p:grpSp>
        <p:sp>
          <p:nvSpPr>
            <p:cNvPr id="1056" name="직사각형 1055">
              <a:extLst>
                <a:ext uri="{FF2B5EF4-FFF2-40B4-BE49-F238E27FC236}">
                  <a16:creationId xmlns:a16="http://schemas.microsoft.com/office/drawing/2014/main" id="{9945BE7A-D6CD-C995-91A7-29963E4EAC6C}"/>
                </a:ext>
              </a:extLst>
            </p:cNvPr>
            <p:cNvSpPr/>
            <p:nvPr/>
          </p:nvSpPr>
          <p:spPr>
            <a:xfrm>
              <a:off x="7287190" y="-3774614"/>
              <a:ext cx="4904810" cy="7034475"/>
            </a:xfrm>
            <a:prstGeom prst="rect">
              <a:avLst/>
            </a:prstGeom>
            <a:solidFill>
              <a:srgbClr val="82D0D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57" name="직사각형 1056">
              <a:extLst>
                <a:ext uri="{FF2B5EF4-FFF2-40B4-BE49-F238E27FC236}">
                  <a16:creationId xmlns:a16="http://schemas.microsoft.com/office/drawing/2014/main" id="{D76377C7-B0F1-51C4-6994-3EC47B4C7BB1}"/>
                </a:ext>
              </a:extLst>
            </p:cNvPr>
            <p:cNvSpPr/>
            <p:nvPr/>
          </p:nvSpPr>
          <p:spPr>
            <a:xfrm>
              <a:off x="7268462" y="0"/>
              <a:ext cx="10254020" cy="3259860"/>
            </a:xfrm>
            <a:prstGeom prst="rect">
              <a:avLst/>
            </a:prstGeom>
            <a:solidFill>
              <a:srgbClr val="82D0D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id="{1E9C7C5F-D823-1A25-F958-72018DB4FC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" r="1353"/>
          <a:stretch/>
        </p:blipFill>
        <p:spPr>
          <a:xfrm rot="5400000">
            <a:off x="-361408" y="1058269"/>
            <a:ext cx="6142026" cy="4738665"/>
          </a:xfrm>
          <a:prstGeom prst="rect">
            <a:avLst/>
          </a:prstGeom>
          <a:effectLst>
            <a:outerShdw blurRad="63500" algn="ctr" rotWithShape="0">
              <a:prstClr val="black">
                <a:alpha val="70000"/>
              </a:prstClr>
            </a:outerShdw>
          </a:effectLst>
        </p:spPr>
      </p:pic>
      <p:grpSp>
        <p:nvGrpSpPr>
          <p:cNvPr id="54" name="let's go">
            <a:extLst>
              <a:ext uri="{FF2B5EF4-FFF2-40B4-BE49-F238E27FC236}">
                <a16:creationId xmlns:a16="http://schemas.microsoft.com/office/drawing/2014/main" id="{D7529192-2929-11AF-E4E7-0416DB4D0911}"/>
              </a:ext>
            </a:extLst>
          </p:cNvPr>
          <p:cNvGrpSpPr/>
          <p:nvPr/>
        </p:nvGrpSpPr>
        <p:grpSpPr>
          <a:xfrm>
            <a:off x="6053771" y="4803585"/>
            <a:ext cx="5668216" cy="1579330"/>
            <a:chOff x="5959173" y="4803585"/>
            <a:chExt cx="5668216" cy="1579330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C21E7AA-2762-498E-A350-F0A48A72825E}"/>
                </a:ext>
              </a:extLst>
            </p:cNvPr>
            <p:cNvSpPr txBox="1"/>
            <p:nvPr/>
          </p:nvSpPr>
          <p:spPr>
            <a:xfrm>
              <a:off x="5959173" y="4803585"/>
              <a:ext cx="2834429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48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pattFill prst="pct5">
                    <a:fgClr>
                      <a:srgbClr val="70AD47">
                        <a:tint val="1000"/>
                      </a:srgbClr>
                    </a:fgClr>
                    <a:bgClr>
                      <a:schemeClr val="bg1"/>
                    </a:bgClr>
                  </a:patt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Let’s Go</a:t>
              </a:r>
            </a:p>
            <a:p>
              <a:pPr algn="r"/>
              <a:r>
                <a:rPr lang="en-US" altLang="ko-KR" sz="48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pattFill prst="pct5">
                    <a:fgClr>
                      <a:srgbClr val="70AD47">
                        <a:tint val="1000"/>
                      </a:srgbClr>
                    </a:fgClr>
                    <a:bgClr>
                      <a:schemeClr val="bg1"/>
                    </a:bgClr>
                  </a:patt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to the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E0FA26D-1069-E57A-8803-2D537D0DBCAE}"/>
                </a:ext>
              </a:extLst>
            </p:cNvPr>
            <p:cNvSpPr txBox="1"/>
            <p:nvPr/>
          </p:nvSpPr>
          <p:spPr>
            <a:xfrm>
              <a:off x="9076691" y="4813255"/>
              <a:ext cx="255069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96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중</a:t>
              </a:r>
              <a:r>
                <a:rPr lang="ko-KR" altLang="en-US" sz="96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국</a:t>
              </a:r>
            </a:p>
          </p:txBody>
        </p:sp>
      </p:grpSp>
      <p:pic>
        <p:nvPicPr>
          <p:cNvPr id="1063" name="표지 배경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7BC88E55-85F8-8ABB-FDC1-106D1F4959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</p:spPr>
      </p:pic>
      <p:grpSp>
        <p:nvGrpSpPr>
          <p:cNvPr id="1037" name="접어서 세계속으로">
            <a:extLst>
              <a:ext uri="{FF2B5EF4-FFF2-40B4-BE49-F238E27FC236}">
                <a16:creationId xmlns:a16="http://schemas.microsoft.com/office/drawing/2014/main" id="{54CADAFB-8DF9-12BF-C011-BA1E71904BF1}"/>
              </a:ext>
            </a:extLst>
          </p:cNvPr>
          <p:cNvGrpSpPr/>
          <p:nvPr/>
        </p:nvGrpSpPr>
        <p:grpSpPr>
          <a:xfrm>
            <a:off x="3008004" y="955210"/>
            <a:ext cx="6242667" cy="6001044"/>
            <a:chOff x="3008004" y="955210"/>
            <a:chExt cx="6242667" cy="6001044"/>
          </a:xfrm>
        </p:grpSpPr>
        <p:pic>
          <p:nvPicPr>
            <p:cNvPr id="1038" name="그림 1037" descr="지도, 세계, 블랙, 흑백이(가) 표시된 사진&#10;&#10;자동 생성된 설명">
              <a:extLst>
                <a:ext uri="{FF2B5EF4-FFF2-40B4-BE49-F238E27FC236}">
                  <a16:creationId xmlns:a16="http://schemas.microsoft.com/office/drawing/2014/main" id="{604E7652-62D6-F521-9FF9-79CF462456D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2739" y="1080333"/>
              <a:ext cx="6177932" cy="3351427"/>
            </a:xfrm>
            <a:prstGeom prst="rect">
              <a:avLst/>
            </a:prstGeom>
          </p:spPr>
        </p:pic>
        <p:pic>
          <p:nvPicPr>
            <p:cNvPr id="1039" name="그림 1038">
              <a:extLst>
                <a:ext uri="{FF2B5EF4-FFF2-40B4-BE49-F238E27FC236}">
                  <a16:creationId xmlns:a16="http://schemas.microsoft.com/office/drawing/2014/main" id="{C37EEB27-4034-0A1E-67E7-9957C4867F6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250" b="32857"/>
            <a:stretch/>
          </p:blipFill>
          <p:spPr>
            <a:xfrm>
              <a:off x="4261404" y="955210"/>
              <a:ext cx="3679838" cy="3516048"/>
            </a:xfrm>
            <a:prstGeom prst="rect">
              <a:avLst/>
            </a:prstGeom>
          </p:spPr>
        </p:pic>
        <p:pic>
          <p:nvPicPr>
            <p:cNvPr id="1040" name="그림 1039">
              <a:extLst>
                <a:ext uri="{FF2B5EF4-FFF2-40B4-BE49-F238E27FC236}">
                  <a16:creationId xmlns:a16="http://schemas.microsoft.com/office/drawing/2014/main" id="{09C0CC0D-A568-30FA-BAB9-06CB0C3E4C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719" t="50645" b="1234"/>
            <a:stretch/>
          </p:blipFill>
          <p:spPr>
            <a:xfrm>
              <a:off x="3008004" y="4213134"/>
              <a:ext cx="6024789" cy="27431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9251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6.93889E-18 L -0.43438 0.54583 " pathEditMode="relative" rAng="0" ptsTypes="AA">
                                      <p:cBhvr>
                                        <p:cTn id="13" dur="16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19" y="2729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11C71A-3305-B509-EB00-20B9544AF8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23C33131-0675-381E-EE7C-744AF4994429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69140EF5-C911-FFB9-03F1-04F40C1A29E0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C534BB14-01D6-4D69-1EA3-FDB8FFF568C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752FEEF4-9ED1-E0D9-349F-4BA179D3F565}"/>
              </a:ext>
            </a:extLst>
          </p:cNvPr>
          <p:cNvGrpSpPr/>
          <p:nvPr/>
        </p:nvGrpSpPr>
        <p:grpSpPr>
          <a:xfrm>
            <a:off x="613765" y="609600"/>
            <a:ext cx="1104546" cy="1092131"/>
            <a:chOff x="613765" y="3429000"/>
            <a:chExt cx="1104546" cy="1092131"/>
          </a:xfrm>
        </p:grpSpPr>
        <p:pic>
          <p:nvPicPr>
            <p:cNvPr id="5" name="그림 4" descr="의류, 소녀, 만화 영화, 드레스이(가) 표시된 사진&#10;&#10;자동 생성된 설명">
              <a:extLst>
                <a:ext uri="{FF2B5EF4-FFF2-40B4-BE49-F238E27FC236}">
                  <a16:creationId xmlns:a16="http://schemas.microsoft.com/office/drawing/2014/main" id="{39694BB4-8199-78BF-4194-249060B1BF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07" t="774" r="21890" b="56983"/>
            <a:stretch/>
          </p:blipFill>
          <p:spPr>
            <a:xfrm>
              <a:off x="613765" y="3429000"/>
              <a:ext cx="1104546" cy="1092131"/>
            </a:xfrm>
            <a:prstGeom prst="ellipse">
              <a:avLst/>
            </a:prstGeom>
          </p:spPr>
        </p:pic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81C48ABD-D82D-A133-C110-9958B18DCBA1}"/>
                </a:ext>
              </a:extLst>
            </p:cNvPr>
            <p:cNvSpPr/>
            <p:nvPr/>
          </p:nvSpPr>
          <p:spPr>
            <a:xfrm>
              <a:off x="625633" y="3460364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EB8DC1BF-180C-BEC6-CA2A-4153BCB5B306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토루는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흙으로 만든 커다란 집이예요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8" name="말풍선: 모서리가 둥근 사각형 7">
            <a:extLst>
              <a:ext uri="{FF2B5EF4-FFF2-40B4-BE49-F238E27FC236}">
                <a16:creationId xmlns:a16="http://schemas.microsoft.com/office/drawing/2014/main" id="{505DFC36-FF83-9496-928E-AF81FABD3675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마치 거대한 성처럼 보이지만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9" name="그림 18" descr="건물, 그린, 야외, 어안이(가) 표시된 사진&#10;&#10;자동 생성된 설명">
            <a:extLst>
              <a:ext uri="{FF2B5EF4-FFF2-40B4-BE49-F238E27FC236}">
                <a16:creationId xmlns:a16="http://schemas.microsoft.com/office/drawing/2014/main" id="{7C9A09F9-5023-4D9F-BFD4-1203427722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662" y="1756651"/>
            <a:ext cx="6826675" cy="4551117"/>
          </a:xfrm>
          <a:prstGeom prst="rect">
            <a:avLst/>
          </a:prstGeom>
        </p:spPr>
      </p:pic>
      <p:sp>
        <p:nvSpPr>
          <p:cNvPr id="10" name="말풍선: 모서리가 둥근 사각형 9">
            <a:extLst>
              <a:ext uri="{FF2B5EF4-FFF2-40B4-BE49-F238E27FC236}">
                <a16:creationId xmlns:a16="http://schemas.microsoft.com/office/drawing/2014/main" id="{3D155CB4-C339-A606-D110-2612ADDA8D7A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많은 방들이 있어서 여러 가족들이 함께 살았어요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E7BFF1CA-AD59-9FB7-AE25-467A72C49311}"/>
              </a:ext>
            </a:extLst>
          </p:cNvPr>
          <p:cNvSpPr/>
          <p:nvPr/>
        </p:nvSpPr>
        <p:spPr>
          <a:xfrm>
            <a:off x="6724650" y="895122"/>
            <a:ext cx="819066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C82AD6C-2CAE-D33F-605B-22D5141FA6A7}"/>
              </a:ext>
            </a:extLst>
          </p:cNvPr>
          <p:cNvSpPr txBox="1"/>
          <p:nvPr/>
        </p:nvSpPr>
        <p:spPr>
          <a:xfrm>
            <a:off x="8402638" y="6524090"/>
            <a:ext cx="352901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altLang="ko-KR" sz="1400" b="0" i="0" dirty="0">
                <a:solidFill>
                  <a:schemeClr val="bg1">
                    <a:lumMod val="65000"/>
                  </a:schemeClr>
                </a:solidFill>
                <a:effectLst/>
                <a:latin typeface="ui-sans-serif"/>
              </a:rPr>
              <a:t>© UNESCO 2008 / Liu Feng / CC BY-SA 3.0 IGO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129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 animBg="1"/>
      <p:bldP spid="10" grpId="0" animBg="1"/>
      <p:bldP spid="11" grpId="0" animBg="1"/>
      <p:bldP spid="11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027745-BA03-CAA2-AE7E-3842F07D0B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37C45044-2A6B-E666-51EC-8B6937ED287A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290A8AD3-F51C-7AB7-E5AE-9D8A5F1E172B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C3A8C7FB-DF3C-DCC1-ACEE-F93CE35A76E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AFDC2655-5D9C-4A72-DAB4-8FB08BF207A7}"/>
              </a:ext>
            </a:extLst>
          </p:cNvPr>
          <p:cNvGrpSpPr/>
          <p:nvPr/>
        </p:nvGrpSpPr>
        <p:grpSpPr>
          <a:xfrm>
            <a:off x="613765" y="609600"/>
            <a:ext cx="1104546" cy="1092131"/>
            <a:chOff x="613765" y="3429000"/>
            <a:chExt cx="1104546" cy="1092131"/>
          </a:xfrm>
        </p:grpSpPr>
        <p:pic>
          <p:nvPicPr>
            <p:cNvPr id="5" name="그림 4" descr="의류, 소녀, 만화 영화, 드레스이(가) 표시된 사진&#10;&#10;자동 생성된 설명">
              <a:extLst>
                <a:ext uri="{FF2B5EF4-FFF2-40B4-BE49-F238E27FC236}">
                  <a16:creationId xmlns:a16="http://schemas.microsoft.com/office/drawing/2014/main" id="{9F351112-4C7B-7C1D-9A5C-182D299357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07" t="774" r="21890" b="56983"/>
            <a:stretch/>
          </p:blipFill>
          <p:spPr>
            <a:xfrm>
              <a:off x="613765" y="3429000"/>
              <a:ext cx="1104546" cy="1092131"/>
            </a:xfrm>
            <a:prstGeom prst="ellipse">
              <a:avLst/>
            </a:prstGeom>
          </p:spPr>
        </p:pic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6D227E07-173D-E947-A8BB-3BE38880908E}"/>
                </a:ext>
              </a:extLst>
            </p:cNvPr>
            <p:cNvSpPr/>
            <p:nvPr/>
          </p:nvSpPr>
          <p:spPr>
            <a:xfrm>
              <a:off x="625633" y="3460364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CD2B1D39-0DB3-A974-02D0-7EE331E7E1A8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원형이나 사각형 모양으로 지었고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43" name="그림 42" descr="야외, 잔디, 나무, 산이(가) 표시된 사진&#10;&#10;자동 생성된 설명">
            <a:extLst>
              <a:ext uri="{FF2B5EF4-FFF2-40B4-BE49-F238E27FC236}">
                <a16:creationId xmlns:a16="http://schemas.microsoft.com/office/drawing/2014/main" id="{BF9F9182-8C43-75C2-FE03-7C2B208867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687" y="1750444"/>
            <a:ext cx="6845300" cy="4563533"/>
          </a:xfrm>
          <a:prstGeom prst="rect">
            <a:avLst/>
          </a:prstGeom>
        </p:spPr>
      </p:pic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79F4F164-B97D-3F48-6938-68D1829C8F00}"/>
              </a:ext>
            </a:extLst>
          </p:cNvPr>
          <p:cNvSpPr/>
          <p:nvPr/>
        </p:nvSpPr>
        <p:spPr>
          <a:xfrm>
            <a:off x="3504405" y="894584"/>
            <a:ext cx="38179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말풍선: 모서리가 둥근 사각형 12">
            <a:extLst>
              <a:ext uri="{FF2B5EF4-FFF2-40B4-BE49-F238E27FC236}">
                <a16:creationId xmlns:a16="http://schemas.microsoft.com/office/drawing/2014/main" id="{1DE54291-122B-1D44-48DD-A851A4DB0C62}"/>
              </a:ext>
            </a:extLst>
          </p:cNvPr>
          <p:cNvSpPr/>
          <p:nvPr/>
        </p:nvSpPr>
        <p:spPr>
          <a:xfrm>
            <a:off x="1818243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밖에서 보면 창문이 굉장히 작죠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1" name="말풍선: 모서리가 둥근 사각형 20">
            <a:extLst>
              <a:ext uri="{FF2B5EF4-FFF2-40B4-BE49-F238E27FC236}">
                <a16:creationId xmlns:a16="http://schemas.microsoft.com/office/drawing/2014/main" id="{C0AE5DDE-FD22-9273-8C74-BB0CC037A728}"/>
              </a:ext>
            </a:extLst>
          </p:cNvPr>
          <p:cNvSpPr/>
          <p:nvPr/>
        </p:nvSpPr>
        <p:spPr>
          <a:xfrm>
            <a:off x="1818242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그래서 적들이 들어오기 어려웠어요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CD8E7E28-FD2F-4086-15F4-B1F3968311FB}"/>
              </a:ext>
            </a:extLst>
          </p:cNvPr>
          <p:cNvSpPr/>
          <p:nvPr/>
        </p:nvSpPr>
        <p:spPr>
          <a:xfrm>
            <a:off x="4730750" y="895122"/>
            <a:ext cx="38179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말풍선: 모서리가 둥근 사각형 22">
            <a:extLst>
              <a:ext uri="{FF2B5EF4-FFF2-40B4-BE49-F238E27FC236}">
                <a16:creationId xmlns:a16="http://schemas.microsoft.com/office/drawing/2014/main" id="{3A131902-75AA-742E-C9AB-74A74B2C8A5F}"/>
              </a:ext>
            </a:extLst>
          </p:cNvPr>
          <p:cNvSpPr/>
          <p:nvPr/>
        </p:nvSpPr>
        <p:spPr>
          <a:xfrm>
            <a:off x="1818242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마을 사람들은 이 튼튼한 벽에서</a:t>
            </a:r>
          </a:p>
        </p:txBody>
      </p:sp>
      <p:sp>
        <p:nvSpPr>
          <p:cNvPr id="24" name="말풍선: 모서리가 둥근 사각형 23">
            <a:extLst>
              <a:ext uri="{FF2B5EF4-FFF2-40B4-BE49-F238E27FC236}">
                <a16:creationId xmlns:a16="http://schemas.microsoft.com/office/drawing/2014/main" id="{5627FC51-D01C-7956-D4C9-991C85280151}"/>
              </a:ext>
            </a:extLst>
          </p:cNvPr>
          <p:cNvSpPr/>
          <p:nvPr/>
        </p:nvSpPr>
        <p:spPr>
          <a:xfrm>
            <a:off x="1818242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서로를 보호하며 함께 살았어요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35C435B-BA7F-79FF-5A16-2AD1969450BE}"/>
              </a:ext>
            </a:extLst>
          </p:cNvPr>
          <p:cNvSpPr txBox="1"/>
          <p:nvPr/>
        </p:nvSpPr>
        <p:spPr>
          <a:xfrm>
            <a:off x="8402638" y="6524090"/>
            <a:ext cx="352901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altLang="ko-KR" sz="1400" b="0" i="0" dirty="0">
                <a:solidFill>
                  <a:schemeClr val="bg1">
                    <a:lumMod val="65000"/>
                  </a:schemeClr>
                </a:solidFill>
                <a:effectLst/>
                <a:latin typeface="ui-sans-serif"/>
              </a:rPr>
              <a:t>© UNESCO 2008 / Liu Feng / CC BY-SA 3.0 IGO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18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" grpId="0" animBg="1"/>
      <p:bldP spid="3" grpId="1" animBg="1"/>
      <p:bldP spid="13" grpId="0" animBg="1"/>
      <p:bldP spid="21" grpId="0" animBg="1"/>
      <p:bldP spid="22" grpId="0" animBg="1"/>
      <p:bldP spid="22" grpId="1" animBg="1"/>
      <p:bldP spid="23" grpId="0" animBg="1"/>
      <p:bldP spid="2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F95F3B-91EC-2701-DA4E-1233D8DA0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8C380DC6-0E39-7090-ED56-C7AC87D0AB8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B40B389F-292E-57B0-9462-42BE3555681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38CF38A-0D2D-9296-C156-E15618C9CD0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973EC0E0-97C4-70A2-CCC0-50A6FC994963}"/>
              </a:ext>
            </a:extLst>
          </p:cNvPr>
          <p:cNvGrpSpPr/>
          <p:nvPr/>
        </p:nvGrpSpPr>
        <p:grpSpPr>
          <a:xfrm>
            <a:off x="613765" y="609600"/>
            <a:ext cx="1104546" cy="1092131"/>
            <a:chOff x="613765" y="3429000"/>
            <a:chExt cx="1104546" cy="1092131"/>
          </a:xfrm>
        </p:grpSpPr>
        <p:pic>
          <p:nvPicPr>
            <p:cNvPr id="5" name="그림 4" descr="의류, 소녀, 만화 영화, 드레스이(가) 표시된 사진&#10;&#10;자동 생성된 설명">
              <a:extLst>
                <a:ext uri="{FF2B5EF4-FFF2-40B4-BE49-F238E27FC236}">
                  <a16:creationId xmlns:a16="http://schemas.microsoft.com/office/drawing/2014/main" id="{B5093973-0C5F-1509-1082-3B6AADC943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07" t="774" r="21890" b="56983"/>
            <a:stretch/>
          </p:blipFill>
          <p:spPr>
            <a:xfrm>
              <a:off x="613765" y="3429000"/>
              <a:ext cx="1104546" cy="1092131"/>
            </a:xfrm>
            <a:prstGeom prst="ellipse">
              <a:avLst/>
            </a:prstGeom>
          </p:spPr>
        </p:pic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505A464D-A48A-A6FB-6B23-133E3C3350DE}"/>
                </a:ext>
              </a:extLst>
            </p:cNvPr>
            <p:cNvSpPr/>
            <p:nvPr/>
          </p:nvSpPr>
          <p:spPr>
            <a:xfrm>
              <a:off x="625633" y="3460364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26B7BC8A-348E-8693-9A18-5798096BA913}"/>
              </a:ext>
            </a:extLst>
          </p:cNvPr>
          <p:cNvSpPr/>
          <p:nvPr/>
        </p:nvSpPr>
        <p:spPr>
          <a:xfrm>
            <a:off x="1818242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토루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안에는 넓은 중앙 마당이 있어서</a:t>
            </a:r>
          </a:p>
        </p:txBody>
      </p:sp>
      <p:pic>
        <p:nvPicPr>
          <p:cNvPr id="41" name="그림 40" descr="건물, 경기장, 야외, 하늘이(가) 표시된 사진&#10;&#10;자동 생성된 설명">
            <a:extLst>
              <a:ext uri="{FF2B5EF4-FFF2-40B4-BE49-F238E27FC236}">
                <a16:creationId xmlns:a16="http://schemas.microsoft.com/office/drawing/2014/main" id="{4A64E094-3606-4709-45C6-8AB6A0455E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557" y="1725024"/>
            <a:ext cx="6921559" cy="4614373"/>
          </a:xfrm>
          <a:prstGeom prst="rect">
            <a:avLst/>
          </a:prstGeom>
        </p:spPr>
      </p:pic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373BD9D3-0BA0-5369-7203-40DA51ACDE66}"/>
              </a:ext>
            </a:extLst>
          </p:cNvPr>
          <p:cNvSpPr/>
          <p:nvPr/>
        </p:nvSpPr>
        <p:spPr>
          <a:xfrm>
            <a:off x="7467600" y="888772"/>
            <a:ext cx="85590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말풍선: 모서리가 둥근 사각형 9">
            <a:extLst>
              <a:ext uri="{FF2B5EF4-FFF2-40B4-BE49-F238E27FC236}">
                <a16:creationId xmlns:a16="http://schemas.microsoft.com/office/drawing/2014/main" id="{FC19BCA6-3641-3571-ECE4-A293E15BD5ED}"/>
              </a:ext>
            </a:extLst>
          </p:cNvPr>
          <p:cNvSpPr/>
          <p:nvPr/>
        </p:nvSpPr>
        <p:spPr>
          <a:xfrm>
            <a:off x="1818242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모두가 모여서 이야기하거나 놀이를 했어요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20263ED-C214-88F0-CA12-1253E0E7D943}"/>
              </a:ext>
            </a:extLst>
          </p:cNvPr>
          <p:cNvSpPr txBox="1"/>
          <p:nvPr/>
        </p:nvSpPr>
        <p:spPr>
          <a:xfrm>
            <a:off x="8402638" y="6524090"/>
            <a:ext cx="352901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altLang="ko-KR" sz="1400" b="0" i="0" dirty="0">
                <a:solidFill>
                  <a:schemeClr val="bg1">
                    <a:lumMod val="65000"/>
                  </a:schemeClr>
                </a:solidFill>
                <a:effectLst/>
                <a:latin typeface="ui-sans-serif"/>
              </a:rPr>
              <a:t>© UNESCO 2008 / Liu Feng / CC BY-SA 3.0 IGO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148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ADB709-FCCE-157A-656A-F8FEA3BF97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7EE6003A-1904-2ADE-1A68-9EA297DAE91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C00CE86A-C0CB-30F2-81EC-6EFB5F50656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25EE5624-985F-6682-2CB8-2EB63B60FC2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3C38AAD4-7356-3823-D12C-47D238C23B09}"/>
              </a:ext>
            </a:extLst>
          </p:cNvPr>
          <p:cNvGrpSpPr/>
          <p:nvPr/>
        </p:nvGrpSpPr>
        <p:grpSpPr>
          <a:xfrm>
            <a:off x="613765" y="609600"/>
            <a:ext cx="1104546" cy="1092131"/>
            <a:chOff x="613765" y="3429000"/>
            <a:chExt cx="1104546" cy="1092131"/>
          </a:xfrm>
        </p:grpSpPr>
        <p:pic>
          <p:nvPicPr>
            <p:cNvPr id="5" name="그림 4" descr="의류, 소녀, 만화 영화, 드레스이(가) 표시된 사진&#10;&#10;자동 생성된 설명">
              <a:extLst>
                <a:ext uri="{FF2B5EF4-FFF2-40B4-BE49-F238E27FC236}">
                  <a16:creationId xmlns:a16="http://schemas.microsoft.com/office/drawing/2014/main" id="{AD96946E-0810-21A6-3C85-188C90544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07" t="774" r="21890" b="56983"/>
            <a:stretch/>
          </p:blipFill>
          <p:spPr>
            <a:xfrm>
              <a:off x="613765" y="3429000"/>
              <a:ext cx="1104546" cy="1092131"/>
            </a:xfrm>
            <a:prstGeom prst="ellipse">
              <a:avLst/>
            </a:prstGeom>
          </p:spPr>
        </p:pic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9CD6DB65-7B5B-3B59-8025-E48FB5E09AEC}"/>
                </a:ext>
              </a:extLst>
            </p:cNvPr>
            <p:cNvSpPr/>
            <p:nvPr/>
          </p:nvSpPr>
          <p:spPr>
            <a:xfrm>
              <a:off x="625633" y="3460364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13145610-8697-C694-4CD6-BA37F7E1FF31}"/>
              </a:ext>
            </a:extLst>
          </p:cNvPr>
          <p:cNvSpPr/>
          <p:nvPr/>
        </p:nvSpPr>
        <p:spPr>
          <a:xfrm>
            <a:off x="1818242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흙으로 만든 벽이 두꺼워서</a:t>
            </a: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69095F77-41C9-E218-BA51-FD9DBF2791A0}"/>
              </a:ext>
            </a:extLst>
          </p:cNvPr>
          <p:cNvSpPr/>
          <p:nvPr/>
        </p:nvSpPr>
        <p:spPr>
          <a:xfrm>
            <a:off x="4235449" y="895122"/>
            <a:ext cx="404001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9" name="그림 38" descr="건물, 야외, 하늘, 중국 건축이(가) 표시된 사진&#10;&#10;자동 생성된 설명">
            <a:extLst>
              <a:ext uri="{FF2B5EF4-FFF2-40B4-BE49-F238E27FC236}">
                <a16:creationId xmlns:a16="http://schemas.microsoft.com/office/drawing/2014/main" id="{DD4542A1-D6B5-BCE4-C195-C902DF9659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459" y="1770959"/>
            <a:ext cx="6783756" cy="4522504"/>
          </a:xfrm>
          <a:prstGeom prst="rect">
            <a:avLst/>
          </a:prstGeom>
        </p:spPr>
      </p:pic>
      <p:sp>
        <p:nvSpPr>
          <p:cNvPr id="3" name="말풍선: 모서리가 둥근 사각형 2">
            <a:extLst>
              <a:ext uri="{FF2B5EF4-FFF2-40B4-BE49-F238E27FC236}">
                <a16:creationId xmlns:a16="http://schemas.microsoft.com/office/drawing/2014/main" id="{07A83268-9036-E9BE-DDC6-7B1C27907890}"/>
              </a:ext>
            </a:extLst>
          </p:cNvPr>
          <p:cNvSpPr/>
          <p:nvPr/>
        </p:nvSpPr>
        <p:spPr>
          <a:xfrm>
            <a:off x="1818242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여름에는 시원하고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겨울에는 따뜻해요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id="{ABEE7726-DB58-9C46-7685-0ECD2403AC35}"/>
              </a:ext>
            </a:extLst>
          </p:cNvPr>
          <p:cNvSpPr/>
          <p:nvPr/>
        </p:nvSpPr>
        <p:spPr>
          <a:xfrm>
            <a:off x="1818242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토루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는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옛날 중국 사람들의 지혜를 보여줘요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EB75206-0D24-16D2-A4B7-4A83BB1E4A8C}"/>
              </a:ext>
            </a:extLst>
          </p:cNvPr>
          <p:cNvSpPr txBox="1"/>
          <p:nvPr/>
        </p:nvSpPr>
        <p:spPr>
          <a:xfrm>
            <a:off x="8402638" y="6524090"/>
            <a:ext cx="352901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altLang="ko-KR" sz="1400" b="0" i="0" dirty="0">
                <a:solidFill>
                  <a:schemeClr val="bg1">
                    <a:lumMod val="65000"/>
                  </a:schemeClr>
                </a:solidFill>
                <a:effectLst/>
                <a:latin typeface="ui-sans-serif"/>
              </a:rPr>
              <a:t>© UNESCO 2008 / Liu Feng / CC BY-SA 3.0 IGO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말풍선: 모서리가 둥근 사각형 12">
            <a:extLst>
              <a:ext uri="{FF2B5EF4-FFF2-40B4-BE49-F238E27FC236}">
                <a16:creationId xmlns:a16="http://schemas.microsoft.com/office/drawing/2014/main" id="{0CD9254F-7EFC-F868-F0E6-5B1E4F8E03FC}"/>
              </a:ext>
            </a:extLst>
          </p:cNvPr>
          <p:cNvSpPr/>
          <p:nvPr/>
        </p:nvSpPr>
        <p:spPr>
          <a:xfrm>
            <a:off x="1818242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친구들도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토루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살아보고 싶나요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2498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3" grpId="0" animBg="1"/>
      <p:bldP spid="11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AAF24-7937-3C82-8934-08187A41DA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C6E31D26-ECD1-D3E6-6981-D54494A939F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C20D4BF9-0992-0CC4-B50B-F173CB2FC4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D542599-89BC-E58D-AB33-2D23EE7B918B}"/>
              </a:ext>
            </a:extLst>
          </p:cNvPr>
          <p:cNvSpPr/>
          <p:nvPr/>
        </p:nvSpPr>
        <p:spPr>
          <a:xfrm>
            <a:off x="666282" y="400504"/>
            <a:ext cx="10859436" cy="6135582"/>
          </a:xfrm>
          <a:prstGeom prst="rect">
            <a:avLst/>
          </a:prstGeom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온라인 미디어 9" title="스스로를 지키기 위해 오지 산속에 쌓아 올린 높은 성벽┃전쟁으로 고향 잃은 ‘중국의 유대인’ 객가인이 지은 1,000년 요새┃중국 방어용 주택 토루┃세계테마기행┃#골라듄다큐">
            <a:hlinkClick r:id="" action="ppaction://media"/>
            <a:extLst>
              <a:ext uri="{FF2B5EF4-FFF2-40B4-BE49-F238E27FC236}">
                <a16:creationId xmlns:a16="http://schemas.microsoft.com/office/drawing/2014/main" id="{79342EA8-34C3-BFD7-BB91-9A27E8CCAFA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66282" y="400504"/>
            <a:ext cx="10859436" cy="61355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5F3421E-26F2-EF2A-E357-51BAC76DAEE7}"/>
              </a:ext>
            </a:extLst>
          </p:cNvPr>
          <p:cNvSpPr txBox="1"/>
          <p:nvPr/>
        </p:nvSpPr>
        <p:spPr>
          <a:xfrm>
            <a:off x="7350686" y="6536086"/>
            <a:ext cx="43626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출처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: EBS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 세계테마기행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 © EBS. All rights reserved.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386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91D1A-98A2-7AA7-609C-8B32DF8B4E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41065E-3721-857D-D689-FB8E48947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21B524BA-5A6C-791B-4DF0-AFF3AF0AAB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6125E4B1-9857-DD8F-9ECA-05B4FD26CFA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25A2CD50-1A9A-7CED-7FA7-AFBA7FD35C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A11E8FA7-3A93-39C5-B13A-6915F67CAB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491C7E31-1CA6-CBA8-BF18-397C24184201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3CD19318-BC15-F603-E27A-26196CBED37D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43DA48D2-0394-7707-2B46-6A07ED377F09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[ 3 ]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중국의 명절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5BE7436F-D9FA-9565-35B4-A9BBFA86D3CA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E10E76D4-E457-8C08-1F41-57A200E42E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856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5294D-DCC9-EB35-BAA1-01F011231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1F446E8-963D-4190-3D7A-359C762A6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6C03C8B0-DDD6-9A2C-F1BD-9DE9FF7BA51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AB54E91-979E-8C07-99E9-8BC738C2E39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42AF7E02-B255-F99A-CDF4-8BA8108ABD6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02B3BB8A-D88C-931D-79EE-7D5E6FA7F817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데구르르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0E757745-323B-9943-EFFB-0FDD7649B58A}"/>
              </a:ext>
            </a:extLst>
          </p:cNvPr>
          <p:cNvGrpSpPr/>
          <p:nvPr/>
        </p:nvGrpSpPr>
        <p:grpSpPr>
          <a:xfrm>
            <a:off x="-3830166" y="2196224"/>
            <a:ext cx="3830166" cy="3879043"/>
            <a:chOff x="4266084" y="2162301"/>
            <a:chExt cx="3830166" cy="3879043"/>
          </a:xfrm>
        </p:grpSpPr>
        <p:pic>
          <p:nvPicPr>
            <p:cNvPr id="8" name="그림 7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76A69FF1-7A8E-23A0-AA02-CD888991F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6084" y="2162301"/>
              <a:ext cx="3830166" cy="3879043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7C8D127E-5FDA-A7AD-D738-80F34496698E}"/>
                </a:ext>
              </a:extLst>
            </p:cNvPr>
            <p:cNvSpPr/>
            <p:nvPr/>
          </p:nvSpPr>
          <p:spPr>
            <a:xfrm>
              <a:off x="6505571" y="3118247"/>
              <a:ext cx="45719" cy="123825"/>
            </a:xfrm>
            <a:prstGeom prst="rect">
              <a:avLst/>
            </a:prstGeom>
            <a:solidFill>
              <a:srgbClr val="9FDC55"/>
            </a:solidFill>
            <a:ln>
              <a:solidFill>
                <a:srgbClr val="9FDC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802252B2-7E4B-DEE3-33DF-5C5454233FBE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데구르르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1747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7.40741E-7 L 0.65013 7.40741E-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0F75FE-CE12-FA62-EA03-3AF175774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527D499D-E895-43E5-BA0A-ED5B2B62E50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0CEF1CB9-EDB9-EF5D-444A-F23022928A0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E4E04AF-65B6-64BE-100E-00BF2E79D0F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5A66AE3B-C4DA-DA9F-CEB0-07F486EF1DC0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 친구들이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잘 소개해 주었나요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549432A6-98E3-6552-1BFD-404AAE8C33D0}"/>
              </a:ext>
            </a:extLst>
          </p:cNvPr>
          <p:cNvGrpSpPr/>
          <p:nvPr/>
        </p:nvGrpSpPr>
        <p:grpSpPr>
          <a:xfrm>
            <a:off x="4117334" y="2226288"/>
            <a:ext cx="3688342" cy="3929111"/>
            <a:chOff x="4117334" y="2226288"/>
            <a:chExt cx="3688342" cy="3929111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F6CAECB4-ADDE-4877-7F36-127453F2B0DA}"/>
                </a:ext>
              </a:extLst>
            </p:cNvPr>
            <p:cNvSpPr/>
            <p:nvPr/>
          </p:nvSpPr>
          <p:spPr>
            <a:xfrm>
              <a:off x="4670425" y="5677819"/>
              <a:ext cx="2381250" cy="47758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B76C6C91-A64D-E0F8-CB77-453234622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334" y="2226288"/>
              <a:ext cx="3688342" cy="3829353"/>
            </a:xfrm>
            <a:prstGeom prst="rect">
              <a:avLst/>
            </a:prstGeom>
          </p:spPr>
        </p:pic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DB1B04DB-CACC-A44C-0CF0-B528E684CFE2}"/>
              </a:ext>
            </a:extLst>
          </p:cNvPr>
          <p:cNvSpPr/>
          <p:nvPr/>
        </p:nvSpPr>
        <p:spPr>
          <a:xfrm>
            <a:off x="682704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감사 인사를 전해야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겠어요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id="{8FF2C4C6-0112-C684-A7F7-8CD6B682A964}"/>
              </a:ext>
            </a:extLst>
          </p:cNvPr>
          <p:cNvSpPr/>
          <p:nvPr/>
        </p:nvSpPr>
        <p:spPr>
          <a:xfrm>
            <a:off x="682704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루이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잖아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무슨 일이야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CF1E3E32-DDAB-9048-4326-59598A50BCB2}"/>
              </a:ext>
            </a:extLst>
          </p:cNvPr>
          <p:cNvGrpSpPr/>
          <p:nvPr/>
        </p:nvGrpSpPr>
        <p:grpSpPr>
          <a:xfrm>
            <a:off x="3497431" y="2059300"/>
            <a:ext cx="4565591" cy="3989911"/>
            <a:chOff x="4591468" y="425183"/>
            <a:chExt cx="3142494" cy="2746254"/>
          </a:xfrm>
        </p:grpSpPr>
        <p:pic>
          <p:nvPicPr>
            <p:cNvPr id="24" name="그림 23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77820176-4CCF-4E0C-905D-573CACCBE1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68" y="425183"/>
              <a:ext cx="3142494" cy="2746254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9CED2EE7-505A-ED19-8AFF-92F852A362A0}"/>
                </a:ext>
              </a:extLst>
            </p:cNvPr>
            <p:cNvSpPr/>
            <p:nvPr/>
          </p:nvSpPr>
          <p:spPr>
            <a:xfrm>
              <a:off x="6514713" y="1159666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59310446-9D22-37AF-3F24-29E6E17D766A}"/>
              </a:ext>
            </a:extLst>
          </p:cNvPr>
          <p:cNvGrpSpPr/>
          <p:nvPr/>
        </p:nvGrpSpPr>
        <p:grpSpPr>
          <a:xfrm>
            <a:off x="4060896" y="2139230"/>
            <a:ext cx="3912893" cy="3877562"/>
            <a:chOff x="201835" y="529865"/>
            <a:chExt cx="2700533" cy="2676149"/>
          </a:xfrm>
        </p:grpSpPr>
        <p:pic>
          <p:nvPicPr>
            <p:cNvPr id="49" name="그림 48" descr="원, 클립아트, 그래픽, 아동 미술이(가) 표시된 사진&#10;&#10;자동 생성된 설명">
              <a:extLst>
                <a:ext uri="{FF2B5EF4-FFF2-40B4-BE49-F238E27FC236}">
                  <a16:creationId xmlns:a16="http://schemas.microsoft.com/office/drawing/2014/main" id="{711C1EFF-3AA1-5643-2898-9B14479BE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835" y="529865"/>
              <a:ext cx="2700533" cy="2676149"/>
            </a:xfrm>
            <a:prstGeom prst="rect">
              <a:avLst/>
            </a:prstGeom>
          </p:spPr>
        </p:pic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055D3442-9730-C031-9C28-815450E8445F}"/>
                </a:ext>
              </a:extLst>
            </p:cNvPr>
            <p:cNvSpPr/>
            <p:nvPr/>
          </p:nvSpPr>
          <p:spPr>
            <a:xfrm>
              <a:off x="1750634" y="1198560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5D912371-2D4A-78FF-40E0-6487D4C13223}"/>
              </a:ext>
            </a:extLst>
          </p:cNvPr>
          <p:cNvGrpSpPr/>
          <p:nvPr/>
        </p:nvGrpSpPr>
        <p:grpSpPr>
          <a:xfrm>
            <a:off x="435825" y="2126769"/>
            <a:ext cx="2230532" cy="2469431"/>
            <a:chOff x="435825" y="2126769"/>
            <a:chExt cx="2230532" cy="2469431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DCB16FE6-AE16-F153-A921-9F5C004D88B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2586" y="2943157"/>
              <a:ext cx="2053771" cy="818833"/>
            </a:xfrm>
            <a:prstGeom prst="rect">
              <a:avLst/>
            </a:prstGeom>
          </p:spPr>
        </p:pic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8" name="잉크 17">
                  <a:extLst>
                    <a:ext uri="{FF2B5EF4-FFF2-40B4-BE49-F238E27FC236}">
                      <a16:creationId xmlns:a16="http://schemas.microsoft.com/office/drawing/2014/main" id="{826AF436-3075-4161-6EBE-8C39339EF10E}"/>
                    </a:ext>
                  </a:extLst>
                </p14:cNvPr>
                <p14:cNvContentPartPr/>
                <p14:nvPr/>
              </p14:nvContentPartPr>
              <p14:xfrm>
                <a:off x="446092" y="2126769"/>
                <a:ext cx="1031547" cy="496045"/>
              </p14:xfrm>
            </p:contentPart>
          </mc:Choice>
          <mc:Fallback xmlns="">
            <p:pic>
              <p:nvPicPr>
                <p:cNvPr id="18" name="잉크 17">
                  <a:extLst>
                    <a:ext uri="{FF2B5EF4-FFF2-40B4-BE49-F238E27FC236}">
                      <a16:creationId xmlns:a16="http://schemas.microsoft.com/office/drawing/2014/main" id="{826AF436-3075-4161-6EBE-8C39339EF10E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437088" y="2117763"/>
                  <a:ext cx="1049196" cy="51369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9" name="잉크 18">
                  <a:extLst>
                    <a:ext uri="{FF2B5EF4-FFF2-40B4-BE49-F238E27FC236}">
                      <a16:creationId xmlns:a16="http://schemas.microsoft.com/office/drawing/2014/main" id="{90F1411C-CE16-301D-0F0C-35D6238511FC}"/>
                    </a:ext>
                  </a:extLst>
                </p14:cNvPr>
                <p14:cNvContentPartPr/>
                <p14:nvPr/>
              </p14:nvContentPartPr>
              <p14:xfrm>
                <a:off x="435825" y="4054255"/>
                <a:ext cx="990479" cy="541945"/>
              </p14:xfrm>
            </p:contentPart>
          </mc:Choice>
          <mc:Fallback xmlns="">
            <p:pic>
              <p:nvPicPr>
                <p:cNvPr id="19" name="잉크 18">
                  <a:extLst>
                    <a:ext uri="{FF2B5EF4-FFF2-40B4-BE49-F238E27FC236}">
                      <a16:creationId xmlns:a16="http://schemas.microsoft.com/office/drawing/2014/main" id="{90F1411C-CE16-301D-0F0C-35D6238511FC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426817" y="4045247"/>
                  <a:ext cx="1008134" cy="559601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07679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E4DFC-0E9C-C93B-D1C6-D64039A84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238C4057-88FA-DE54-1078-621BE7C825A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53E125A3-562D-A679-7D09-84D034FA810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C8504F8F-7015-8834-709C-EE5E41DD4CF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6E2C91CB-ABD4-79EA-69D1-5BD909461FEC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루이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너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옷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바뀌었네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51840A50-A5B3-5D65-5A82-E035CFDA04D1}"/>
              </a:ext>
            </a:extLst>
          </p:cNvPr>
          <p:cNvGrpSpPr/>
          <p:nvPr/>
        </p:nvGrpSpPr>
        <p:grpSpPr>
          <a:xfrm>
            <a:off x="625633" y="685680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C2C83AA3-4940-E394-ADD1-D6C198C8D7BE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EF8BAE25-C39F-B407-6F3A-B04CA8040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pic>
        <p:nvPicPr>
          <p:cNvPr id="2" name="그림 1" descr="의류, 장난감, 인형, 만화 영화이(가) 표시된 사진&#10;&#10;자동 생성된 설명">
            <a:extLst>
              <a:ext uri="{FF2B5EF4-FFF2-40B4-BE49-F238E27FC236}">
                <a16:creationId xmlns:a16="http://schemas.microsoft.com/office/drawing/2014/main" id="{A799D95C-E7D1-20F4-56B8-AF93EBBDA6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22" t="9552" r="31534" b="17172"/>
          <a:stretch/>
        </p:blipFill>
        <p:spPr>
          <a:xfrm>
            <a:off x="5167086" y="2074372"/>
            <a:ext cx="2169885" cy="4115971"/>
          </a:xfrm>
          <a:prstGeom prst="rect">
            <a:avLst/>
          </a:prstGeom>
        </p:spPr>
      </p:pic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7A20E7EA-9D98-83EC-33E8-C5B939BF0789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멋지다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무슨 날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E0518374-41BC-0ABC-48C1-40CDA75767AB}"/>
              </a:ext>
            </a:extLst>
          </p:cNvPr>
          <p:cNvGrpSpPr/>
          <p:nvPr/>
        </p:nvGrpSpPr>
        <p:grpSpPr>
          <a:xfrm>
            <a:off x="621186" y="2019521"/>
            <a:ext cx="1075852" cy="1060767"/>
            <a:chOff x="621186" y="2019521"/>
            <a:chExt cx="1075852" cy="1060767"/>
          </a:xfrm>
        </p:grpSpPr>
        <p:pic>
          <p:nvPicPr>
            <p:cNvPr id="14" name="그림 13" descr="의류, 장난감, 인형, 만화 영화이(가) 표시된 사진&#10;&#10;자동 생성된 설명">
              <a:extLst>
                <a:ext uri="{FF2B5EF4-FFF2-40B4-BE49-F238E27FC236}">
                  <a16:creationId xmlns:a16="http://schemas.microsoft.com/office/drawing/2014/main" id="{0EAF1781-578C-68D0-71EF-2E3DA63220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84" t="9112" r="37233" b="58759"/>
            <a:stretch/>
          </p:blipFill>
          <p:spPr>
            <a:xfrm>
              <a:off x="621186" y="2128838"/>
              <a:ext cx="1075852" cy="933450"/>
            </a:xfrm>
            <a:prstGeom prst="ellipse">
              <a:avLst/>
            </a:prstGeom>
          </p:spPr>
        </p:pic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E3BA08D7-1B4B-C627-FF8C-D875D4A7F88C}"/>
                </a:ext>
              </a:extLst>
            </p:cNvPr>
            <p:cNvSpPr/>
            <p:nvPr/>
          </p:nvSpPr>
          <p:spPr>
            <a:xfrm>
              <a:off x="625633" y="2019521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93CDAF0C-F194-42F1-1E0B-69CDAA9C890E}"/>
              </a:ext>
            </a:extLst>
          </p:cNvPr>
          <p:cNvSpPr/>
          <p:nvPr/>
        </p:nvSpPr>
        <p:spPr>
          <a:xfrm>
            <a:off x="1819749" y="21504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고마워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사실 오늘은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춘절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BE13A786-38BE-7510-A899-E480BD8D6554}"/>
              </a:ext>
            </a:extLst>
          </p:cNvPr>
          <p:cNvGrpSpPr/>
          <p:nvPr/>
        </p:nvGrpSpPr>
        <p:grpSpPr>
          <a:xfrm>
            <a:off x="625633" y="3381856"/>
            <a:ext cx="1060767" cy="1066551"/>
            <a:chOff x="625633" y="685680"/>
            <a:chExt cx="1060767" cy="1066551"/>
          </a:xfrm>
        </p:grpSpPr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76CCE83E-195B-B75C-4DE1-2AE1617D4946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2" name="그림 21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12D76B14-0410-7F0B-8252-80B0851C37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sp>
        <p:nvSpPr>
          <p:cNvPr id="23" name="말풍선: 모서리가 둥근 사각형 22">
            <a:extLst>
              <a:ext uri="{FF2B5EF4-FFF2-40B4-BE49-F238E27FC236}">
                <a16:creationId xmlns:a16="http://schemas.microsoft.com/office/drawing/2014/main" id="{17685E37-416C-7333-DB68-DEF75EDCD7AB}"/>
              </a:ext>
            </a:extLst>
          </p:cNvPr>
          <p:cNvSpPr/>
          <p:nvPr/>
        </p:nvSpPr>
        <p:spPr>
          <a:xfrm>
            <a:off x="1819749" y="3498535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춘절이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뭔데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너 생일이야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644A3715-E430-07C1-5EDC-6E28D6179D8C}"/>
              </a:ext>
            </a:extLst>
          </p:cNvPr>
          <p:cNvGrpSpPr/>
          <p:nvPr/>
        </p:nvGrpSpPr>
        <p:grpSpPr>
          <a:xfrm>
            <a:off x="621186" y="4745954"/>
            <a:ext cx="1075852" cy="1060767"/>
            <a:chOff x="621186" y="2019521"/>
            <a:chExt cx="1075852" cy="1060767"/>
          </a:xfrm>
        </p:grpSpPr>
        <p:pic>
          <p:nvPicPr>
            <p:cNvPr id="25" name="그림 24" descr="의류, 장난감, 인형, 만화 영화이(가) 표시된 사진&#10;&#10;자동 생성된 설명">
              <a:extLst>
                <a:ext uri="{FF2B5EF4-FFF2-40B4-BE49-F238E27FC236}">
                  <a16:creationId xmlns:a16="http://schemas.microsoft.com/office/drawing/2014/main" id="{00C916E4-E493-783A-2FCF-9EAD8C3F49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84" t="9112" r="37233" b="58759"/>
            <a:stretch/>
          </p:blipFill>
          <p:spPr>
            <a:xfrm>
              <a:off x="621186" y="2128838"/>
              <a:ext cx="1075852" cy="933450"/>
            </a:xfrm>
            <a:prstGeom prst="ellipse">
              <a:avLst/>
            </a:prstGeom>
          </p:spPr>
        </p:pic>
        <p:sp>
          <p:nvSpPr>
            <p:cNvPr id="26" name="타원 25">
              <a:extLst>
                <a:ext uri="{FF2B5EF4-FFF2-40B4-BE49-F238E27FC236}">
                  <a16:creationId xmlns:a16="http://schemas.microsoft.com/office/drawing/2014/main" id="{0DF25E0F-C739-9362-1F44-8A9C386F31BF}"/>
                </a:ext>
              </a:extLst>
            </p:cNvPr>
            <p:cNvSpPr/>
            <p:nvPr/>
          </p:nvSpPr>
          <p:spPr>
            <a:xfrm>
              <a:off x="625633" y="2019521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7" name="말풍선: 모서리가 둥근 사각형 26">
            <a:extLst>
              <a:ext uri="{FF2B5EF4-FFF2-40B4-BE49-F238E27FC236}">
                <a16:creationId xmlns:a16="http://schemas.microsoft.com/office/drawing/2014/main" id="{763397C8-1643-B592-C2B6-7E3527689718}"/>
              </a:ext>
            </a:extLst>
          </p:cNvPr>
          <p:cNvSpPr/>
          <p:nvPr/>
        </p:nvSpPr>
        <p:spPr>
          <a:xfrm>
            <a:off x="1819749" y="4876880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키득키득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아니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생일은 아니고</a:t>
            </a:r>
          </a:p>
        </p:txBody>
      </p:sp>
    </p:spTree>
    <p:extLst>
      <p:ext uri="{BB962C8B-B14F-4D97-AF65-F5344CB8AC3E}">
        <p14:creationId xmlns:p14="http://schemas.microsoft.com/office/powerpoint/2010/main" val="189958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7" grpId="0" animBg="1"/>
      <p:bldP spid="23" grpId="0" animBg="1"/>
      <p:bldP spid="2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96E02-1E6F-639B-A427-3692F820D7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6AE050BA-61C8-786E-4F64-495720B7954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117A3D31-8571-4E1D-CB46-9790C258CF8E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23DF879D-79AF-9067-0926-8EB98F66587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936FAB28-4F2F-F174-785C-823DCEA4A720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춘절은 중국의 가장 큰 명절이야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음력 새해 첫날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8653ADBC-32E6-240D-0D29-15D19C54F80C}"/>
              </a:ext>
            </a:extLst>
          </p:cNvPr>
          <p:cNvGrpSpPr/>
          <p:nvPr/>
        </p:nvGrpSpPr>
        <p:grpSpPr>
          <a:xfrm>
            <a:off x="621186" y="670288"/>
            <a:ext cx="1075852" cy="1060767"/>
            <a:chOff x="621186" y="2019521"/>
            <a:chExt cx="1075852" cy="1060767"/>
          </a:xfrm>
        </p:grpSpPr>
        <p:pic>
          <p:nvPicPr>
            <p:cNvPr id="14" name="그림 13" descr="의류, 장난감, 인형, 만화 영화이(가) 표시된 사진&#10;&#10;자동 생성된 설명">
              <a:extLst>
                <a:ext uri="{FF2B5EF4-FFF2-40B4-BE49-F238E27FC236}">
                  <a16:creationId xmlns:a16="http://schemas.microsoft.com/office/drawing/2014/main" id="{8F1BC655-9FBA-7C62-2342-DC750BC087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84" t="9112" r="37233" b="58759"/>
            <a:stretch/>
          </p:blipFill>
          <p:spPr>
            <a:xfrm>
              <a:off x="621186" y="2128838"/>
              <a:ext cx="1075852" cy="933450"/>
            </a:xfrm>
            <a:prstGeom prst="ellipse">
              <a:avLst/>
            </a:prstGeom>
          </p:spPr>
        </p:pic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A49CC634-0DE7-5035-387B-8DC4287C9D6C}"/>
                </a:ext>
              </a:extLst>
            </p:cNvPr>
            <p:cNvSpPr/>
            <p:nvPr/>
          </p:nvSpPr>
          <p:spPr>
            <a:xfrm>
              <a:off x="625633" y="2019521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A8E2B910-DD9D-17AC-F989-7993C815B426}"/>
              </a:ext>
            </a:extLst>
          </p:cNvPr>
          <p:cNvSpPr/>
          <p:nvPr/>
        </p:nvSpPr>
        <p:spPr>
          <a:xfrm>
            <a:off x="9266407" y="926333"/>
            <a:ext cx="843699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ㅅㅎ</a:t>
            </a:r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id="{02D746E9-917F-5419-E1B8-8081D20338D1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춘절을 너무 재밌게 보내서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일기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도 썼어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91F605F0-3AB9-9DE4-9F82-2FAAB8A463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4904" y="1931466"/>
            <a:ext cx="7568866" cy="4320735"/>
          </a:xfrm>
          <a:prstGeom prst="rect">
            <a:avLst/>
          </a:prstGeom>
        </p:spPr>
      </p:pic>
      <p:sp>
        <p:nvSpPr>
          <p:cNvPr id="32" name="말풍선: 모서리가 둥근 사각형 31">
            <a:extLst>
              <a:ext uri="{FF2B5EF4-FFF2-40B4-BE49-F238E27FC236}">
                <a16:creationId xmlns:a16="http://schemas.microsoft.com/office/drawing/2014/main" id="{EB098086-38E7-36B3-FA00-9919E24142F0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설날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과 같구나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뭐가 그렇게 재밌었어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077A0374-670D-D8A1-F7B6-A7B7AC2BDBF9}"/>
              </a:ext>
            </a:extLst>
          </p:cNvPr>
          <p:cNvGrpSpPr/>
          <p:nvPr/>
        </p:nvGrpSpPr>
        <p:grpSpPr>
          <a:xfrm>
            <a:off x="628729" y="670288"/>
            <a:ext cx="1060767" cy="1060767"/>
            <a:chOff x="625633" y="691464"/>
            <a:chExt cx="1060767" cy="1060767"/>
          </a:xfrm>
        </p:grpSpPr>
        <p:sp>
          <p:nvSpPr>
            <p:cNvPr id="30" name="타원 29">
              <a:extLst>
                <a:ext uri="{FF2B5EF4-FFF2-40B4-BE49-F238E27FC236}">
                  <a16:creationId xmlns:a16="http://schemas.microsoft.com/office/drawing/2014/main" id="{19B5191A-FC54-B6F1-4C93-B460DC721DE3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3" name="그림 32" descr="원, 만화 영화, 클립아트, 예술이(가) 표시된 사진&#10;&#10;자동 생성된 설명">
              <a:extLst>
                <a:ext uri="{FF2B5EF4-FFF2-40B4-BE49-F238E27FC236}">
                  <a16:creationId xmlns:a16="http://schemas.microsoft.com/office/drawing/2014/main" id="{04ACB1A2-138A-9692-00A0-E75F57FBC02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920" y="831341"/>
              <a:ext cx="776191" cy="899714"/>
            </a:xfrm>
            <a:prstGeom prst="rect">
              <a:avLst/>
            </a:prstGeom>
          </p:spPr>
        </p:pic>
      </p:grp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A3B0DB8F-E733-5C1B-5746-5021528FB52B}"/>
              </a:ext>
            </a:extLst>
          </p:cNvPr>
          <p:cNvGrpSpPr/>
          <p:nvPr/>
        </p:nvGrpSpPr>
        <p:grpSpPr>
          <a:xfrm>
            <a:off x="621186" y="670288"/>
            <a:ext cx="1075852" cy="1060767"/>
            <a:chOff x="621186" y="2019521"/>
            <a:chExt cx="1075852" cy="1060767"/>
          </a:xfrm>
        </p:grpSpPr>
        <p:sp>
          <p:nvSpPr>
            <p:cNvPr id="39" name="타원 38">
              <a:extLst>
                <a:ext uri="{FF2B5EF4-FFF2-40B4-BE49-F238E27FC236}">
                  <a16:creationId xmlns:a16="http://schemas.microsoft.com/office/drawing/2014/main" id="{39EE3429-9DB8-7802-81DC-3BFFE7E0D4FF}"/>
                </a:ext>
              </a:extLst>
            </p:cNvPr>
            <p:cNvSpPr/>
            <p:nvPr/>
          </p:nvSpPr>
          <p:spPr>
            <a:xfrm>
              <a:off x="625633" y="2019521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6" name="그림 35" descr="의류, 장난감, 인형, 만화 영화이(가) 표시된 사진&#10;&#10;자동 생성된 설명">
              <a:extLst>
                <a:ext uri="{FF2B5EF4-FFF2-40B4-BE49-F238E27FC236}">
                  <a16:creationId xmlns:a16="http://schemas.microsoft.com/office/drawing/2014/main" id="{C8D7629F-9002-8453-205D-1CB175D887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84" t="9112" r="37233" b="58759"/>
            <a:stretch/>
          </p:blipFill>
          <p:spPr>
            <a:xfrm>
              <a:off x="621186" y="2128838"/>
              <a:ext cx="1075852" cy="933450"/>
            </a:xfrm>
            <a:prstGeom prst="ellipse">
              <a:avLst/>
            </a:prstGeom>
          </p:spPr>
        </p:pic>
        <p:sp>
          <p:nvSpPr>
            <p:cNvPr id="37" name="타원 36">
              <a:extLst>
                <a:ext uri="{FF2B5EF4-FFF2-40B4-BE49-F238E27FC236}">
                  <a16:creationId xmlns:a16="http://schemas.microsoft.com/office/drawing/2014/main" id="{9FD33751-978D-BCD6-BD25-341641868319}"/>
                </a:ext>
              </a:extLst>
            </p:cNvPr>
            <p:cNvSpPr/>
            <p:nvPr/>
          </p:nvSpPr>
          <p:spPr>
            <a:xfrm>
              <a:off x="625633" y="2019521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8" name="말풍선: 모서리가 둥근 사각형 37">
            <a:extLst>
              <a:ext uri="{FF2B5EF4-FFF2-40B4-BE49-F238E27FC236}">
                <a16:creationId xmlns:a16="http://schemas.microsoft.com/office/drawing/2014/main" id="{5FD02A8D-8687-CF4D-6A46-E8B5241C95B7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우린 춘절을 맞아 특별한 음식을 만들었어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352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3" grpId="1" animBg="1"/>
      <p:bldP spid="9" grpId="0" animBg="1"/>
      <p:bldP spid="32" grpId="0" animBg="1"/>
      <p:bldP spid="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타원 7">
            <a:extLst>
              <a:ext uri="{FF2B5EF4-FFF2-40B4-BE49-F238E27FC236}">
                <a16:creationId xmlns:a16="http://schemas.microsoft.com/office/drawing/2014/main" id="{ACBD95A2-2571-AB24-7716-76242AF9EBEF}"/>
              </a:ext>
            </a:extLst>
          </p:cNvPr>
          <p:cNvSpPr/>
          <p:nvPr/>
        </p:nvSpPr>
        <p:spPr>
          <a:xfrm>
            <a:off x="4860925" y="5932744"/>
            <a:ext cx="2381250" cy="47758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2EB53FF4-03C0-B047-E176-8D4123CC1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 hidden="1">
            <a:extLst>
              <a:ext uri="{FF2B5EF4-FFF2-40B4-BE49-F238E27FC236}">
                <a16:creationId xmlns:a16="http://schemas.microsoft.com/office/drawing/2014/main" id="{6607F1D0-DFE7-87DC-62D6-42219DC528F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F6B9700-2241-6719-2A2E-5311630E1E0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AE37E9AE-5B4D-CD42-A7E7-CA44E825D34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7D932F53-BDA1-2ED3-944E-40EFF1E16138}"/>
              </a:ext>
            </a:extLst>
          </p:cNvPr>
          <p:cNvGrpSpPr/>
          <p:nvPr/>
        </p:nvGrpSpPr>
        <p:grpSpPr>
          <a:xfrm>
            <a:off x="3504544" y="2062543"/>
            <a:ext cx="4880632" cy="4265229"/>
            <a:chOff x="3756574" y="2162301"/>
            <a:chExt cx="4130125" cy="3609354"/>
          </a:xfrm>
        </p:grpSpPr>
        <p:pic>
          <p:nvPicPr>
            <p:cNvPr id="5" name="그림 4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8D700459-AB22-AF44-7E41-DFD9B11A83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6574" y="2162301"/>
              <a:ext cx="4130125" cy="3609354"/>
            </a:xfrm>
            <a:prstGeom prst="rect">
              <a:avLst/>
            </a:prstGeom>
          </p:spPr>
        </p:pic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B5404FDD-5341-4E58-B13F-7F0FE0B84C20}"/>
                </a:ext>
              </a:extLst>
            </p:cNvPr>
            <p:cNvSpPr/>
            <p:nvPr/>
          </p:nvSpPr>
          <p:spPr>
            <a:xfrm>
              <a:off x="6307933" y="3140869"/>
              <a:ext cx="45719" cy="107156"/>
            </a:xfrm>
            <a:prstGeom prst="rect">
              <a:avLst/>
            </a:prstGeom>
            <a:solidFill>
              <a:srgbClr val="9DDE5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id="{E04BA1AA-2E0F-0AEC-BF6A-F158249ECF3C}"/>
              </a:ext>
            </a:extLst>
          </p:cNvPr>
          <p:cNvSpPr/>
          <p:nvPr/>
        </p:nvSpPr>
        <p:spPr>
          <a:xfrm>
            <a:off x="378619" y="488950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안녕하세요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(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꾸벅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1" name="말풍선: 모서리가 둥근 사각형 20">
            <a:extLst>
              <a:ext uri="{FF2B5EF4-FFF2-40B4-BE49-F238E27FC236}">
                <a16:creationId xmlns:a16="http://schemas.microsoft.com/office/drawing/2014/main" id="{47BBF284-0794-0686-9B23-D165366DAF0E}"/>
              </a:ext>
            </a:extLst>
          </p:cNvPr>
          <p:cNvSpPr/>
          <p:nvPr/>
        </p:nvSpPr>
        <p:spPr>
          <a:xfrm>
            <a:off x="388087" y="488950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저는 여러분의 수업도우미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지구랑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이에요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F655DEE3-7D51-4480-8A4A-0F83B5A888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68261">
            <a:off x="8191796" y="2577647"/>
            <a:ext cx="836874" cy="481574"/>
          </a:xfrm>
          <a:prstGeom prst="rect">
            <a:avLst/>
          </a:prstGeom>
        </p:spPr>
      </p:pic>
      <p:sp>
        <p:nvSpPr>
          <p:cNvPr id="27" name="말풍선: 모서리가 둥근 사각형 26">
            <a:extLst>
              <a:ext uri="{FF2B5EF4-FFF2-40B4-BE49-F238E27FC236}">
                <a16:creationId xmlns:a16="http://schemas.microsoft.com/office/drawing/2014/main" id="{F636A045-74B5-DFE1-997C-2CFA56D639AA}"/>
              </a:ext>
            </a:extLst>
          </p:cNvPr>
          <p:cNvSpPr/>
          <p:nvPr/>
        </p:nvSpPr>
        <p:spPr>
          <a:xfrm>
            <a:off x="378619" y="499355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제 특기는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구르기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전 세계 어디든지 굴러가죠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말풍선: 모서리가 둥근 사각형 21">
            <a:extLst>
              <a:ext uri="{FF2B5EF4-FFF2-40B4-BE49-F238E27FC236}">
                <a16:creationId xmlns:a16="http://schemas.microsoft.com/office/drawing/2014/main" id="{7D273438-22A9-68F8-1C9A-31480B3C7AAD}"/>
              </a:ext>
            </a:extLst>
          </p:cNvPr>
          <p:cNvSpPr/>
          <p:nvPr/>
        </p:nvSpPr>
        <p:spPr>
          <a:xfrm>
            <a:off x="388087" y="499354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오늘 </a:t>
            </a:r>
            <a:r>
              <a:rPr lang="ko-KR" altLang="en-US" sz="400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우리가 떠나볼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나라는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이에요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AD37C69E-8F6B-D145-6ED5-BD886C9AB582}"/>
              </a:ext>
            </a:extLst>
          </p:cNvPr>
          <p:cNvSpPr/>
          <p:nvPr/>
        </p:nvSpPr>
        <p:spPr>
          <a:xfrm>
            <a:off x="378619" y="491956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떠날 준비됐나요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554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1" grpId="0" animBg="1"/>
      <p:bldP spid="27" grpId="0" animBg="1"/>
      <p:bldP spid="22" grpId="0" animBg="1"/>
      <p:bldP spid="2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FD0A2A-2558-30C2-336C-9544EAFCA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85D2558C-1013-1041-B194-099FDE5F5AA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AC4A048F-DB04-4AD1-EE4F-AAA589EFDDEA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88B5E765-7AAA-AF99-6DCD-8D8D7319F72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3B5603EC-D945-1510-5FF3-CEBBE71D97F8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만두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생선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국수가 정말 맛있었어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1162CA5E-8189-4DDF-8157-E6A843CABD6A}"/>
              </a:ext>
            </a:extLst>
          </p:cNvPr>
          <p:cNvSpPr/>
          <p:nvPr/>
        </p:nvSpPr>
        <p:spPr>
          <a:xfrm>
            <a:off x="3506957" y="926333"/>
            <a:ext cx="843699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ㅁㄷ</a:t>
            </a:r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94B45DE8-9F21-C601-BA8B-A3852A44164C}"/>
              </a:ext>
            </a:extLst>
          </p:cNvPr>
          <p:cNvGrpSpPr/>
          <p:nvPr/>
        </p:nvGrpSpPr>
        <p:grpSpPr>
          <a:xfrm>
            <a:off x="621186" y="670288"/>
            <a:ext cx="1075852" cy="1060767"/>
            <a:chOff x="621186" y="2019521"/>
            <a:chExt cx="1075852" cy="1060767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6B9EE3D5-BB8A-13DF-0423-2FCDCAE6A62D}"/>
                </a:ext>
              </a:extLst>
            </p:cNvPr>
            <p:cNvSpPr/>
            <p:nvPr/>
          </p:nvSpPr>
          <p:spPr>
            <a:xfrm>
              <a:off x="625633" y="2019521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의류, 장난감, 인형, 만화 영화이(가) 표시된 사진&#10;&#10;자동 생성된 설명">
              <a:extLst>
                <a:ext uri="{FF2B5EF4-FFF2-40B4-BE49-F238E27FC236}">
                  <a16:creationId xmlns:a16="http://schemas.microsoft.com/office/drawing/2014/main" id="{7CA5EF00-FE80-E4EB-F0E4-B95337C87C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84" t="9112" r="37233" b="58759"/>
            <a:stretch/>
          </p:blipFill>
          <p:spPr>
            <a:xfrm>
              <a:off x="621186" y="2128838"/>
              <a:ext cx="1075852" cy="933450"/>
            </a:xfrm>
            <a:prstGeom prst="ellipse">
              <a:avLst/>
            </a:prstGeom>
          </p:spPr>
        </p:pic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057462E0-5F3F-4C1A-BF4F-5E5F6245BDB2}"/>
                </a:ext>
              </a:extLst>
            </p:cNvPr>
            <p:cNvSpPr/>
            <p:nvPr/>
          </p:nvSpPr>
          <p:spPr>
            <a:xfrm>
              <a:off x="625633" y="2019521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4" name="그림 23" descr="만두, 딤섬, 모모, 음식이(가) 표시된 사진&#10;&#10;자동 생성된 설명">
            <a:extLst>
              <a:ext uri="{FF2B5EF4-FFF2-40B4-BE49-F238E27FC236}">
                <a16:creationId xmlns:a16="http://schemas.microsoft.com/office/drawing/2014/main" id="{15EE43BA-E85D-9CD0-4EDD-B414C29929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11" y="2279408"/>
            <a:ext cx="5065316" cy="3798987"/>
          </a:xfrm>
          <a:prstGeom prst="rect">
            <a:avLst/>
          </a:prstGeom>
        </p:spPr>
      </p:pic>
      <p:pic>
        <p:nvPicPr>
          <p:cNvPr id="25" name="그림 24" descr="음식, 스낵, 옥수수, 조리기구 및 제빵기구이(가) 표시된 사진&#10;&#10;자동 생성된 설명">
            <a:extLst>
              <a:ext uri="{FF2B5EF4-FFF2-40B4-BE49-F238E27FC236}">
                <a16:creationId xmlns:a16="http://schemas.microsoft.com/office/drawing/2014/main" id="{B3FBF2A8-EE52-FBC6-8084-158C2F7335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794" y="2279408"/>
            <a:ext cx="5065316" cy="3798987"/>
          </a:xfrm>
          <a:prstGeom prst="rect">
            <a:avLst/>
          </a:prstGeom>
        </p:spPr>
      </p:pic>
      <p:pic>
        <p:nvPicPr>
          <p:cNvPr id="26" name="그림 25" descr="해산물, 음식, 생선 제품, 물고기이(가) 표시된 사진&#10;&#10;자동 생성된 설명">
            <a:extLst>
              <a:ext uri="{FF2B5EF4-FFF2-40B4-BE49-F238E27FC236}">
                <a16:creationId xmlns:a16="http://schemas.microsoft.com/office/drawing/2014/main" id="{E06C0780-1C3E-97DE-2DF2-EDF1C01F33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81" y="2279408"/>
            <a:ext cx="5074376" cy="3806902"/>
          </a:xfrm>
          <a:prstGeom prst="rect">
            <a:avLst/>
          </a:prstGeom>
        </p:spPr>
      </p:pic>
      <p:pic>
        <p:nvPicPr>
          <p:cNvPr id="27" name="그림 26" descr="음식, 요리, 스튜, 스톡이(가) 표시된 사진&#10;&#10;자동 생성된 설명">
            <a:extLst>
              <a:ext uri="{FF2B5EF4-FFF2-40B4-BE49-F238E27FC236}">
                <a16:creationId xmlns:a16="http://schemas.microsoft.com/office/drawing/2014/main" id="{4BDC3D1E-677D-FC60-7650-0F2E05ED5F5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029" y="2279408"/>
            <a:ext cx="5070846" cy="3798987"/>
          </a:xfrm>
          <a:prstGeom prst="rect">
            <a:avLst/>
          </a:prstGeom>
        </p:spPr>
      </p:pic>
      <p:sp>
        <p:nvSpPr>
          <p:cNvPr id="28" name="말풍선: 모서리가 둥근 사각형 27">
            <a:extLst>
              <a:ext uri="{FF2B5EF4-FFF2-40B4-BE49-F238E27FC236}">
                <a16:creationId xmlns:a16="http://schemas.microsoft.com/office/drawing/2014/main" id="{474290AE-07A9-D3FA-9D8C-61433E6DCC7F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이웃들과 함께 나눠먹었는데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칭찬도 받았어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9" name="말풍선: 모서리가 둥근 사각형 28">
            <a:extLst>
              <a:ext uri="{FF2B5EF4-FFF2-40B4-BE49-F238E27FC236}">
                <a16:creationId xmlns:a16="http://schemas.microsoft.com/office/drawing/2014/main" id="{5BF48F69-F2C5-FD99-BAD3-7A464596753B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어머니와 집도 꾸몄는데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붉은색 장식을 달았어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4320ACE8-ACB1-8807-8CFB-4232E2D666B3}"/>
              </a:ext>
            </a:extLst>
          </p:cNvPr>
          <p:cNvSpPr/>
          <p:nvPr/>
        </p:nvSpPr>
        <p:spPr>
          <a:xfrm>
            <a:off x="6961357" y="924446"/>
            <a:ext cx="796529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ㅂㅇ</a:t>
            </a:r>
            <a:endParaRPr lang="ko-KR" altLang="en-US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9961934E-6AB5-8EC3-223E-FDA74395DF2A}"/>
              </a:ext>
            </a:extLst>
          </p:cNvPr>
          <p:cNvGrpSpPr/>
          <p:nvPr/>
        </p:nvGrpSpPr>
        <p:grpSpPr>
          <a:xfrm>
            <a:off x="621186" y="670288"/>
            <a:ext cx="1075852" cy="1060767"/>
            <a:chOff x="621186" y="2019521"/>
            <a:chExt cx="1075852" cy="1060767"/>
          </a:xfrm>
        </p:grpSpPr>
        <p:sp>
          <p:nvSpPr>
            <p:cNvPr id="41" name="타원 40">
              <a:extLst>
                <a:ext uri="{FF2B5EF4-FFF2-40B4-BE49-F238E27FC236}">
                  <a16:creationId xmlns:a16="http://schemas.microsoft.com/office/drawing/2014/main" id="{0B19DB21-B160-9AF5-9FC9-80B1149B0073}"/>
                </a:ext>
              </a:extLst>
            </p:cNvPr>
            <p:cNvSpPr/>
            <p:nvPr/>
          </p:nvSpPr>
          <p:spPr>
            <a:xfrm>
              <a:off x="625633" y="2019521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2" name="그림 41" descr="의류, 장난감, 인형, 만화 영화이(가) 표시된 사진&#10;&#10;자동 생성된 설명">
              <a:extLst>
                <a:ext uri="{FF2B5EF4-FFF2-40B4-BE49-F238E27FC236}">
                  <a16:creationId xmlns:a16="http://schemas.microsoft.com/office/drawing/2014/main" id="{93ACC54B-404F-C199-5C0C-1DBF5EECC9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84" t="9112" r="37233" b="58759"/>
            <a:stretch/>
          </p:blipFill>
          <p:spPr>
            <a:xfrm>
              <a:off x="621186" y="2128838"/>
              <a:ext cx="1075852" cy="933450"/>
            </a:xfrm>
            <a:prstGeom prst="ellipse">
              <a:avLst/>
            </a:prstGeom>
          </p:spPr>
        </p:pic>
        <p:sp>
          <p:nvSpPr>
            <p:cNvPr id="43" name="타원 42">
              <a:extLst>
                <a:ext uri="{FF2B5EF4-FFF2-40B4-BE49-F238E27FC236}">
                  <a16:creationId xmlns:a16="http://schemas.microsoft.com/office/drawing/2014/main" id="{0F15E920-4981-BE89-440C-D999FDC07D56}"/>
                </a:ext>
              </a:extLst>
            </p:cNvPr>
            <p:cNvSpPr/>
            <p:nvPr/>
          </p:nvSpPr>
          <p:spPr>
            <a:xfrm>
              <a:off x="625633" y="2019521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46" name="그림 45" descr="마룬, 예술, 레드이(가) 표시된 사진&#10;&#10;자동 생성된 설명">
            <a:extLst>
              <a:ext uri="{FF2B5EF4-FFF2-40B4-BE49-F238E27FC236}">
                <a16:creationId xmlns:a16="http://schemas.microsoft.com/office/drawing/2014/main" id="{0CD90196-2DE7-CED2-B995-0A859B8C233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981" y="2279408"/>
            <a:ext cx="5074776" cy="3806902"/>
          </a:xfrm>
          <a:prstGeom prst="rect">
            <a:avLst/>
          </a:prstGeom>
        </p:spPr>
      </p:pic>
      <p:pic>
        <p:nvPicPr>
          <p:cNvPr id="47" name="그림 46" descr="등, 조명, 호박, 빛이(가) 표시된 사진&#10;&#10;자동 생성된 설명">
            <a:extLst>
              <a:ext uri="{FF2B5EF4-FFF2-40B4-BE49-F238E27FC236}">
                <a16:creationId xmlns:a16="http://schemas.microsoft.com/office/drawing/2014/main" id="{9EE62BAF-CE7C-0FE6-A1E1-5B9CE8E934E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029" y="2279408"/>
            <a:ext cx="5070846" cy="378807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EF82929-F1E2-877B-2C76-A4B89DB7E83D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47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3" grpId="1" animBg="1"/>
      <p:bldP spid="28" grpId="0" animBg="1"/>
      <p:bldP spid="29" grpId="0" animBg="1"/>
      <p:bldP spid="31" grpId="0" animBg="1"/>
      <p:bldP spid="31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B76BB6-E0FF-4983-F26E-4AEC0F1DC5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BC345D7E-1A5C-568A-F4E3-48A0A636169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6C8A0E40-A9D0-04D1-554E-F7039F0BBE7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0C96848-AA83-FDA7-1140-05D1AC6326C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8529CF7D-5C9D-4BDA-AF9F-0CEF9A1AF9FB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붉은색으로 집을 꾸미면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행운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과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번영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찾아 온대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1" name="그림 20" descr="조명, 등, 건물, 호박이(가) 표시된 사진&#10;&#10;자동 생성된 설명">
            <a:extLst>
              <a:ext uri="{FF2B5EF4-FFF2-40B4-BE49-F238E27FC236}">
                <a16:creationId xmlns:a16="http://schemas.microsoft.com/office/drawing/2014/main" id="{57A828D2-98D7-76DF-1F13-5D70E6A78F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1437" y="1793973"/>
            <a:ext cx="6760482" cy="4505228"/>
          </a:xfrm>
          <a:prstGeom prst="rect">
            <a:avLst/>
          </a:prstGeom>
        </p:spPr>
      </p:pic>
      <p:pic>
        <p:nvPicPr>
          <p:cNvPr id="31" name="그림 30" descr="불꽃놀이, 새해 전날, 설날, 새해이(가) 표시된 사진&#10;&#10;자동 생성된 설명">
            <a:extLst>
              <a:ext uri="{FF2B5EF4-FFF2-40B4-BE49-F238E27FC236}">
                <a16:creationId xmlns:a16="http://schemas.microsoft.com/office/drawing/2014/main" id="{A64D3FCE-2EFD-A1BF-8044-4979E9A429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13"/>
          <a:stretch/>
        </p:blipFill>
        <p:spPr>
          <a:xfrm>
            <a:off x="435825" y="464884"/>
            <a:ext cx="11387024" cy="6027991"/>
          </a:xfrm>
          <a:prstGeom prst="rect">
            <a:avLst/>
          </a:prstGeom>
        </p:spPr>
      </p:pic>
      <p:sp>
        <p:nvSpPr>
          <p:cNvPr id="22" name="말풍선: 모서리가 둥근 사각형 21">
            <a:extLst>
              <a:ext uri="{FF2B5EF4-FFF2-40B4-BE49-F238E27FC236}">
                <a16:creationId xmlns:a16="http://schemas.microsoft.com/office/drawing/2014/main" id="{F60934C5-5D31-A99E-85DC-48289298A181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또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밤에는 폭죽을 터뜨렸어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920D232B-3742-AC21-C5D3-C41C1164BB1D}"/>
              </a:ext>
            </a:extLst>
          </p:cNvPr>
          <p:cNvSpPr/>
          <p:nvPr/>
        </p:nvSpPr>
        <p:spPr>
          <a:xfrm>
            <a:off x="6198450" y="924446"/>
            <a:ext cx="796529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ㅍㅈ</a:t>
            </a:r>
            <a:endParaRPr lang="ko-KR" altLang="en-US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1D435353-18AF-3B5F-A3BE-1352CDC3AB76}"/>
              </a:ext>
            </a:extLst>
          </p:cNvPr>
          <p:cNvGrpSpPr/>
          <p:nvPr/>
        </p:nvGrpSpPr>
        <p:grpSpPr>
          <a:xfrm>
            <a:off x="621186" y="670288"/>
            <a:ext cx="1075852" cy="1060767"/>
            <a:chOff x="621186" y="2019521"/>
            <a:chExt cx="1075852" cy="1060767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1B1834C1-5193-3637-C4A2-DAFB5777FB0B}"/>
                </a:ext>
              </a:extLst>
            </p:cNvPr>
            <p:cNvSpPr/>
            <p:nvPr/>
          </p:nvSpPr>
          <p:spPr>
            <a:xfrm>
              <a:off x="625633" y="2019521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의류, 장난감, 인형, 만화 영화이(가) 표시된 사진&#10;&#10;자동 생성된 설명">
              <a:extLst>
                <a:ext uri="{FF2B5EF4-FFF2-40B4-BE49-F238E27FC236}">
                  <a16:creationId xmlns:a16="http://schemas.microsoft.com/office/drawing/2014/main" id="{2D5EAC22-AF73-9A19-0B4A-0BB2865D6F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84" t="9112" r="37233" b="58759"/>
            <a:stretch/>
          </p:blipFill>
          <p:spPr>
            <a:xfrm>
              <a:off x="621186" y="2128838"/>
              <a:ext cx="1075852" cy="933450"/>
            </a:xfrm>
            <a:prstGeom prst="ellipse">
              <a:avLst/>
            </a:prstGeom>
          </p:spPr>
        </p:pic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5B576DF4-B1C4-A87E-117E-CCD068E9A89E}"/>
                </a:ext>
              </a:extLst>
            </p:cNvPr>
            <p:cNvSpPr/>
            <p:nvPr/>
          </p:nvSpPr>
          <p:spPr>
            <a:xfrm>
              <a:off x="625633" y="2019521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2" name="말풍선: 모서리가 둥근 사각형 31">
            <a:extLst>
              <a:ext uri="{FF2B5EF4-FFF2-40B4-BE49-F238E27FC236}">
                <a16:creationId xmlns:a16="http://schemas.microsoft.com/office/drawing/2014/main" id="{43DACAC4-B5D5-3AEE-B80A-22E2D5342886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악한 기운을 쫓아내고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복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오기를 바라는 마음으로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3936CC-BC08-892A-9053-C697F9D372D9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17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" grpId="0" animBg="1"/>
      <p:bldP spid="23" grpId="0" animBg="1"/>
      <p:bldP spid="23" grpId="1" animBg="1"/>
      <p:bldP spid="3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F3160B-5382-9FDA-A25D-181A71D0F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F4F73D60-3F51-62D7-0476-6F137F51F4CD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B8874CFE-9DB0-3149-F878-037EE683BAEB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8CBBFBB-6A25-3FAF-F688-71B51DD2472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601F038A-3B03-BF9E-3E99-C808A6876873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흐흐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그런데 제일 좋았던 건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뭔지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알아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598EC74A-EB4F-5321-CA84-464BD116207A}"/>
              </a:ext>
            </a:extLst>
          </p:cNvPr>
          <p:cNvGrpSpPr/>
          <p:nvPr/>
        </p:nvGrpSpPr>
        <p:grpSpPr>
          <a:xfrm>
            <a:off x="621186" y="670288"/>
            <a:ext cx="1075852" cy="1060767"/>
            <a:chOff x="621186" y="2019521"/>
            <a:chExt cx="1075852" cy="1060767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3E67A1D7-5424-50DE-1CC8-84F5FD968944}"/>
                </a:ext>
              </a:extLst>
            </p:cNvPr>
            <p:cNvSpPr/>
            <p:nvPr/>
          </p:nvSpPr>
          <p:spPr>
            <a:xfrm>
              <a:off x="625633" y="2019521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의류, 장난감, 인형, 만화 영화이(가) 표시된 사진&#10;&#10;자동 생성된 설명">
              <a:extLst>
                <a:ext uri="{FF2B5EF4-FFF2-40B4-BE49-F238E27FC236}">
                  <a16:creationId xmlns:a16="http://schemas.microsoft.com/office/drawing/2014/main" id="{C1C690FB-F6FA-1149-EF3F-51D4B35F7A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84" t="9112" r="37233" b="58759"/>
            <a:stretch/>
          </p:blipFill>
          <p:spPr>
            <a:xfrm>
              <a:off x="621186" y="2128838"/>
              <a:ext cx="1075852" cy="933450"/>
            </a:xfrm>
            <a:prstGeom prst="ellipse">
              <a:avLst/>
            </a:prstGeom>
          </p:spPr>
        </p:pic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E5FB630B-F861-6BEF-5452-12C2445B02D8}"/>
                </a:ext>
              </a:extLst>
            </p:cNvPr>
            <p:cNvSpPr/>
            <p:nvPr/>
          </p:nvSpPr>
          <p:spPr>
            <a:xfrm>
              <a:off x="625633" y="2019521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89AF4187-F0A3-E974-9017-B064EC5995C6}"/>
              </a:ext>
            </a:extLst>
          </p:cNvPr>
          <p:cNvGrpSpPr/>
          <p:nvPr/>
        </p:nvGrpSpPr>
        <p:grpSpPr>
          <a:xfrm>
            <a:off x="625633" y="2013834"/>
            <a:ext cx="1060767" cy="1066551"/>
            <a:chOff x="625633" y="685680"/>
            <a:chExt cx="1060767" cy="1066551"/>
          </a:xfrm>
        </p:grpSpPr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CC25C07E-8666-58FF-4B01-C4C5F4C2F23C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" name="그림 11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1256EC7B-4B28-B0A9-810F-563EC3F6FB6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sp>
        <p:nvSpPr>
          <p:cNvPr id="13" name="말풍선: 모서리가 둥근 사각형 12">
            <a:extLst>
              <a:ext uri="{FF2B5EF4-FFF2-40B4-BE49-F238E27FC236}">
                <a16:creationId xmlns:a16="http://schemas.microsoft.com/office/drawing/2014/main" id="{6A9F9220-2880-011F-FC12-265289597203}"/>
              </a:ext>
            </a:extLst>
          </p:cNvPr>
          <p:cNvSpPr/>
          <p:nvPr/>
        </p:nvSpPr>
        <p:spPr>
          <a:xfrm>
            <a:off x="1819749" y="2130513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뭔데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FDC610F6-2A48-0EEA-A3F3-F4AF38637CF1}"/>
              </a:ext>
            </a:extLst>
          </p:cNvPr>
          <p:cNvSpPr/>
          <p:nvPr/>
        </p:nvSpPr>
        <p:spPr>
          <a:xfrm>
            <a:off x="1819749" y="3552431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너는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설날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되면 뭐가 제일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설레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05DE6C77-7780-7A56-2C9E-B97B244A54B4}"/>
              </a:ext>
            </a:extLst>
          </p:cNvPr>
          <p:cNvGrpSpPr/>
          <p:nvPr/>
        </p:nvGrpSpPr>
        <p:grpSpPr>
          <a:xfrm>
            <a:off x="621186" y="3420360"/>
            <a:ext cx="1075852" cy="1060767"/>
            <a:chOff x="621186" y="2019521"/>
            <a:chExt cx="1075852" cy="1060767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35162B02-E4B6-98C4-BA36-3738E0EABFF3}"/>
                </a:ext>
              </a:extLst>
            </p:cNvPr>
            <p:cNvSpPr/>
            <p:nvPr/>
          </p:nvSpPr>
          <p:spPr>
            <a:xfrm>
              <a:off x="625633" y="2019521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7" name="그림 16" descr="의류, 장난감, 인형, 만화 영화이(가) 표시된 사진&#10;&#10;자동 생성된 설명">
              <a:extLst>
                <a:ext uri="{FF2B5EF4-FFF2-40B4-BE49-F238E27FC236}">
                  <a16:creationId xmlns:a16="http://schemas.microsoft.com/office/drawing/2014/main" id="{BAE5959C-21BF-A789-114A-3B9AC3FDD2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84" t="9112" r="37233" b="58759"/>
            <a:stretch/>
          </p:blipFill>
          <p:spPr>
            <a:xfrm>
              <a:off x="621186" y="2128838"/>
              <a:ext cx="1075852" cy="933450"/>
            </a:xfrm>
            <a:prstGeom prst="ellipse">
              <a:avLst/>
            </a:prstGeom>
          </p:spPr>
        </p:pic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749B1832-9506-BFD0-ABD9-1ABFFE4F8857}"/>
                </a:ext>
              </a:extLst>
            </p:cNvPr>
            <p:cNvSpPr/>
            <p:nvPr/>
          </p:nvSpPr>
          <p:spPr>
            <a:xfrm>
              <a:off x="625633" y="2019521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4" name="타원 23">
            <a:extLst>
              <a:ext uri="{FF2B5EF4-FFF2-40B4-BE49-F238E27FC236}">
                <a16:creationId xmlns:a16="http://schemas.microsoft.com/office/drawing/2014/main" id="{157A974F-B444-1638-F87A-389000CE0825}"/>
              </a:ext>
            </a:extLst>
          </p:cNvPr>
          <p:cNvSpPr/>
          <p:nvPr/>
        </p:nvSpPr>
        <p:spPr>
          <a:xfrm>
            <a:off x="625633" y="4778682"/>
            <a:ext cx="1060767" cy="1060767"/>
          </a:xfrm>
          <a:prstGeom prst="ellipse">
            <a:avLst/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565E505C-911F-4913-F824-03E72A57ECEA}"/>
              </a:ext>
            </a:extLst>
          </p:cNvPr>
          <p:cNvSpPr/>
          <p:nvPr/>
        </p:nvSpPr>
        <p:spPr>
          <a:xfrm>
            <a:off x="1819749" y="488957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혹시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세뱃돈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7" name="내용 개체 틀 2" descr="원, 클립아트, 만화 영화, 스마일리이(가) 표시된 사진&#10;&#10;자동 생성된 설명">
            <a:extLst>
              <a:ext uri="{FF2B5EF4-FFF2-40B4-BE49-F238E27FC236}">
                <a16:creationId xmlns:a16="http://schemas.microsoft.com/office/drawing/2014/main" id="{F3E7300D-FAF2-F2D4-816C-06C22720CA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21" y="4764958"/>
            <a:ext cx="925789" cy="947243"/>
          </a:xfrm>
        </p:spPr>
      </p:pic>
    </p:spTree>
    <p:extLst>
      <p:ext uri="{BB962C8B-B14F-4D97-AF65-F5344CB8AC3E}">
        <p14:creationId xmlns:p14="http://schemas.microsoft.com/office/powerpoint/2010/main" val="249546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24" grpId="0" animBg="1"/>
      <p:bldP spid="2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6A03C-71C2-358A-7136-1718CDAD90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79CBC66C-B745-814F-45B6-CA0010B5231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1623A92-4E26-37B1-E367-AC2040987A4B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98698268-D724-BD84-5EDF-E4EC54E8EBB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83C0C954-8684-581C-7B39-6E6675C20517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정답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역시 내 친구야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아버지가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홍바오를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주셨어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582E942F-0065-3347-F9B1-6FEE6CE1503B}"/>
              </a:ext>
            </a:extLst>
          </p:cNvPr>
          <p:cNvGrpSpPr/>
          <p:nvPr/>
        </p:nvGrpSpPr>
        <p:grpSpPr>
          <a:xfrm>
            <a:off x="621186" y="670288"/>
            <a:ext cx="1075852" cy="1060767"/>
            <a:chOff x="621186" y="2019521"/>
            <a:chExt cx="1075852" cy="1060767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10588D0B-6E7F-48CC-A8AE-3C193888E5A1}"/>
                </a:ext>
              </a:extLst>
            </p:cNvPr>
            <p:cNvSpPr/>
            <p:nvPr/>
          </p:nvSpPr>
          <p:spPr>
            <a:xfrm>
              <a:off x="625633" y="2019521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의류, 장난감, 인형, 만화 영화이(가) 표시된 사진&#10;&#10;자동 생성된 설명">
              <a:extLst>
                <a:ext uri="{FF2B5EF4-FFF2-40B4-BE49-F238E27FC236}">
                  <a16:creationId xmlns:a16="http://schemas.microsoft.com/office/drawing/2014/main" id="{D911E3BE-3B57-41E1-E98A-318C89540A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84" t="9112" r="37233" b="58759"/>
            <a:stretch/>
          </p:blipFill>
          <p:spPr>
            <a:xfrm>
              <a:off x="621186" y="2128838"/>
              <a:ext cx="1075852" cy="933450"/>
            </a:xfrm>
            <a:prstGeom prst="ellipse">
              <a:avLst/>
            </a:prstGeom>
          </p:spPr>
        </p:pic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E277C402-1414-8128-A1D9-09C7F1AE2277}"/>
                </a:ext>
              </a:extLst>
            </p:cNvPr>
            <p:cNvSpPr/>
            <p:nvPr/>
          </p:nvSpPr>
          <p:spPr>
            <a:xfrm>
              <a:off x="625633" y="2019521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BFE6E3A0-C363-7D99-3BA6-D7FAA8DD644F}"/>
              </a:ext>
            </a:extLst>
          </p:cNvPr>
          <p:cNvSpPr/>
          <p:nvPr/>
        </p:nvSpPr>
        <p:spPr>
          <a:xfrm>
            <a:off x="8047207" y="924446"/>
            <a:ext cx="1198393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ㅎㅂㅇ</a:t>
            </a:r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3" name="그림 22" descr="텍스트, 과일, 음식, 자연 식품이(가) 표시된 사진&#10;&#10;자동 생성된 설명">
            <a:extLst>
              <a:ext uri="{FF2B5EF4-FFF2-40B4-BE49-F238E27FC236}">
                <a16:creationId xmlns:a16="http://schemas.microsoft.com/office/drawing/2014/main" id="{2F83D8FA-BFB9-3592-9532-C49B397683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599" y="2513749"/>
            <a:ext cx="4994585" cy="3332324"/>
          </a:xfrm>
          <a:prstGeom prst="rect">
            <a:avLst/>
          </a:prstGeom>
        </p:spPr>
      </p:pic>
      <p:pic>
        <p:nvPicPr>
          <p:cNvPr id="30" name="그림 29" descr="과일, 자연 식품, 오렌지, 자몽이(가) 표시된 사진&#10;&#10;자동 생성된 설명">
            <a:extLst>
              <a:ext uri="{FF2B5EF4-FFF2-40B4-BE49-F238E27FC236}">
                <a16:creationId xmlns:a16="http://schemas.microsoft.com/office/drawing/2014/main" id="{D9B31C60-AB55-F300-5996-D187264872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918" y="2513682"/>
            <a:ext cx="5000344" cy="3332260"/>
          </a:xfrm>
          <a:prstGeom prst="rect">
            <a:avLst/>
          </a:prstGeom>
        </p:spPr>
      </p:pic>
      <p:sp>
        <p:nvSpPr>
          <p:cNvPr id="31" name="말풍선: 모서리가 둥근 사각형 30">
            <a:extLst>
              <a:ext uri="{FF2B5EF4-FFF2-40B4-BE49-F238E27FC236}">
                <a16:creationId xmlns:a16="http://schemas.microsoft.com/office/drawing/2014/main" id="{9D003545-65DB-6FCB-69F1-07950B5C5950}"/>
              </a:ext>
            </a:extLst>
          </p:cNvPr>
          <p:cNvSpPr/>
          <p:nvPr/>
        </p:nvSpPr>
        <p:spPr>
          <a:xfrm>
            <a:off x="1819749" y="803644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빨간 봉투안에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덕담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과 함께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용돈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넣어주셨지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2" name="타원 31">
            <a:extLst>
              <a:ext uri="{FF2B5EF4-FFF2-40B4-BE49-F238E27FC236}">
                <a16:creationId xmlns:a16="http://schemas.microsoft.com/office/drawing/2014/main" id="{B488E920-ED79-B74D-03F2-685B35B52550}"/>
              </a:ext>
            </a:extLst>
          </p:cNvPr>
          <p:cNvSpPr/>
          <p:nvPr/>
        </p:nvSpPr>
        <p:spPr>
          <a:xfrm>
            <a:off x="625633" y="669240"/>
            <a:ext cx="1060767" cy="1060767"/>
          </a:xfrm>
          <a:prstGeom prst="ellipse">
            <a:avLst/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말풍선: 모서리가 둥근 사각형 32">
            <a:extLst>
              <a:ext uri="{FF2B5EF4-FFF2-40B4-BE49-F238E27FC236}">
                <a16:creationId xmlns:a16="http://schemas.microsoft.com/office/drawing/2014/main" id="{5FBBFE28-7AF5-322B-4A2E-7FEA920A8692}"/>
              </a:ext>
            </a:extLst>
          </p:cNvPr>
          <p:cNvSpPr/>
          <p:nvPr/>
        </p:nvSpPr>
        <p:spPr>
          <a:xfrm>
            <a:off x="1819749" y="803644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정말 일기로 남길만한 하루였네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34" name="내용 개체 틀 2" descr="원, 클립아트, 만화 영화, 스마일리이(가) 표시된 사진&#10;&#10;자동 생성된 설명">
            <a:extLst>
              <a:ext uri="{FF2B5EF4-FFF2-40B4-BE49-F238E27FC236}">
                <a16:creationId xmlns:a16="http://schemas.microsoft.com/office/drawing/2014/main" id="{D5305107-067A-1331-9669-68FDC7672B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21" y="655516"/>
            <a:ext cx="925789" cy="947243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C6BFEF6-5CFD-6DBC-7081-A57D792233C9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2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1" grpId="1" animBg="1"/>
      <p:bldP spid="31" grpId="0" animBg="1"/>
      <p:bldP spid="32" grpId="0" animBg="1"/>
      <p:bldP spid="3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00E26F-D9AC-65AB-1AC2-66818AFA0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BDC05C2C-A671-547E-A244-E666FE16F4E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B8EA9D5B-3614-747A-26D4-0CB526052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6BCF5BE-6A93-E77A-6966-4C1F3BB3ADB6}"/>
              </a:ext>
            </a:extLst>
          </p:cNvPr>
          <p:cNvSpPr/>
          <p:nvPr/>
        </p:nvSpPr>
        <p:spPr>
          <a:xfrm>
            <a:off x="666282" y="400504"/>
            <a:ext cx="10859436" cy="6135582"/>
          </a:xfrm>
          <a:prstGeom prst="rect">
            <a:avLst/>
          </a:prstGeom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온라인 미디어 9" title="스스로를 지키기 위해 오지 산속에 쌓아 올린 높은 성벽┃전쟁으로 고향 잃은 ‘중국의 유대인’ 객가인이 지은 1,000년 요새┃중국 방어용 주택 토루┃세계테마기행┃#골라듄다큐">
            <a:hlinkClick r:id="" action="ppaction://media"/>
            <a:extLst>
              <a:ext uri="{FF2B5EF4-FFF2-40B4-BE49-F238E27FC236}">
                <a16:creationId xmlns:a16="http://schemas.microsoft.com/office/drawing/2014/main" id="{778313AF-BB85-6EC9-EEF4-B3235A0BFE4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66282" y="400504"/>
            <a:ext cx="10859436" cy="61355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CF4B97D-4D46-E5B8-33D7-5F32724CC307}"/>
              </a:ext>
            </a:extLst>
          </p:cNvPr>
          <p:cNvSpPr txBox="1"/>
          <p:nvPr/>
        </p:nvSpPr>
        <p:spPr>
          <a:xfrm>
            <a:off x="7350686" y="6536086"/>
            <a:ext cx="43626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출처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: EBS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 세계테마기행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 © EBS. All rights reserved.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74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5FD79-3E28-1A7A-1A0C-486154C44A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6B6C609-AF32-D7EB-D640-A5DC2B70E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A1A6C8A1-CC95-BDD1-C69E-5756B1A905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968680AA-0C65-8606-7F0A-0E9F2297708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13879B82-8ED1-C497-CF50-F807BEFECF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2DF4135A-12FB-1F59-CB1F-A7D2F1DE4E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DA72F8FF-2C91-14C6-E3C2-559CAABA698A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2543108F-1DB1-50F8-6C08-5E5FBB1CEAE7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E1D60ECF-3BAC-8FB3-4E33-E6FCB6C8A335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[ 4 ]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정리하기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05CC0058-06CB-9D31-3F0C-E365438BEB14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78A15FDC-FA8A-0C70-E14D-325D25160B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1943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47BB73-8771-602F-04CA-6B014B781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F9CD4EB8-2C60-A565-917A-789F06F9C1F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81FE6B6C-1C01-0F5E-E863-F8E537ED49B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256C3F40-F675-8733-B682-A6B0F43C731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58CD9A38-A5EC-6BF5-8BF2-91DF98CA996D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 여행 정말 재미있었다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51BE90F9-5F23-0EFF-82FC-6F08E23AF2AC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은 한국과 비슷하면서도 다르네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D8EBFF60-3911-008D-D1A8-B4F73660FAC3}"/>
              </a:ext>
            </a:extLst>
          </p:cNvPr>
          <p:cNvGrpSpPr/>
          <p:nvPr/>
        </p:nvGrpSpPr>
        <p:grpSpPr>
          <a:xfrm>
            <a:off x="4117334" y="2226288"/>
            <a:ext cx="3688342" cy="3929111"/>
            <a:chOff x="4117334" y="2226288"/>
            <a:chExt cx="3688342" cy="3929111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624D2896-82B3-BE0A-CB74-A7698B51BEE9}"/>
                </a:ext>
              </a:extLst>
            </p:cNvPr>
            <p:cNvSpPr/>
            <p:nvPr/>
          </p:nvSpPr>
          <p:spPr>
            <a:xfrm>
              <a:off x="4670425" y="5677819"/>
              <a:ext cx="2381250" cy="47758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667E91D4-58C3-75D7-46C2-27F4903406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334" y="2226288"/>
              <a:ext cx="3688342" cy="3829353"/>
            </a:xfrm>
            <a:prstGeom prst="rect">
              <a:avLst/>
            </a:prstGeom>
          </p:spPr>
        </p:pic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C0757CB4-53A5-2019-1FD2-A75FD35DF350}"/>
              </a:ext>
            </a:extLst>
          </p:cNvPr>
          <p:cNvGrpSpPr/>
          <p:nvPr/>
        </p:nvGrpSpPr>
        <p:grpSpPr>
          <a:xfrm>
            <a:off x="3504055" y="2074372"/>
            <a:ext cx="4565591" cy="3989911"/>
            <a:chOff x="4591468" y="425183"/>
            <a:chExt cx="3142494" cy="2746254"/>
          </a:xfrm>
        </p:grpSpPr>
        <p:pic>
          <p:nvPicPr>
            <p:cNvPr id="24" name="그림 23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F4CB5982-98A8-C4A3-ED12-7B2181E9E4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68" y="425183"/>
              <a:ext cx="3142494" cy="2746254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035B699C-0FF2-59A9-0886-3ED7F2469D40}"/>
                </a:ext>
              </a:extLst>
            </p:cNvPr>
            <p:cNvSpPr/>
            <p:nvPr/>
          </p:nvSpPr>
          <p:spPr>
            <a:xfrm>
              <a:off x="6514713" y="1159666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id="{B8365A0E-23B1-9C1C-12CA-A7DCACD1559A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중국과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명절 문화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비교해볼까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BBD422BE-7D3C-0954-F887-523CA74F2D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2350" y="2624704"/>
            <a:ext cx="10331450" cy="2290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02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7" grpId="0" animBg="1"/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5DA7AF-8BA2-445F-AEEF-A94B2347DC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8FD5FED7-598F-5E4D-870A-C812CF53E82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DB57BF26-1B73-09B9-B5E3-02D7AB83009B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81967A2C-FF8C-0754-CD9E-34DFF9E8838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FFDA2E62-2552-09E7-5805-C5BA50CFF781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발표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A9C3097D-84EB-1A21-805A-34AF273CC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949" y="3338004"/>
            <a:ext cx="1186255" cy="2016633"/>
          </a:xfrm>
          <a:prstGeom prst="rect">
            <a:avLst/>
          </a:prstGeom>
        </p:spPr>
      </p:pic>
      <p:sp>
        <p:nvSpPr>
          <p:cNvPr id="3" name="말풍선: 모서리가 둥근 사각형 2">
            <a:extLst>
              <a:ext uri="{FF2B5EF4-FFF2-40B4-BE49-F238E27FC236}">
                <a16:creationId xmlns:a16="http://schemas.microsoft.com/office/drawing/2014/main" id="{3583E4B8-6A16-C2F4-CB8B-BF65A7F4CC00}"/>
              </a:ext>
            </a:extLst>
          </p:cNvPr>
          <p:cNvSpPr/>
          <p:nvPr/>
        </p:nvSpPr>
        <p:spPr>
          <a:xfrm>
            <a:off x="3488924" y="2508530"/>
            <a:ext cx="7528264" cy="2603513"/>
          </a:xfrm>
          <a:prstGeom prst="wedgeRoundRectCallout">
            <a:avLst>
              <a:gd name="adj1" fmla="val -54266"/>
              <a:gd name="adj2" fmla="val 24554"/>
              <a:gd name="adj3" fmla="val 16667"/>
            </a:avLst>
          </a:prstGeom>
          <a:solidFill>
            <a:srgbClr val="CCE9EA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중국과 한국의 명절문화의</a:t>
            </a:r>
            <a:endParaRPr lang="en-US" altLang="ko-KR" sz="3200" dirty="0">
              <a:solidFill>
                <a:srgbClr val="1D91B3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같은 점은 </a:t>
            </a:r>
            <a:r>
              <a:rPr lang="ko-KR" altLang="en-US" sz="3200" u="sng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            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다른 점은 </a:t>
            </a:r>
            <a:r>
              <a:rPr lang="ko-KR" altLang="en-US" sz="3200" u="sng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            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입니다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200" dirty="0">
              <a:solidFill>
                <a:srgbClr val="1D91B3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925EFEC-B45A-48C0-0149-2AB807FAA3AA}"/>
              </a:ext>
            </a:extLst>
          </p:cNvPr>
          <p:cNvGrpSpPr/>
          <p:nvPr/>
        </p:nvGrpSpPr>
        <p:grpSpPr>
          <a:xfrm>
            <a:off x="625633" y="685680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88B93112-EDE5-0528-73B5-40882461435C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6D701913-FB9F-65C5-B9D2-63658069BC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5101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4A3E54-9F8D-21F4-D66B-4F9B363C3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108D317-7CBD-4897-BD1F-959436D2A3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BF26504F-5C88-6605-8B89-AEC778E782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44" t="16117" b="11335"/>
          <a:stretch/>
        </p:blipFill>
        <p:spPr>
          <a:xfrm>
            <a:off x="0" y="0"/>
            <a:ext cx="4130125" cy="6858000"/>
          </a:xfrm>
          <a:custGeom>
            <a:avLst/>
            <a:gdLst/>
            <a:ahLst/>
            <a:cxnLst/>
            <a:rect l="l" t="t" r="r" b="b"/>
            <a:pathLst>
              <a:path w="6717456" h="6858000">
                <a:moveTo>
                  <a:pt x="0" y="0"/>
                </a:moveTo>
                <a:lnTo>
                  <a:pt x="6149468" y="0"/>
                </a:lnTo>
                <a:lnTo>
                  <a:pt x="6202448" y="162605"/>
                </a:lnTo>
                <a:cubicBezTo>
                  <a:pt x="6535625" y="1263763"/>
                  <a:pt x="6717456" y="2453207"/>
                  <a:pt x="6717456" y="3694043"/>
                </a:cubicBezTo>
                <a:cubicBezTo>
                  <a:pt x="6717456" y="4757617"/>
                  <a:pt x="6583866" y="5783433"/>
                  <a:pt x="6335883" y="6748259"/>
                </a:cubicBezTo>
                <a:lnTo>
                  <a:pt x="6305198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6297641-8B9F-4767-9606-8A11313227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89864" y="38793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8F3CA65-EA00-46B4-9616-39E6853F7B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36172" y="2240371"/>
            <a:ext cx="42062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59C27A52-9715-B3A4-74FD-338365950A7B}"/>
              </a:ext>
            </a:extLst>
          </p:cNvPr>
          <p:cNvGrpSpPr/>
          <p:nvPr/>
        </p:nvGrpSpPr>
        <p:grpSpPr>
          <a:xfrm flipH="1">
            <a:off x="372479" y="3058200"/>
            <a:ext cx="4130125" cy="3609354"/>
            <a:chOff x="3756574" y="2162301"/>
            <a:chExt cx="4130125" cy="3609354"/>
          </a:xfrm>
        </p:grpSpPr>
        <p:pic>
          <p:nvPicPr>
            <p:cNvPr id="3" name="그림 2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D365A059-7865-1724-92DA-F56CD8444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6574" y="2162301"/>
              <a:ext cx="4130125" cy="3609354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BD27AC22-91FA-BAF6-8D9A-1EC1642C79C7}"/>
                </a:ext>
              </a:extLst>
            </p:cNvPr>
            <p:cNvSpPr/>
            <p:nvPr/>
          </p:nvSpPr>
          <p:spPr>
            <a:xfrm>
              <a:off x="6307933" y="3140869"/>
              <a:ext cx="45719" cy="107156"/>
            </a:xfrm>
            <a:prstGeom prst="rect">
              <a:avLst/>
            </a:prstGeom>
            <a:solidFill>
              <a:srgbClr val="9DDE5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0CB093D6-52EC-554E-5FD7-745B905F3EEA}"/>
              </a:ext>
            </a:extLst>
          </p:cNvPr>
          <p:cNvGrpSpPr/>
          <p:nvPr/>
        </p:nvGrpSpPr>
        <p:grpSpPr>
          <a:xfrm>
            <a:off x="4606216" y="399143"/>
            <a:ext cx="2537534" cy="755963"/>
            <a:chOff x="742846" y="777406"/>
            <a:chExt cx="2537534" cy="755963"/>
          </a:xfrm>
        </p:grpSpPr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id="{22EB3CDA-6357-77F6-F6D7-28ED008927CA}"/>
                </a:ext>
              </a:extLst>
            </p:cNvPr>
            <p:cNvGrpSpPr/>
            <p:nvPr/>
          </p:nvGrpSpPr>
          <p:grpSpPr>
            <a:xfrm>
              <a:off x="742846" y="777406"/>
              <a:ext cx="430646" cy="755963"/>
              <a:chOff x="4812030" y="3342988"/>
              <a:chExt cx="430646" cy="755963"/>
            </a:xfrm>
          </p:grpSpPr>
          <p:sp>
            <p:nvSpPr>
              <p:cNvPr id="18" name="타원 17">
                <a:extLst>
                  <a:ext uri="{FF2B5EF4-FFF2-40B4-BE49-F238E27FC236}">
                    <a16:creationId xmlns:a16="http://schemas.microsoft.com/office/drawing/2014/main" id="{2A0BD0EE-7887-2D31-6BE2-CE78A4F9C040}"/>
                  </a:ext>
                </a:extLst>
              </p:cNvPr>
              <p:cNvSpPr/>
              <p:nvPr/>
            </p:nvSpPr>
            <p:spPr>
              <a:xfrm>
                <a:off x="4831138" y="3870351"/>
                <a:ext cx="392430" cy="228600"/>
              </a:xfrm>
              <a:prstGeom prst="ellipse">
                <a:avLst/>
              </a:prstGeom>
              <a:solidFill>
                <a:srgbClr val="8CCDD1">
                  <a:alpha val="4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19" name="그림 18" descr="열기구, 풍선이(가) 표시된 사진&#10;&#10;자동 생성된 설명">
                <a:extLst>
                  <a:ext uri="{FF2B5EF4-FFF2-40B4-BE49-F238E27FC236}">
                    <a16:creationId xmlns:a16="http://schemas.microsoft.com/office/drawing/2014/main" id="{FC886785-A6A2-D5BB-C89A-B9CFA1C0F3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12030" y="3342988"/>
                <a:ext cx="430646" cy="641663"/>
              </a:xfrm>
              <a:prstGeom prst="rect">
                <a:avLst/>
              </a:prstGeom>
            </p:spPr>
          </p:pic>
        </p:grp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25315F9F-9253-FB05-0647-3BE0F2BA7CEC}"/>
                </a:ext>
              </a:extLst>
            </p:cNvPr>
            <p:cNvCxnSpPr>
              <a:cxnSpLocks/>
            </p:cNvCxnSpPr>
            <p:nvPr/>
          </p:nvCxnSpPr>
          <p:spPr>
            <a:xfrm>
              <a:off x="1356275" y="1533369"/>
              <a:ext cx="1924105" cy="0"/>
            </a:xfrm>
            <a:prstGeom prst="line">
              <a:avLst/>
            </a:prstGeom>
            <a:ln w="22225" cmpd="thinThick">
              <a:solidFill>
                <a:srgbClr val="8CCDD1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20" name="제목 1">
            <a:extLst>
              <a:ext uri="{FF2B5EF4-FFF2-40B4-BE49-F238E27FC236}">
                <a16:creationId xmlns:a16="http://schemas.microsoft.com/office/drawing/2014/main" id="{9800CC83-F01A-FB86-7E27-13A36035544F}"/>
              </a:ext>
            </a:extLst>
          </p:cNvPr>
          <p:cNvSpPr txBox="1">
            <a:spLocks/>
          </p:cNvSpPr>
          <p:nvPr/>
        </p:nvSpPr>
        <p:spPr>
          <a:xfrm>
            <a:off x="5219645" y="514363"/>
            <a:ext cx="2130000" cy="641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학습 순서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2984C7A2-15DF-8BD8-C1E3-A0D8D64176BC}"/>
              </a:ext>
            </a:extLst>
          </p:cNvPr>
          <p:cNvSpPr/>
          <p:nvPr/>
        </p:nvSpPr>
        <p:spPr>
          <a:xfrm>
            <a:off x="7336172" y="409222"/>
            <a:ext cx="4434914" cy="21190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14D18D9B-6455-207C-CA32-04986BAE24A9}"/>
              </a:ext>
            </a:extLst>
          </p:cNvPr>
          <p:cNvGrpSpPr/>
          <p:nvPr/>
        </p:nvGrpSpPr>
        <p:grpSpPr>
          <a:xfrm>
            <a:off x="5157292" y="1795851"/>
            <a:ext cx="5703709" cy="825592"/>
            <a:chOff x="5157292" y="1795851"/>
            <a:chExt cx="5703709" cy="825592"/>
          </a:xfrm>
        </p:grpSpPr>
        <p:sp>
          <p:nvSpPr>
            <p:cNvPr id="36" name="사각형: 둥근 모서리 35">
              <a:extLst>
                <a:ext uri="{FF2B5EF4-FFF2-40B4-BE49-F238E27FC236}">
                  <a16:creationId xmlns:a16="http://schemas.microsoft.com/office/drawing/2014/main" id="{DF3F433C-CF10-9DB2-C7DC-54C6242CCDEA}"/>
                </a:ext>
              </a:extLst>
            </p:cNvPr>
            <p:cNvSpPr/>
            <p:nvPr/>
          </p:nvSpPr>
          <p:spPr>
            <a:xfrm>
              <a:off x="5455788" y="1910151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중국은 어떤 나라</a:t>
              </a:r>
              <a:r>
                <a:rPr lang="en-US" altLang="ko-KR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?</a:t>
              </a:r>
              <a:endParaRPr lang="ko-KR" altLang="en-US" sz="2400" dirty="0">
                <a:solidFill>
                  <a:schemeClr val="tx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sp>
          <p:nvSpPr>
            <p:cNvPr id="35" name="순서도: 순차적 액세스 저장소 34">
              <a:extLst>
                <a:ext uri="{FF2B5EF4-FFF2-40B4-BE49-F238E27FC236}">
                  <a16:creationId xmlns:a16="http://schemas.microsoft.com/office/drawing/2014/main" id="{861DD952-1FD4-31BE-7204-33F47BC37CE7}"/>
                </a:ext>
              </a:extLst>
            </p:cNvPr>
            <p:cNvSpPr/>
            <p:nvPr/>
          </p:nvSpPr>
          <p:spPr>
            <a:xfrm>
              <a:off x="5157292" y="1795851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211388F1-5A8F-3347-1B7E-5B29BE143C37}"/>
              </a:ext>
            </a:extLst>
          </p:cNvPr>
          <p:cNvGrpSpPr/>
          <p:nvPr/>
        </p:nvGrpSpPr>
        <p:grpSpPr>
          <a:xfrm>
            <a:off x="5157292" y="2914030"/>
            <a:ext cx="5703709" cy="825592"/>
            <a:chOff x="5157292" y="2914030"/>
            <a:chExt cx="5703709" cy="825592"/>
          </a:xfrm>
        </p:grpSpPr>
        <p:sp>
          <p:nvSpPr>
            <p:cNvPr id="43" name="사각형: 둥근 모서리 42">
              <a:extLst>
                <a:ext uri="{FF2B5EF4-FFF2-40B4-BE49-F238E27FC236}">
                  <a16:creationId xmlns:a16="http://schemas.microsoft.com/office/drawing/2014/main" id="{8B9041B0-A471-FA49-BC18-F536DA2FE2A5}"/>
                </a:ext>
              </a:extLst>
            </p:cNvPr>
            <p:cNvSpPr/>
            <p:nvPr/>
          </p:nvSpPr>
          <p:spPr>
            <a:xfrm>
              <a:off x="5455788" y="3028330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중국의 랜드마크</a:t>
              </a:r>
            </a:p>
          </p:txBody>
        </p:sp>
        <p:sp>
          <p:nvSpPr>
            <p:cNvPr id="44" name="순서도: 순차적 액세스 저장소 43">
              <a:extLst>
                <a:ext uri="{FF2B5EF4-FFF2-40B4-BE49-F238E27FC236}">
                  <a16:creationId xmlns:a16="http://schemas.microsoft.com/office/drawing/2014/main" id="{7471FC93-D4C0-3158-E678-529381CDFE44}"/>
                </a:ext>
              </a:extLst>
            </p:cNvPr>
            <p:cNvSpPr/>
            <p:nvPr/>
          </p:nvSpPr>
          <p:spPr>
            <a:xfrm>
              <a:off x="5157292" y="2914030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2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51" name="그룹 50">
            <a:extLst>
              <a:ext uri="{FF2B5EF4-FFF2-40B4-BE49-F238E27FC236}">
                <a16:creationId xmlns:a16="http://schemas.microsoft.com/office/drawing/2014/main" id="{A08E78A4-CC02-4CBE-FDE0-DF71762B827C}"/>
              </a:ext>
            </a:extLst>
          </p:cNvPr>
          <p:cNvGrpSpPr/>
          <p:nvPr/>
        </p:nvGrpSpPr>
        <p:grpSpPr>
          <a:xfrm>
            <a:off x="5157292" y="4036768"/>
            <a:ext cx="5703709" cy="825592"/>
            <a:chOff x="5157292" y="4036768"/>
            <a:chExt cx="5703709" cy="825592"/>
          </a:xfrm>
        </p:grpSpPr>
        <p:sp>
          <p:nvSpPr>
            <p:cNvPr id="45" name="사각형: 둥근 모서리 44">
              <a:extLst>
                <a:ext uri="{FF2B5EF4-FFF2-40B4-BE49-F238E27FC236}">
                  <a16:creationId xmlns:a16="http://schemas.microsoft.com/office/drawing/2014/main" id="{3E3BCD8F-B387-F304-F8AC-FB89D2E4EC09}"/>
                </a:ext>
              </a:extLst>
            </p:cNvPr>
            <p:cNvSpPr/>
            <p:nvPr/>
          </p:nvSpPr>
          <p:spPr>
            <a:xfrm>
              <a:off x="5455788" y="4151068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중국의 명절</a:t>
              </a:r>
            </a:p>
          </p:txBody>
        </p:sp>
        <p:sp>
          <p:nvSpPr>
            <p:cNvPr id="46" name="순서도: 순차적 액세스 저장소 45">
              <a:extLst>
                <a:ext uri="{FF2B5EF4-FFF2-40B4-BE49-F238E27FC236}">
                  <a16:creationId xmlns:a16="http://schemas.microsoft.com/office/drawing/2014/main" id="{2F86F31F-2478-F20B-40A0-68F8614ED30F}"/>
                </a:ext>
              </a:extLst>
            </p:cNvPr>
            <p:cNvSpPr/>
            <p:nvPr/>
          </p:nvSpPr>
          <p:spPr>
            <a:xfrm>
              <a:off x="5157292" y="4036768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3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DB37BEED-DC5A-0A33-D930-4B53BB5FE960}"/>
              </a:ext>
            </a:extLst>
          </p:cNvPr>
          <p:cNvGrpSpPr/>
          <p:nvPr/>
        </p:nvGrpSpPr>
        <p:grpSpPr>
          <a:xfrm>
            <a:off x="5157292" y="5154947"/>
            <a:ext cx="5703709" cy="825592"/>
            <a:chOff x="5157292" y="5154947"/>
            <a:chExt cx="5703709" cy="825592"/>
          </a:xfrm>
        </p:grpSpPr>
        <p:sp>
          <p:nvSpPr>
            <p:cNvPr id="47" name="사각형: 둥근 모서리 46">
              <a:extLst>
                <a:ext uri="{FF2B5EF4-FFF2-40B4-BE49-F238E27FC236}">
                  <a16:creationId xmlns:a16="http://schemas.microsoft.com/office/drawing/2014/main" id="{0FCC9B38-36EF-F05D-9966-0CDD6AAB059B}"/>
                </a:ext>
              </a:extLst>
            </p:cNvPr>
            <p:cNvSpPr/>
            <p:nvPr/>
          </p:nvSpPr>
          <p:spPr>
            <a:xfrm>
              <a:off x="5455788" y="5269247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정리하기</a:t>
              </a:r>
            </a:p>
          </p:txBody>
        </p:sp>
        <p:sp>
          <p:nvSpPr>
            <p:cNvPr id="48" name="순서도: 순차적 액세스 저장소 47">
              <a:extLst>
                <a:ext uri="{FF2B5EF4-FFF2-40B4-BE49-F238E27FC236}">
                  <a16:creationId xmlns:a16="http://schemas.microsoft.com/office/drawing/2014/main" id="{4B95DE1A-5D20-DFFE-809B-31A1C58E6806}"/>
                </a:ext>
              </a:extLst>
            </p:cNvPr>
            <p:cNvSpPr/>
            <p:nvPr/>
          </p:nvSpPr>
          <p:spPr>
            <a:xfrm>
              <a:off x="5157292" y="5154947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4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141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8A35A2-4D7B-F674-3598-5F10CB052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BE0B4E2E-4562-1D77-8BA2-A44D0A6DA2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1E17F708-1E1A-985F-3081-FE1EB8437F9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AB6216F4-4EAB-A3D5-1B3C-B84DB357FC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96D0A6D5-2503-1E94-DECD-8969EA13AA0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5B866BA4-BABD-EDE5-B429-2AB15DF3E8D8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91917981-BBC4-90F0-DE79-A76796992E6F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BCDED0C6-6880-B57B-A883-9EBC806CEDCC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[ 1 ]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중국은 어떤 나라</a:t>
            </a:r>
            <a:r>
              <a:rPr lang="en-US" altLang="ko-KR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?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71B2E558-DBD8-D209-1E7F-643A93865919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93DD45BD-9833-15DC-4696-3CDB9E2FB1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224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0FF69-5BB5-D522-DE1F-7A8AB4AE2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EF672B-6846-5CF4-0B97-26E1423C1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AC2A1F7E-86C2-DF5D-1111-AB6CC17FF83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133F3F63-F035-2468-41B4-AE99A674637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D908D81-5F75-A933-4836-3F294E895D4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F29F4F1C-E0CA-6049-24FA-43764D5B00D5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데구르르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3D32B759-CE44-35E9-BA13-9D898D8C8254}"/>
              </a:ext>
            </a:extLst>
          </p:cNvPr>
          <p:cNvGrpSpPr/>
          <p:nvPr/>
        </p:nvGrpSpPr>
        <p:grpSpPr>
          <a:xfrm>
            <a:off x="-3830166" y="2196224"/>
            <a:ext cx="3830166" cy="3879043"/>
            <a:chOff x="4266084" y="2162301"/>
            <a:chExt cx="3830166" cy="3879043"/>
          </a:xfrm>
        </p:grpSpPr>
        <p:pic>
          <p:nvPicPr>
            <p:cNvPr id="8" name="그림 7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0F7EFD0D-AA39-D47A-3231-9834058760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6084" y="2162301"/>
              <a:ext cx="3830166" cy="3879043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AC82FA65-F13A-0B07-2F87-B0AB022429F3}"/>
                </a:ext>
              </a:extLst>
            </p:cNvPr>
            <p:cNvSpPr/>
            <p:nvPr/>
          </p:nvSpPr>
          <p:spPr>
            <a:xfrm>
              <a:off x="6505571" y="3118247"/>
              <a:ext cx="45719" cy="123825"/>
            </a:xfrm>
            <a:prstGeom prst="rect">
              <a:avLst/>
            </a:prstGeom>
            <a:solidFill>
              <a:srgbClr val="9FDC55"/>
            </a:solidFill>
            <a:ln>
              <a:solidFill>
                <a:srgbClr val="9FDC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6D320A1B-671F-AE35-12EC-BA2131B622D9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여러분은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생각하면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어떤 것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떠오르나요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4A573D55-482C-5D8B-CD07-30561FBFB3E8}"/>
              </a:ext>
            </a:extLst>
          </p:cNvPr>
          <p:cNvSpPr/>
          <p:nvPr/>
        </p:nvSpPr>
        <p:spPr>
          <a:xfrm>
            <a:off x="676353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무엇이든 좋아요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말풍선에 적어봅시다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CBF0EDD3-740E-F1DE-4EE0-F04D8FE907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32272" y="1955139"/>
            <a:ext cx="9207500" cy="4120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42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7.40741E-7 L 0.65703 -0.0011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52" y="-6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6F7D60-B926-C706-C49D-97F3A0ABB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B6EA83F4-7A3A-E554-7C43-9446482518E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5E6D541-DEB1-9423-D39E-8AE2B69D5F1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37B97EBD-F470-7171-469B-A4CAAD98FA6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C98FF7BC-D329-05BC-80E1-51E8B4EBDDC8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어떤 것이 떠올랐나요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발표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681D7C6-1096-B80C-D4FC-4BB197C64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949" y="3338004"/>
            <a:ext cx="1186255" cy="2016633"/>
          </a:xfrm>
          <a:prstGeom prst="rect">
            <a:avLst/>
          </a:prstGeom>
        </p:spPr>
      </p:pic>
      <p:sp>
        <p:nvSpPr>
          <p:cNvPr id="3" name="말풍선: 모서리가 둥근 사각형 2">
            <a:extLst>
              <a:ext uri="{FF2B5EF4-FFF2-40B4-BE49-F238E27FC236}">
                <a16:creationId xmlns:a16="http://schemas.microsoft.com/office/drawing/2014/main" id="{21A82763-E46F-9E7E-9C4E-9B288166F3AD}"/>
              </a:ext>
            </a:extLst>
          </p:cNvPr>
          <p:cNvSpPr/>
          <p:nvPr/>
        </p:nvSpPr>
        <p:spPr>
          <a:xfrm>
            <a:off x="3488924" y="2508530"/>
            <a:ext cx="7528264" cy="2603513"/>
          </a:xfrm>
          <a:prstGeom prst="wedgeRoundRectCallout">
            <a:avLst>
              <a:gd name="adj1" fmla="val -54266"/>
              <a:gd name="adj2" fmla="val 24554"/>
              <a:gd name="adj3" fmla="val 16667"/>
            </a:avLst>
          </a:prstGeom>
          <a:solidFill>
            <a:srgbClr val="CCE9EA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3200" u="sng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      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 생각납니다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왜냐하면 </a:t>
            </a:r>
            <a:r>
              <a:rPr lang="ko-KR" altLang="en-US" sz="3200" u="sng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            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기 때문입니다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200" dirty="0">
              <a:solidFill>
                <a:srgbClr val="1D91B3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51EBF6EC-5E50-8FC0-9720-5B0A87E515B9}"/>
              </a:ext>
            </a:extLst>
          </p:cNvPr>
          <p:cNvGrpSpPr/>
          <p:nvPr/>
        </p:nvGrpSpPr>
        <p:grpSpPr>
          <a:xfrm>
            <a:off x="625633" y="685680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918CA45A-7F79-EF09-0D23-7E90989EBA92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A9257C4B-F423-386E-E092-63052F2563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583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0FF69-5BB5-D522-DE1F-7A8AB4AE2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EF672B-6846-5CF4-0B97-26E1423C1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AC2A1F7E-86C2-DF5D-1111-AB6CC17FF83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133F3F63-F035-2468-41B4-AE99A674637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D908D81-5F75-A933-4836-3F294E895D4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F29F4F1C-E0CA-6049-24FA-43764D5B00D5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그렇군요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지구랑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은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중국을 떠올리면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44D3994A-1320-2660-8DD8-9410D7C5879C}"/>
              </a:ext>
            </a:extLst>
          </p:cNvPr>
          <p:cNvGrpSpPr/>
          <p:nvPr/>
        </p:nvGrpSpPr>
        <p:grpSpPr>
          <a:xfrm>
            <a:off x="4117334" y="2226288"/>
            <a:ext cx="3688342" cy="3929111"/>
            <a:chOff x="4117334" y="2226288"/>
            <a:chExt cx="3688342" cy="3929111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F0DBF0E7-7449-70FA-1659-E20A382B845D}"/>
                </a:ext>
              </a:extLst>
            </p:cNvPr>
            <p:cNvSpPr/>
            <p:nvPr/>
          </p:nvSpPr>
          <p:spPr>
            <a:xfrm>
              <a:off x="4670425" y="5677819"/>
              <a:ext cx="2381250" cy="47758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568F1C51-2F9B-56CC-2659-DA56F7DFC3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334" y="2226288"/>
              <a:ext cx="3688342" cy="3829353"/>
            </a:xfrm>
            <a:prstGeom prst="rect">
              <a:avLst/>
            </a:prstGeom>
          </p:spPr>
        </p:pic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B175E112-F693-FC51-0AD8-A3FA0B84291C}"/>
              </a:ext>
            </a:extLst>
          </p:cNvPr>
          <p:cNvSpPr/>
          <p:nvPr/>
        </p:nvSpPr>
        <p:spPr>
          <a:xfrm>
            <a:off x="682704" y="796011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“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니하오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”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 생각이 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id="{2E22184A-B65A-C422-7FED-FAD82EB11547}"/>
              </a:ext>
            </a:extLst>
          </p:cNvPr>
          <p:cNvSpPr/>
          <p:nvPr/>
        </p:nvSpPr>
        <p:spPr>
          <a:xfrm>
            <a:off x="682704" y="808788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인사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잖아요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안녕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4E5D1F45-80E2-2ECA-479B-823B6335E379}"/>
              </a:ext>
            </a:extLst>
          </p:cNvPr>
          <p:cNvGrpSpPr/>
          <p:nvPr/>
        </p:nvGrpSpPr>
        <p:grpSpPr>
          <a:xfrm>
            <a:off x="3497431" y="2059300"/>
            <a:ext cx="4565591" cy="3989911"/>
            <a:chOff x="4591468" y="425183"/>
            <a:chExt cx="3142494" cy="2746254"/>
          </a:xfrm>
        </p:grpSpPr>
        <p:pic>
          <p:nvPicPr>
            <p:cNvPr id="24" name="그림 23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FF9242D2-5BF3-B063-0154-E2A63AC573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68" y="425183"/>
              <a:ext cx="3142494" cy="2746254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31C6FB8D-4FE1-F58D-1CB5-184B382B1AB0}"/>
                </a:ext>
              </a:extLst>
            </p:cNvPr>
            <p:cNvSpPr/>
            <p:nvPr/>
          </p:nvSpPr>
          <p:spPr>
            <a:xfrm>
              <a:off x="6514713" y="1159666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17FA4710-6CF2-A2FA-32F6-7F06E7D61706}"/>
              </a:ext>
            </a:extLst>
          </p:cNvPr>
          <p:cNvGrpSpPr/>
          <p:nvPr/>
        </p:nvGrpSpPr>
        <p:grpSpPr>
          <a:xfrm>
            <a:off x="435825" y="2076295"/>
            <a:ext cx="1156130" cy="1135440"/>
            <a:chOff x="558420" y="2102560"/>
            <a:chExt cx="1156130" cy="1135440"/>
          </a:xfrm>
        </p:grpSpPr>
        <p:pic>
          <p:nvPicPr>
            <p:cNvPr id="27" name="그림 26">
              <a:extLst>
                <a:ext uri="{FF2B5EF4-FFF2-40B4-BE49-F238E27FC236}">
                  <a16:creationId xmlns:a16="http://schemas.microsoft.com/office/drawing/2014/main" id="{10EB8BBF-72D6-7F38-810F-25E389705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491" y="2331943"/>
              <a:ext cx="1124059" cy="794455"/>
            </a:xfrm>
            <a:prstGeom prst="rect">
              <a:avLst/>
            </a:prstGeom>
          </p:spPr>
        </p:pic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43" name="잉크 42">
                  <a:extLst>
                    <a:ext uri="{FF2B5EF4-FFF2-40B4-BE49-F238E27FC236}">
                      <a16:creationId xmlns:a16="http://schemas.microsoft.com/office/drawing/2014/main" id="{63EEE8B1-32C6-F151-5EA2-57DADF53A847}"/>
                    </a:ext>
                  </a:extLst>
                </p14:cNvPr>
                <p14:cNvContentPartPr/>
                <p14:nvPr/>
              </p14:nvContentPartPr>
              <p14:xfrm>
                <a:off x="558420" y="2102560"/>
                <a:ext cx="461160" cy="221760"/>
              </p14:xfrm>
            </p:contentPart>
          </mc:Choice>
          <mc:Fallback xmlns="">
            <p:pic>
              <p:nvPicPr>
                <p:cNvPr id="43" name="잉크 42">
                  <a:extLst>
                    <a:ext uri="{FF2B5EF4-FFF2-40B4-BE49-F238E27FC236}">
                      <a16:creationId xmlns:a16="http://schemas.microsoft.com/office/drawing/2014/main" id="{63EEE8B1-32C6-F151-5EA2-57DADF53A847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549420" y="2093560"/>
                  <a:ext cx="478800" cy="23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44" name="잉크 43">
                  <a:extLst>
                    <a:ext uri="{FF2B5EF4-FFF2-40B4-BE49-F238E27FC236}">
                      <a16:creationId xmlns:a16="http://schemas.microsoft.com/office/drawing/2014/main" id="{682434D1-B9B0-C211-446D-4FE5A5337DC8}"/>
                    </a:ext>
                  </a:extLst>
                </p14:cNvPr>
                <p14:cNvContentPartPr/>
                <p14:nvPr/>
              </p14:nvContentPartPr>
              <p14:xfrm>
                <a:off x="583620" y="2995720"/>
                <a:ext cx="442800" cy="242280"/>
              </p14:xfrm>
            </p:contentPart>
          </mc:Choice>
          <mc:Fallback xmlns="">
            <p:pic>
              <p:nvPicPr>
                <p:cNvPr id="44" name="잉크 43">
                  <a:extLst>
                    <a:ext uri="{FF2B5EF4-FFF2-40B4-BE49-F238E27FC236}">
                      <a16:creationId xmlns:a16="http://schemas.microsoft.com/office/drawing/2014/main" id="{682434D1-B9B0-C211-446D-4FE5A5337DC8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574620" y="2986720"/>
                  <a:ext cx="460440" cy="259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1F2D4F6F-438E-0004-440D-FF2F3C3340F7}"/>
              </a:ext>
            </a:extLst>
          </p:cNvPr>
          <p:cNvGrpSpPr/>
          <p:nvPr/>
        </p:nvGrpSpPr>
        <p:grpSpPr>
          <a:xfrm>
            <a:off x="4060896" y="2139230"/>
            <a:ext cx="3912893" cy="3877562"/>
            <a:chOff x="201835" y="529865"/>
            <a:chExt cx="2700533" cy="2676149"/>
          </a:xfrm>
        </p:grpSpPr>
        <p:pic>
          <p:nvPicPr>
            <p:cNvPr id="49" name="그림 48" descr="원, 클립아트, 그래픽, 아동 미술이(가) 표시된 사진&#10;&#10;자동 생성된 설명">
              <a:extLst>
                <a:ext uri="{FF2B5EF4-FFF2-40B4-BE49-F238E27FC236}">
                  <a16:creationId xmlns:a16="http://schemas.microsoft.com/office/drawing/2014/main" id="{19D9A4A8-DEE7-828F-3086-B3A1472E1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835" y="529865"/>
              <a:ext cx="2700533" cy="2676149"/>
            </a:xfrm>
            <a:prstGeom prst="rect">
              <a:avLst/>
            </a:prstGeom>
          </p:spPr>
        </p:pic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6C69BEDF-5D15-6677-1E41-1341A809B866}"/>
                </a:ext>
              </a:extLst>
            </p:cNvPr>
            <p:cNvSpPr/>
            <p:nvPr/>
          </p:nvSpPr>
          <p:spPr>
            <a:xfrm>
              <a:off x="1750634" y="1198560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1" name="말풍선: 모서리가 둥근 사각형 50">
            <a:extLst>
              <a:ext uri="{FF2B5EF4-FFF2-40B4-BE49-F238E27FC236}">
                <a16:creationId xmlns:a16="http://schemas.microsoft.com/office/drawing/2014/main" id="{F8386AC0-A436-3FBF-A78B-0AA4AC15C070}"/>
              </a:ext>
            </a:extLst>
          </p:cNvPr>
          <p:cNvSpPr/>
          <p:nvPr/>
        </p:nvSpPr>
        <p:spPr>
          <a:xfrm>
            <a:off x="682704" y="814064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방금 무슨 소리 들리지 않았나요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A9E1189B-8351-DEF6-60B8-19A61D7E89B8}"/>
              </a:ext>
            </a:extLst>
          </p:cNvPr>
          <p:cNvGrpSpPr/>
          <p:nvPr/>
        </p:nvGrpSpPr>
        <p:grpSpPr>
          <a:xfrm>
            <a:off x="446092" y="2126769"/>
            <a:ext cx="2586093" cy="2539813"/>
            <a:chOff x="558420" y="2102560"/>
            <a:chExt cx="1156130" cy="1135440"/>
          </a:xfrm>
        </p:grpSpPr>
        <p:pic>
          <p:nvPicPr>
            <p:cNvPr id="53" name="그림 52">
              <a:extLst>
                <a:ext uri="{FF2B5EF4-FFF2-40B4-BE49-F238E27FC236}">
                  <a16:creationId xmlns:a16="http://schemas.microsoft.com/office/drawing/2014/main" id="{0889B4B6-AA34-69E1-97E2-08581198983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491" y="2331943"/>
              <a:ext cx="1124059" cy="794455"/>
            </a:xfrm>
            <a:prstGeom prst="rect">
              <a:avLst/>
            </a:prstGeom>
          </p:spPr>
        </p:pic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54" name="잉크 53">
                  <a:extLst>
                    <a:ext uri="{FF2B5EF4-FFF2-40B4-BE49-F238E27FC236}">
                      <a16:creationId xmlns:a16="http://schemas.microsoft.com/office/drawing/2014/main" id="{26B5BC1A-4B21-2CB1-97D0-4E4630DDB50D}"/>
                    </a:ext>
                  </a:extLst>
                </p14:cNvPr>
                <p14:cNvContentPartPr/>
                <p14:nvPr/>
              </p14:nvContentPartPr>
              <p14:xfrm>
                <a:off x="558420" y="2102560"/>
                <a:ext cx="461160" cy="221760"/>
              </p14:xfrm>
            </p:contentPart>
          </mc:Choice>
          <mc:Fallback xmlns="">
            <p:pic>
              <p:nvPicPr>
                <p:cNvPr id="54" name="잉크 53">
                  <a:extLst>
                    <a:ext uri="{FF2B5EF4-FFF2-40B4-BE49-F238E27FC236}">
                      <a16:creationId xmlns:a16="http://schemas.microsoft.com/office/drawing/2014/main" id="{26B5BC1A-4B21-2CB1-97D0-4E4630DDB50D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54395" y="2098534"/>
                  <a:ext cx="469050" cy="22965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55" name="잉크 54">
                  <a:extLst>
                    <a:ext uri="{FF2B5EF4-FFF2-40B4-BE49-F238E27FC236}">
                      <a16:creationId xmlns:a16="http://schemas.microsoft.com/office/drawing/2014/main" id="{0C2756BC-AACA-3E9F-2F41-A1DF6C681B05}"/>
                    </a:ext>
                  </a:extLst>
                </p14:cNvPr>
                <p14:cNvContentPartPr/>
                <p14:nvPr/>
              </p14:nvContentPartPr>
              <p14:xfrm>
                <a:off x="583620" y="2995720"/>
                <a:ext cx="442800" cy="242280"/>
              </p14:xfrm>
            </p:contentPart>
          </mc:Choice>
          <mc:Fallback xmlns="">
            <p:pic>
              <p:nvPicPr>
                <p:cNvPr id="55" name="잉크 54">
                  <a:extLst>
                    <a:ext uri="{FF2B5EF4-FFF2-40B4-BE49-F238E27FC236}">
                      <a16:creationId xmlns:a16="http://schemas.microsoft.com/office/drawing/2014/main" id="{0C2756BC-AACA-3E9F-2F41-A1DF6C681B05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579756" y="2991854"/>
                  <a:ext cx="450690" cy="250173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60404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6" grpId="0" animBg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917209-4DE4-E0AC-7960-1FFD3AFEB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46FD0BEA-A1CA-FA00-B456-5FAF259BF52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DAC2BB27-82F8-879A-5682-6285C08BE633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3D6614A-2BD0-7242-CFC6-8E396EF31C1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1F854232-6D88-5667-4E35-5E88DE0ECC0D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누구지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1FED5A8-E75E-4F35-1D98-4BC682B266F2}"/>
              </a:ext>
            </a:extLst>
          </p:cNvPr>
          <p:cNvGrpSpPr/>
          <p:nvPr/>
        </p:nvGrpSpPr>
        <p:grpSpPr>
          <a:xfrm>
            <a:off x="625633" y="685680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DC76B696-1C6E-23DA-72B7-D6C71A16A8DA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F8118657-F027-5868-1BC4-CC890BB89D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F6674A94-FED4-51E6-021B-2DAB3F3594CC}"/>
              </a:ext>
            </a:extLst>
          </p:cNvPr>
          <p:cNvGrpSpPr/>
          <p:nvPr/>
        </p:nvGrpSpPr>
        <p:grpSpPr>
          <a:xfrm>
            <a:off x="3702052" y="2143656"/>
            <a:ext cx="1944413" cy="4162095"/>
            <a:chOff x="3505202" y="2093335"/>
            <a:chExt cx="1944413" cy="4162095"/>
          </a:xfrm>
        </p:grpSpPr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41C9680B-E0D3-B6A3-6FF3-079C86BBC24D}"/>
                </a:ext>
              </a:extLst>
            </p:cNvPr>
            <p:cNvSpPr/>
            <p:nvPr/>
          </p:nvSpPr>
          <p:spPr>
            <a:xfrm>
              <a:off x="3664139" y="5748825"/>
              <a:ext cx="1785476" cy="50660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 descr="의류, 소녀, 만화 영화, 드레스이(가) 표시된 사진&#10;&#10;자동 생성된 설명">
              <a:extLst>
                <a:ext uri="{FF2B5EF4-FFF2-40B4-BE49-F238E27FC236}">
                  <a16:creationId xmlns:a16="http://schemas.microsoft.com/office/drawing/2014/main" id="{81BA4B56-E354-E882-17CE-10E07487E1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6" t="5615" r="56104" b="1553"/>
            <a:stretch/>
          </p:blipFill>
          <p:spPr>
            <a:xfrm>
              <a:off x="3505202" y="2093335"/>
              <a:ext cx="1944413" cy="3993932"/>
            </a:xfrm>
            <a:prstGeom prst="rect">
              <a:avLst/>
            </a:prstGeom>
          </p:spPr>
        </p:pic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158ACF69-0854-13BC-F984-D7F14DB74660}"/>
              </a:ext>
            </a:extLst>
          </p:cNvPr>
          <p:cNvGrpSpPr/>
          <p:nvPr/>
        </p:nvGrpSpPr>
        <p:grpSpPr>
          <a:xfrm>
            <a:off x="6760166" y="2182029"/>
            <a:ext cx="1776248" cy="4123722"/>
            <a:chOff x="6201104" y="2140441"/>
            <a:chExt cx="1776248" cy="4123722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9E24CA7D-BA86-BFD2-0A93-1250E8954837}"/>
                </a:ext>
              </a:extLst>
            </p:cNvPr>
            <p:cNvSpPr/>
            <p:nvPr/>
          </p:nvSpPr>
          <p:spPr>
            <a:xfrm>
              <a:off x="6439161" y="5757558"/>
              <a:ext cx="1460355" cy="50660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4" name="그림 13" descr="의류, 소녀, 만화 영화, 드레스이(가) 표시된 사진&#10;&#10;자동 생성된 설명">
              <a:extLst>
                <a:ext uri="{FF2B5EF4-FFF2-40B4-BE49-F238E27FC236}">
                  <a16:creationId xmlns:a16="http://schemas.microsoft.com/office/drawing/2014/main" id="{1725D7EC-6A9C-DFCB-4415-0BE5A983DD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327" t="6179" r="26287" b="2819"/>
            <a:stretch/>
          </p:blipFill>
          <p:spPr>
            <a:xfrm>
              <a:off x="6201104" y="2140441"/>
              <a:ext cx="1776248" cy="3915200"/>
            </a:xfrm>
            <a:prstGeom prst="rect">
              <a:avLst/>
            </a:prstGeom>
          </p:spPr>
        </p:pic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009F4CDA-7919-A80E-B55F-BA5B5B116397}"/>
              </a:ext>
            </a:extLst>
          </p:cNvPr>
          <p:cNvGrpSpPr/>
          <p:nvPr/>
        </p:nvGrpSpPr>
        <p:grpSpPr>
          <a:xfrm>
            <a:off x="1314378" y="2163028"/>
            <a:ext cx="1974112" cy="2084582"/>
            <a:chOff x="1173260" y="2264985"/>
            <a:chExt cx="1974112" cy="2084582"/>
          </a:xfrm>
        </p:grpSpPr>
        <p:pic>
          <p:nvPicPr>
            <p:cNvPr id="23" name="그림 22" descr="텍스트, 지도이(가) 표시된 사진&#10;&#10;자동 생성된 설명">
              <a:extLst>
                <a:ext uri="{FF2B5EF4-FFF2-40B4-BE49-F238E27FC236}">
                  <a16:creationId xmlns:a16="http://schemas.microsoft.com/office/drawing/2014/main" id="{E8A259FC-C391-88FF-A582-61F916F4A0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355" t="2503" r="10996" b="59186"/>
            <a:stretch/>
          </p:blipFill>
          <p:spPr>
            <a:xfrm rot="380634" flipH="1">
              <a:off x="1173260" y="2264985"/>
              <a:ext cx="1974112" cy="2084582"/>
            </a:xfrm>
            <a:prstGeom prst="rect">
              <a:avLst/>
            </a:prstGeom>
          </p:spPr>
        </p:pic>
        <p:pic>
          <p:nvPicPr>
            <p:cNvPr id="22" name="그림 21" descr="텍스트, 지도이(가) 표시된 사진&#10;&#10;자동 생성된 설명">
              <a:extLst>
                <a:ext uri="{FF2B5EF4-FFF2-40B4-BE49-F238E27FC236}">
                  <a16:creationId xmlns:a16="http://schemas.microsoft.com/office/drawing/2014/main" id="{25189E28-AA60-052D-BAE3-CF3601A4534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795" t="13318" r="45552" b="74717"/>
            <a:stretch/>
          </p:blipFill>
          <p:spPr>
            <a:xfrm>
              <a:off x="1520780" y="2984542"/>
              <a:ext cx="1279072" cy="691249"/>
            </a:xfrm>
            <a:prstGeom prst="rect">
              <a:avLst/>
            </a:prstGeom>
          </p:spPr>
        </p:pic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2D3C0AEA-820B-01D2-AF09-2A523419D4ED}"/>
              </a:ext>
            </a:extLst>
          </p:cNvPr>
          <p:cNvGrpSpPr/>
          <p:nvPr/>
        </p:nvGrpSpPr>
        <p:grpSpPr>
          <a:xfrm>
            <a:off x="8964636" y="2042036"/>
            <a:ext cx="1974112" cy="2084582"/>
            <a:chOff x="8964636" y="2042036"/>
            <a:chExt cx="1974112" cy="2084582"/>
          </a:xfrm>
        </p:grpSpPr>
        <p:pic>
          <p:nvPicPr>
            <p:cNvPr id="24" name="그림 23" descr="텍스트, 지도이(가) 표시된 사진&#10;&#10;자동 생성된 설명">
              <a:extLst>
                <a:ext uri="{FF2B5EF4-FFF2-40B4-BE49-F238E27FC236}">
                  <a16:creationId xmlns:a16="http://schemas.microsoft.com/office/drawing/2014/main" id="{9EA04B7D-9180-88D5-B52A-14C46E5E0F6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355" t="2503" r="10996" b="59186"/>
            <a:stretch/>
          </p:blipFill>
          <p:spPr>
            <a:xfrm rot="21219366">
              <a:off x="8964636" y="2042036"/>
              <a:ext cx="1974112" cy="2084582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D0D4C29-B6BA-53AD-3A04-4E8EEC92CD33}"/>
                </a:ext>
              </a:extLst>
            </p:cNvPr>
            <p:cNvSpPr txBox="1"/>
            <p:nvPr/>
          </p:nvSpPr>
          <p:spPr>
            <a:xfrm>
              <a:off x="9310373" y="2832100"/>
              <a:ext cx="130837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60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니하오</a:t>
              </a:r>
              <a:endParaRPr lang="ko-KR" altLang="en-US" sz="36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sp>
        <p:nvSpPr>
          <p:cNvPr id="28" name="말풍선: 모서리가 둥근 사각형 27">
            <a:extLst>
              <a:ext uri="{FF2B5EF4-FFF2-40B4-BE49-F238E27FC236}">
                <a16:creationId xmlns:a16="http://schemas.microsoft.com/office/drawing/2014/main" id="{47319C32-17A3-2F0F-6D60-C73A303617D0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중국 친구들이었구나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니하오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오랜만이야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AB9152BD-75F5-1936-23BD-31B032469EC3}"/>
              </a:ext>
            </a:extLst>
          </p:cNvPr>
          <p:cNvGrpSpPr/>
          <p:nvPr/>
        </p:nvGrpSpPr>
        <p:grpSpPr>
          <a:xfrm>
            <a:off x="625633" y="691464"/>
            <a:ext cx="1060767" cy="1060767"/>
            <a:chOff x="625633" y="691464"/>
            <a:chExt cx="1060767" cy="1060767"/>
          </a:xfrm>
        </p:grpSpPr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74F68333-708D-B18C-5EF3-8C3C9D4B740A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9" name="그림 28" descr="만화 영화, 원, 아동 미술, 예술이(가) 표시된 사진&#10;&#10;자동 생성된 설명">
              <a:extLst>
                <a:ext uri="{FF2B5EF4-FFF2-40B4-BE49-F238E27FC236}">
                  <a16:creationId xmlns:a16="http://schemas.microsoft.com/office/drawing/2014/main" id="{9AB7227E-25CB-E5AC-0280-05C88BE471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17" y="787400"/>
              <a:ext cx="792768" cy="8516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820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8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5969</TotalTime>
  <Words>786</Words>
  <Application>Microsoft Office PowerPoint</Application>
  <PresentationFormat>와이드스크린</PresentationFormat>
  <Paragraphs>169</Paragraphs>
  <Slides>37</Slides>
  <Notes>6</Notes>
  <HiddenSlides>0</HiddenSlides>
  <MMClips>2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37</vt:i4>
      </vt:variant>
    </vt:vector>
  </HeadingPairs>
  <TitlesOfParts>
    <vt:vector size="45" baseType="lpstr">
      <vt:lpstr>ui-monospace</vt:lpstr>
      <vt:lpstr>ui-sans-serif</vt:lpstr>
      <vt:lpstr>맑은 고딕</vt:lpstr>
      <vt:lpstr>배달의민족 도현</vt:lpstr>
      <vt:lpstr>배달의민족 주아</vt:lpstr>
      <vt:lpstr>Arial</vt:lpstr>
      <vt:lpstr>Calibri</vt:lpstr>
      <vt:lpstr>Office 테마</vt:lpstr>
      <vt:lpstr>PowerPoint 프레젠테이션</vt:lpstr>
      <vt:lpstr>PowerPoint 프레젠테이션</vt:lpstr>
      <vt:lpstr> </vt:lpstr>
      <vt:lpstr>PowerPoint 프레젠테이션</vt:lpstr>
      <vt:lpstr>PowerPoint 프레젠테이션</vt:lpstr>
      <vt:lpstr> </vt:lpstr>
      <vt:lpstr>PowerPoint 프레젠테이션</vt:lpstr>
      <vt:lpstr> </vt:lpstr>
      <vt:lpstr>PowerPoint 프레젠테이션</vt:lpstr>
      <vt:lpstr>PowerPoint 프레젠테이션</vt:lpstr>
      <vt:lpstr> </vt:lpstr>
      <vt:lpstr> </vt:lpstr>
      <vt:lpstr> </vt:lpstr>
      <vt:lpstr> </vt:lpstr>
      <vt:lpstr> </vt:lpstr>
      <vt:lpstr> </vt:lpstr>
      <vt:lpstr>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예진 장</dc:creator>
  <cp:lastModifiedBy>예진 장</cp:lastModifiedBy>
  <cp:revision>32</cp:revision>
  <dcterms:created xsi:type="dcterms:W3CDTF">2024-11-25T06:35:37Z</dcterms:created>
  <dcterms:modified xsi:type="dcterms:W3CDTF">2025-05-21T04:35:57Z</dcterms:modified>
</cp:coreProperties>
</file>