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64" r:id="rId2"/>
    <p:sldId id="257" r:id="rId3"/>
    <p:sldId id="267" r:id="rId4"/>
    <p:sldId id="259" r:id="rId5"/>
    <p:sldId id="268" r:id="rId6"/>
    <p:sldId id="283" r:id="rId7"/>
    <p:sldId id="285" r:id="rId8"/>
    <p:sldId id="275" r:id="rId9"/>
    <p:sldId id="286" r:id="rId10"/>
    <p:sldId id="322" r:id="rId11"/>
    <p:sldId id="324" r:id="rId12"/>
    <p:sldId id="327" r:id="rId13"/>
    <p:sldId id="326" r:id="rId14"/>
    <p:sldId id="328" r:id="rId15"/>
    <p:sldId id="277" r:id="rId16"/>
    <p:sldId id="282" r:id="rId17"/>
    <p:sldId id="290" r:id="rId18"/>
    <p:sldId id="329" r:id="rId19"/>
    <p:sldId id="278" r:id="rId20"/>
    <p:sldId id="288" r:id="rId21"/>
    <p:sldId id="279" r:id="rId22"/>
    <p:sldId id="292" r:id="rId23"/>
    <p:sldId id="295" r:id="rId24"/>
    <p:sldId id="291" r:id="rId25"/>
    <p:sldId id="330" r:id="rId26"/>
    <p:sldId id="331" r:id="rId27"/>
    <p:sldId id="333" r:id="rId28"/>
    <p:sldId id="332" r:id="rId29"/>
    <p:sldId id="293" r:id="rId30"/>
    <p:sldId id="305" r:id="rId31"/>
    <p:sldId id="304" r:id="rId32"/>
    <p:sldId id="307" r:id="rId33"/>
    <p:sldId id="309" r:id="rId34"/>
    <p:sldId id="310" r:id="rId35"/>
    <p:sldId id="336" r:id="rId36"/>
    <p:sldId id="338" r:id="rId37"/>
    <p:sldId id="339" r:id="rId38"/>
    <p:sldId id="342" r:id="rId39"/>
    <p:sldId id="343" r:id="rId40"/>
    <p:sldId id="344" r:id="rId41"/>
    <p:sldId id="294" r:id="rId42"/>
    <p:sldId id="308" r:id="rId43"/>
    <p:sldId id="317" r:id="rId4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B4BC"/>
    <a:srgbClr val="E8E1B6"/>
    <a:srgbClr val="ED8735"/>
    <a:srgbClr val="F4C86C"/>
    <a:srgbClr val="DAF0F2"/>
    <a:srgbClr val="82D0D5"/>
    <a:srgbClr val="000099"/>
    <a:srgbClr val="7ACFEA"/>
    <a:srgbClr val="99DBEF"/>
    <a:srgbClr val="1D91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09" autoAdjust="0"/>
    <p:restoredTop sz="93091" autoAdjust="0"/>
  </p:normalViewPr>
  <p:slideViewPr>
    <p:cSldViewPr snapToGrid="0">
      <p:cViewPr>
        <p:scale>
          <a:sx n="60" d="100"/>
          <a:sy n="60" d="100"/>
        </p:scale>
        <p:origin x="642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예진 장" userId="abcb4db8576222d5" providerId="LiveId" clId="{12DD4B45-4806-4862-869B-E70B6C303F19}"/>
    <pc:docChg chg="custSel modSld">
      <pc:chgData name="예진 장" userId="abcb4db8576222d5" providerId="LiveId" clId="{12DD4B45-4806-4862-869B-E70B6C303F19}" dt="2025-05-21T04:44:39.070" v="25"/>
      <pc:docMkLst>
        <pc:docMk/>
      </pc:docMkLst>
      <pc:sldChg chg="addSp delSp modSp mod">
        <pc:chgData name="예진 장" userId="abcb4db8576222d5" providerId="LiveId" clId="{12DD4B45-4806-4862-869B-E70B6C303F19}" dt="2025-05-21T04:38:48.971" v="8" actId="478"/>
        <pc:sldMkLst>
          <pc:docMk/>
          <pc:sldMk cId="4192519564" sldId="257"/>
        </pc:sldMkLst>
        <pc:picChg chg="add del mod modCrop">
          <ac:chgData name="예진 장" userId="abcb4db8576222d5" providerId="LiveId" clId="{12DD4B45-4806-4862-869B-E70B6C303F19}" dt="2025-05-21T04:38:48.971" v="8" actId="478"/>
          <ac:picMkLst>
            <pc:docMk/>
            <pc:sldMk cId="4192519564" sldId="257"/>
            <ac:picMk id="3" creationId="{03120A34-087F-404D-8BBD-6386DF772407}"/>
          </ac:picMkLst>
        </pc:picChg>
        <pc:picChg chg="mod">
          <ac:chgData name="예진 장" userId="abcb4db8576222d5" providerId="LiveId" clId="{12DD4B45-4806-4862-869B-E70B6C303F19}" dt="2025-05-21T04:38:47.558" v="7" actId="14826"/>
          <ac:picMkLst>
            <pc:docMk/>
            <pc:sldMk cId="4192519564" sldId="257"/>
            <ac:picMk id="11" creationId="{14F7C92B-E189-11B4-BC83-418F82AA5711}"/>
          </ac:picMkLst>
        </pc:picChg>
      </pc:sldChg>
      <pc:sldChg chg="addSp modSp mod">
        <pc:chgData name="예진 장" userId="abcb4db8576222d5" providerId="LiveId" clId="{12DD4B45-4806-4862-869B-E70B6C303F19}" dt="2025-05-21T04:40:08.328" v="16" actId="1076"/>
        <pc:sldMkLst>
          <pc:docMk/>
          <pc:sldMk cId="3585689381" sldId="292"/>
        </pc:sldMkLst>
        <pc:spChg chg="add mod">
          <ac:chgData name="예진 장" userId="abcb4db8576222d5" providerId="LiveId" clId="{12DD4B45-4806-4862-869B-E70B6C303F19}" dt="2025-05-21T04:37:36.348" v="1" actId="1076"/>
          <ac:spMkLst>
            <pc:docMk/>
            <pc:sldMk cId="3585689381" sldId="292"/>
            <ac:spMk id="40" creationId="{DFFDC466-1E59-4715-94D5-CF72F48F3638}"/>
          </ac:spMkLst>
        </pc:spChg>
        <pc:spChg chg="mod">
          <ac:chgData name="예진 장" userId="abcb4db8576222d5" providerId="LiveId" clId="{12DD4B45-4806-4862-869B-E70B6C303F19}" dt="2025-05-21T04:40:06.003" v="15" actId="20577"/>
          <ac:spMkLst>
            <pc:docMk/>
            <pc:sldMk cId="3585689381" sldId="292"/>
            <ac:spMk id="1420" creationId="{A15CE1EC-EFA7-3ACA-7B5F-A5785669E3F5}"/>
          </ac:spMkLst>
        </pc:spChg>
        <pc:grpChg chg="mod">
          <ac:chgData name="예진 장" userId="abcb4db8576222d5" providerId="LiveId" clId="{12DD4B45-4806-4862-869B-E70B6C303F19}" dt="2025-05-21T04:40:08.328" v="16" actId="1076"/>
          <ac:grpSpMkLst>
            <pc:docMk/>
            <pc:sldMk cId="3585689381" sldId="292"/>
            <ac:grpSpMk id="1421" creationId="{BBBC956E-1732-948F-ABF4-8A1FFF6964C1}"/>
          </ac:grpSpMkLst>
        </pc:grpChg>
      </pc:sldChg>
      <pc:sldChg chg="modNotesTx">
        <pc:chgData name="예진 장" userId="abcb4db8576222d5" providerId="LiveId" clId="{12DD4B45-4806-4862-869B-E70B6C303F19}" dt="2025-05-21T04:43:47.094" v="24"/>
        <pc:sldMkLst>
          <pc:docMk/>
          <pc:sldMk cId="3311386819" sldId="293"/>
        </pc:sldMkLst>
      </pc:sldChg>
      <pc:sldChg chg="modNotesTx">
        <pc:chgData name="예진 장" userId="abcb4db8576222d5" providerId="LiveId" clId="{12DD4B45-4806-4862-869B-E70B6C303F19}" dt="2025-05-21T04:39:30.485" v="10"/>
        <pc:sldMkLst>
          <pc:docMk/>
          <pc:sldMk cId="208957571" sldId="324"/>
        </pc:sldMkLst>
      </pc:sldChg>
      <pc:sldChg chg="delSp modSp mod">
        <pc:chgData name="예진 장" userId="abcb4db8576222d5" providerId="LiveId" clId="{12DD4B45-4806-4862-869B-E70B6C303F19}" dt="2025-05-21T04:41:38.492" v="20" actId="1076"/>
        <pc:sldMkLst>
          <pc:docMk/>
          <pc:sldMk cId="1053983879" sldId="332"/>
        </pc:sldMkLst>
        <pc:spChg chg="mod">
          <ac:chgData name="예진 장" userId="abcb4db8576222d5" providerId="LiveId" clId="{12DD4B45-4806-4862-869B-E70B6C303F19}" dt="2025-05-21T04:41:38.492" v="20" actId="1076"/>
          <ac:spMkLst>
            <pc:docMk/>
            <pc:sldMk cId="1053983879" sldId="332"/>
            <ac:spMk id="10" creationId="{10151897-9C11-8A1A-9EE9-20E8636E08AA}"/>
          </ac:spMkLst>
        </pc:spChg>
        <pc:spChg chg="del">
          <ac:chgData name="예진 장" userId="abcb4db8576222d5" providerId="LiveId" clId="{12DD4B45-4806-4862-869B-E70B6C303F19}" dt="2025-05-21T04:41:30.199" v="17" actId="478"/>
          <ac:spMkLst>
            <pc:docMk/>
            <pc:sldMk cId="1053983879" sldId="332"/>
            <ac:spMk id="16" creationId="{63070734-B8A2-0713-B3AC-F032B9446D4B}"/>
          </ac:spMkLst>
        </pc:spChg>
      </pc:sldChg>
      <pc:sldChg chg="addSp delSp modSp mod">
        <pc:chgData name="예진 장" userId="abcb4db8576222d5" providerId="LiveId" clId="{12DD4B45-4806-4862-869B-E70B6C303F19}" dt="2025-05-21T04:43:20.600" v="23"/>
        <pc:sldMkLst>
          <pc:docMk/>
          <pc:sldMk cId="235507990" sldId="333"/>
        </pc:sldMkLst>
        <pc:spChg chg="del">
          <ac:chgData name="예진 장" userId="abcb4db8576222d5" providerId="LiveId" clId="{12DD4B45-4806-4862-869B-E70B6C303F19}" dt="2025-05-21T04:42:01.163" v="21" actId="478"/>
          <ac:spMkLst>
            <pc:docMk/>
            <pc:sldMk cId="235507990" sldId="333"/>
            <ac:spMk id="10" creationId="{595E621E-6C65-294F-255A-22A20D3BB1A7}"/>
          </ac:spMkLst>
        </pc:spChg>
        <pc:spChg chg="del">
          <ac:chgData name="예진 장" userId="abcb4db8576222d5" providerId="LiveId" clId="{12DD4B45-4806-4862-869B-E70B6C303F19}" dt="2025-05-21T04:42:04.331" v="22" actId="478"/>
          <ac:spMkLst>
            <pc:docMk/>
            <pc:sldMk cId="235507990" sldId="333"/>
            <ac:spMk id="16" creationId="{BF0EC123-4583-56C6-04D1-B48A59DFC090}"/>
          </ac:spMkLst>
        </pc:spChg>
        <pc:spChg chg="add mod">
          <ac:chgData name="예진 장" userId="abcb4db8576222d5" providerId="LiveId" clId="{12DD4B45-4806-4862-869B-E70B6C303F19}" dt="2025-05-21T04:43:20.600" v="23"/>
          <ac:spMkLst>
            <pc:docMk/>
            <pc:sldMk cId="235507990" sldId="333"/>
            <ac:spMk id="21" creationId="{FF04C2EF-CF6E-45A8-8C24-D921E41F08DC}"/>
          </ac:spMkLst>
        </pc:spChg>
      </pc:sldChg>
      <pc:sldChg chg="modNotesTx">
        <pc:chgData name="예진 장" userId="abcb4db8576222d5" providerId="LiveId" clId="{12DD4B45-4806-4862-869B-E70B6C303F19}" dt="2025-05-21T04:44:39.070" v="25"/>
        <pc:sldMkLst>
          <pc:docMk/>
          <pc:sldMk cId="1406427458" sldId="34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DA4AE-47FB-4BE5-A497-A44EC1D2CB8B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F9E59B-3F70-44A1-9C09-7E38018344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945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54D959-2828-2363-FF90-F70F9AD69B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763739E-8ADF-CE74-4589-19A13B27AC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10EA110-5DDF-D697-47D4-E77FC6C5D8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52315C-936C-938C-4ED1-EE25D8160F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29093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C6D801-CD1C-AAC1-36B0-7EEFEBEC6A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4B5667B1-51D9-DBA6-E12A-ABEAFF2242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07CF6641-EF14-04E5-E0AF-CA6A10B957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FFE568A-73F8-1338-52A1-F749611F7A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05753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2ED870-B93C-040D-AF33-EC5E2E7878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6EC7F31-4533-179A-E237-839A21F038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9C2E1C10-064F-680A-1167-962A293CD9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0FE51A3-0618-6282-1DE8-EF5E044B9F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73247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6F17AE-21CA-002F-9214-E361B72C66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918489A4-9362-F4F0-659D-5B35E3E0B2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0B3D8B77-4837-EAEE-4132-7AAF0C3EC4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[</a:t>
            </a:r>
            <a:r>
              <a:rPr lang="ko-KR" altLang="en-US" dirty="0"/>
              <a:t>추천 구간</a:t>
            </a:r>
            <a:r>
              <a:rPr lang="en-US" altLang="ko-KR" dirty="0"/>
              <a:t>]</a:t>
            </a:r>
            <a:r>
              <a:rPr lang="ko-KR" altLang="en-US" dirty="0"/>
              <a:t> </a:t>
            </a:r>
            <a:r>
              <a:rPr lang="en-US" altLang="ko-KR" dirty="0"/>
              <a:t>03:52~05:54</a:t>
            </a:r>
          </a:p>
          <a:p>
            <a:r>
              <a:rPr lang="en-US" altLang="ko-KR" dirty="0"/>
              <a:t>https://youtu.be/G3OwwHJVpGc?t=232</a:t>
            </a:r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624E489-22C8-F503-5FC3-3259B6957C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40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46992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95186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483DAE-908F-3D2A-B8E6-06BABE86E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21F5EFC7-3DD4-8302-A383-C3F5B2638B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B79402F-6D40-8755-94F2-6696C87F1C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3E96BC3-5471-D827-57CE-D015FB1B28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9522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4A974A-4D9F-DAD9-4083-5E81A7D927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2A5F4930-CD3A-D38E-AB91-6EF8099FFC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80C6F32A-21AD-96C9-AA03-CF5D2DBC56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https://youtu.be/G_OMxvhc358?t=58</a:t>
            </a:r>
          </a:p>
          <a:p>
            <a:r>
              <a:rPr lang="en-US" altLang="ko-KR" dirty="0"/>
              <a:t>[</a:t>
            </a:r>
            <a:r>
              <a:rPr lang="ko-KR" altLang="en-US" dirty="0"/>
              <a:t>추천 구간</a:t>
            </a:r>
            <a:r>
              <a:rPr lang="en-US" altLang="ko-KR" dirty="0"/>
              <a:t>] 00:58~01:55</a:t>
            </a:r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10B3A49-BA83-AD6E-04B2-2F73AF9BCE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00133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54915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[</a:t>
            </a:r>
            <a:r>
              <a:rPr lang="ko-KR" altLang="en-US" dirty="0"/>
              <a:t>추천 구간</a:t>
            </a:r>
            <a:r>
              <a:rPr lang="en-US" altLang="ko-KR" dirty="0"/>
              <a:t>]</a:t>
            </a:r>
            <a:r>
              <a:rPr lang="ko-KR" altLang="en-US" dirty="0"/>
              <a:t> </a:t>
            </a:r>
            <a:r>
              <a:rPr lang="en-US" altLang="ko-KR" dirty="0"/>
              <a:t>05:55~07:56</a:t>
            </a:r>
          </a:p>
          <a:p>
            <a:r>
              <a:rPr lang="en-US" altLang="ko-KR" dirty="0"/>
              <a:t>https://youtu.be/G3OwwHJVpGc?t=355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7663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48F10F-AD9C-6006-05BF-CE053CBBB8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63A693A9-0D0D-37C2-DA89-82341DA023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A49635AC-287C-06CA-747A-1D37CB3209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A2AAA80-2DB6-FE61-AD5C-E1232703BD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5354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03E00A-9D16-45C3-C05C-B4A49DFC6A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E1E53D7-87E7-53CC-CEE0-46F93045C5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84E5BE3D-BACB-702C-3A21-1A7ACDD6B6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5FBA87B-B869-DBD9-1516-0EC2B8BE68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33991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026E28-A845-17B3-C2B5-332DE73AC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665E2202-6D2C-95E7-2821-9B07910707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A52E7778-2526-9F9C-409C-BC2509D676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3C7E2A1-5172-B7B9-D746-85FB784261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1468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D70A94-2F90-DF63-7671-41F84C503F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41D2D02-48DF-AD27-4D72-55F9C72F2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AB4DC6B-1B95-E7A6-45D9-C658F9987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8CE4C7-C08F-3178-49F6-2AA0B059D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EF46511-0AC9-2131-D3BF-3863D39F5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2243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CCBAF9B-2BDD-D59D-390F-051A0B5E58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2B8E09D-CAFE-A5DD-FA19-8C7E516511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612CDFC-E76E-4F7D-AE23-EA56CD6D1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0DB07E7-56D5-C309-D6A2-F6E1667B3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1192115-9342-999E-933D-C7FF3C333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8855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17207D17-5050-03C8-15C9-D7F32BD3A6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D9113FB-9982-73BE-9639-A86B58C7EC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8E83899-F708-C2BC-F5AF-E3BE5A75C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CDDDEC0-C419-E208-D35B-CE82017CF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4DEEB95-FD90-5083-880C-9B322F85E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2964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5C7493-14C1-88D2-F086-E58B8A113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25544D8-0D2C-44D8-2D75-598EA98705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42B160D-FFA2-B4E2-E339-AC69B54C7F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4213829-0BFD-39A9-292F-094EE6397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43F86E4-0C83-2C77-9F5E-FDA229382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9502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3A455F-EB40-33B8-DC2E-B950A704E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F81297C-6E20-4971-58F0-8054E1AA8A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179F21F-94FF-AA4C-E004-1962F829C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314BE0F-D3E8-D86F-DBF4-65D101C29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3B1EF64-478B-49D4-9D9E-8A86351D9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722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1C2D89-C614-7127-8A2F-15251C2AE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9BD8478-B728-BE19-FF15-4F2DB95A0A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E574F70-E809-F570-33F7-2ED63281BE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733A4CF-D1FB-70DE-4707-30ADBF40D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3BB86AA-7773-D88D-920C-E2D786D9C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4203B5E-D8F9-39B4-65C1-3637AE256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0823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A255C76-06D4-B1EF-7E14-71AD0E28B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F8DB645-5EAB-D5D6-29E2-B0C5481EC7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37D0FFE-BB8C-11D0-1A6C-61231EAFA6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F341D2D-BA26-B2C9-3BBB-6332532E49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E6C97215-ABD1-2AA9-4710-295FE8319A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3268B9A-3797-E790-CCDE-0266A2D70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3EFCBADE-CDF2-D3FA-2ED0-A7E709463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D48B2E2C-10DA-D437-316B-D41CCB8A0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2397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6751979-018E-54F8-5E99-92AAA8994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09AC613-C2E8-9B22-C254-C2A6C31B8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CB63068-11C0-A6E3-2540-58A06D747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C5C4CCD-D36D-0E21-3EC7-DE68352E7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925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D9798E5A-B587-6ACF-10F5-6C4271B38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B61C4AB0-F1FB-0536-1A3D-67DC42B59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0892E31-08C8-0997-7EE6-66ABB68C3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5309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113F9D-B62B-206D-ABBB-778CA8C84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1D74B48-6034-C64F-7E84-2C40636A0B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6AF7633-4C58-4EC9-09F7-66711789AE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B4F281C-97FE-F4FD-DFE9-0960B2CD2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4016694-28C7-DB61-815E-1519AAEB1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F8F4B70-A421-CD4A-526A-A18F93E71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3538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1874770-76F5-FB19-5016-34B90E179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FD1589BE-B0F3-6A15-13E7-27B9DD9A53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15F23AE-8CEF-3FA7-4DDD-2E62ABF6CE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BEFE208-AC00-64D9-5518-2A49D45CB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E4BFD5B-1033-044B-36CB-E588117E7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37BA2BB-ED29-7A47-5169-C6F08F818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7795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C1E1EDB-53D8-2DCB-E09F-0155947A5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00B2F4D-93C4-D26F-50CE-638C5E8F11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B2C6D4D-D0B1-825F-2604-0514BC8A9F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4C4B425-3A84-EBFC-45C4-2E83DCCB84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0452F1F-CBE3-7AF2-6222-2406AB9575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4337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G_OMxvhc358?start=58&amp;feature=oembed" TargetMode="External"/><Relationship Id="rId5" Type="http://schemas.openxmlformats.org/officeDocument/2006/relationships/image" Target="../media/image29.jpe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32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32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4.png"/><Relationship Id="rId4" Type="http://schemas.openxmlformats.org/officeDocument/2006/relationships/image" Target="../media/image6.png"/><Relationship Id="rId9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5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32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3" Type="http://schemas.openxmlformats.org/officeDocument/2006/relationships/image" Target="../media/image1.png"/><Relationship Id="rId7" Type="http://schemas.openxmlformats.org/officeDocument/2006/relationships/image" Target="../media/image39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svg"/><Relationship Id="rId11" Type="http://schemas.openxmlformats.org/officeDocument/2006/relationships/image" Target="../media/image5.png"/><Relationship Id="rId5" Type="http://schemas.openxmlformats.org/officeDocument/2006/relationships/image" Target="../media/image37.png"/><Relationship Id="rId10" Type="http://schemas.openxmlformats.org/officeDocument/2006/relationships/image" Target="../media/image42.svg"/><Relationship Id="rId4" Type="http://schemas.openxmlformats.org/officeDocument/2006/relationships/image" Target="../media/image35.png"/><Relationship Id="rId9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g"/><Relationship Id="rId4" Type="http://schemas.openxmlformats.org/officeDocument/2006/relationships/image" Target="../media/image44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47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G3OwwHJVpGc?start=355&amp;feature=oembed" TargetMode="External"/><Relationship Id="rId5" Type="http://schemas.openxmlformats.org/officeDocument/2006/relationships/image" Target="../media/image51.jpe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22.png"/><Relationship Id="rId4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G3OwwHJVpGc?feature=oembed" TargetMode="External"/><Relationship Id="rId5" Type="http://schemas.openxmlformats.org/officeDocument/2006/relationships/image" Target="../media/image51.jpeg"/><Relationship Id="rId4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1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1A196-C431-0245-5B42-BF46FCC9C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4A984C66-CF7B-1B16-A896-A2A385AA59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8" y="-6730"/>
            <a:ext cx="12287250" cy="6940929"/>
          </a:xfr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id="{03ED56B1-FC59-ABF2-8818-6EBAE24B4F38}"/>
              </a:ext>
            </a:extLst>
          </p:cNvPr>
          <p:cNvGrpSpPr/>
          <p:nvPr/>
        </p:nvGrpSpPr>
        <p:grpSpPr>
          <a:xfrm>
            <a:off x="3008004" y="955210"/>
            <a:ext cx="6242667" cy="6001044"/>
            <a:chOff x="3008004" y="955210"/>
            <a:chExt cx="6242667" cy="6001044"/>
          </a:xfrm>
        </p:grpSpPr>
        <p:pic>
          <p:nvPicPr>
            <p:cNvPr id="21" name="그림 20" descr="지도, 세계, 블랙, 흑백이(가) 표시된 사진&#10;&#10;자동 생성된 설명">
              <a:extLst>
                <a:ext uri="{FF2B5EF4-FFF2-40B4-BE49-F238E27FC236}">
                  <a16:creationId xmlns:a16="http://schemas.microsoft.com/office/drawing/2014/main" id="{9ABB26A8-E41D-9BA3-12ED-0CBD8F691B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2739" y="1080333"/>
              <a:ext cx="6177932" cy="3351427"/>
            </a:xfrm>
            <a:prstGeom prst="rect">
              <a:avLst/>
            </a:prstGeom>
          </p:spPr>
        </p:pic>
        <p:pic>
          <p:nvPicPr>
            <p:cNvPr id="22" name="그림 21">
              <a:extLst>
                <a:ext uri="{FF2B5EF4-FFF2-40B4-BE49-F238E27FC236}">
                  <a16:creationId xmlns:a16="http://schemas.microsoft.com/office/drawing/2014/main" id="{DB43AC38-7186-7B5B-D5FF-D8C78086B2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250" b="32857"/>
            <a:stretch/>
          </p:blipFill>
          <p:spPr>
            <a:xfrm>
              <a:off x="4261404" y="955210"/>
              <a:ext cx="3679838" cy="3516048"/>
            </a:xfrm>
            <a:prstGeom prst="rect">
              <a:avLst/>
            </a:prstGeom>
          </p:spPr>
        </p:pic>
        <p:pic>
          <p:nvPicPr>
            <p:cNvPr id="23" name="그림 22">
              <a:extLst>
                <a:ext uri="{FF2B5EF4-FFF2-40B4-BE49-F238E27FC236}">
                  <a16:creationId xmlns:a16="http://schemas.microsoft.com/office/drawing/2014/main" id="{B3C2031F-C29B-84E6-75BE-6A4D34C0C2B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719" t="50645" b="1234"/>
            <a:stretch/>
          </p:blipFill>
          <p:spPr>
            <a:xfrm>
              <a:off x="3008004" y="4213134"/>
              <a:ext cx="6024789" cy="27431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184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1F0908-8970-5BA2-ACB4-8FB07D5A7C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252CD7E8-F371-2E63-444A-6513FCB1F7F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61BB1913-3792-C67F-ED51-C510DD75FEAE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F00EEE34-5E13-99E8-B551-67D2E284A1D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id="{AEDC3EB6-E2BC-F995-B71F-77C0A90CE9AC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내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친구들이잖아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너희 뭐하고 있는 거야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46164B0A-51A7-F488-9F26-7ADA284340B9}"/>
              </a:ext>
            </a:extLst>
          </p:cNvPr>
          <p:cNvGrpSpPr/>
          <p:nvPr/>
        </p:nvGrpSpPr>
        <p:grpSpPr>
          <a:xfrm>
            <a:off x="625633" y="691403"/>
            <a:ext cx="1060767" cy="1060767"/>
            <a:chOff x="625633" y="691464"/>
            <a:chExt cx="1060767" cy="1060767"/>
          </a:xfrm>
        </p:grpSpPr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C1DECA56-46E3-B0DF-8784-69E0FF35A019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2" name="그림 11" descr="만화 영화, 원, 아동 미술, 예술이(가) 표시된 사진&#10;&#10;자동 생성된 설명">
              <a:extLst>
                <a:ext uri="{FF2B5EF4-FFF2-40B4-BE49-F238E27FC236}">
                  <a16:creationId xmlns:a16="http://schemas.microsoft.com/office/drawing/2014/main" id="{E239B293-3EE2-C2DF-4D14-5FDD4252B25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817" y="787400"/>
              <a:ext cx="792768" cy="851620"/>
            </a:xfrm>
            <a:prstGeom prst="rect">
              <a:avLst/>
            </a:prstGeom>
          </p:spPr>
        </p:pic>
      </p:grpSp>
      <p:sp>
        <p:nvSpPr>
          <p:cNvPr id="35" name="말풍선: 모서리가 둥근 사각형 34">
            <a:extLst>
              <a:ext uri="{FF2B5EF4-FFF2-40B4-BE49-F238E27FC236}">
                <a16:creationId xmlns:a16="http://schemas.microsoft.com/office/drawing/2014/main" id="{D57285D4-4442-F11F-978F-1EDA9AB479D6}"/>
              </a:ext>
            </a:extLst>
          </p:cNvPr>
          <p:cNvSpPr/>
          <p:nvPr/>
        </p:nvSpPr>
        <p:spPr>
          <a:xfrm>
            <a:off x="1818244" y="2291984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키아오라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지구랑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우린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하카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춤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추고 있어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6" name="말풍선: 모서리가 둥근 사각형 35">
            <a:extLst>
              <a:ext uri="{FF2B5EF4-FFF2-40B4-BE49-F238E27FC236}">
                <a16:creationId xmlns:a16="http://schemas.microsoft.com/office/drawing/2014/main" id="{930317CB-1DE7-81AD-07DF-B4C1E5661657}"/>
              </a:ext>
            </a:extLst>
          </p:cNvPr>
          <p:cNvSpPr/>
          <p:nvPr/>
        </p:nvSpPr>
        <p:spPr>
          <a:xfrm>
            <a:off x="1818244" y="382871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 원주민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마오리족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의 전통 춤이야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7" name="말풍선: 모서리가 둥근 사각형 36">
            <a:extLst>
              <a:ext uri="{FF2B5EF4-FFF2-40B4-BE49-F238E27FC236}">
                <a16:creationId xmlns:a16="http://schemas.microsoft.com/office/drawing/2014/main" id="{B95AE640-BC51-C746-271B-21D91008CD85}"/>
              </a:ext>
            </a:extLst>
          </p:cNvPr>
          <p:cNvSpPr/>
          <p:nvPr/>
        </p:nvSpPr>
        <p:spPr>
          <a:xfrm>
            <a:off x="1818244" y="5312793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지구랑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우리랑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같이 춤 춰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볼래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51" name="그룹 50">
            <a:extLst>
              <a:ext uri="{FF2B5EF4-FFF2-40B4-BE49-F238E27FC236}">
                <a16:creationId xmlns:a16="http://schemas.microsoft.com/office/drawing/2014/main" id="{28EA9EA6-13EA-8A27-05B1-AB6B17F11DA7}"/>
              </a:ext>
            </a:extLst>
          </p:cNvPr>
          <p:cNvGrpSpPr/>
          <p:nvPr/>
        </p:nvGrpSpPr>
        <p:grpSpPr>
          <a:xfrm>
            <a:off x="635159" y="3653563"/>
            <a:ext cx="1060767" cy="1060767"/>
            <a:chOff x="2078770" y="2055629"/>
            <a:chExt cx="1060767" cy="1060767"/>
          </a:xfrm>
        </p:grpSpPr>
        <p:sp>
          <p:nvSpPr>
            <p:cNvPr id="52" name="타원 51">
              <a:extLst>
                <a:ext uri="{FF2B5EF4-FFF2-40B4-BE49-F238E27FC236}">
                  <a16:creationId xmlns:a16="http://schemas.microsoft.com/office/drawing/2014/main" id="{C8E413C4-A27B-9C15-AD55-E5B8F737134C}"/>
                </a:ext>
              </a:extLst>
            </p:cNvPr>
            <p:cNvSpPr/>
            <p:nvPr/>
          </p:nvSpPr>
          <p:spPr>
            <a:xfrm>
              <a:off x="2078770" y="2055629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3" name="내용 개체 틀 28" descr="만화 영화, 클립아트, 일러스트레이션, 장난감이(가) 표시된 사진&#10;&#10;자동 생성된 설명">
              <a:extLst>
                <a:ext uri="{FF2B5EF4-FFF2-40B4-BE49-F238E27FC236}">
                  <a16:creationId xmlns:a16="http://schemas.microsoft.com/office/drawing/2014/main" id="{33DDD2DC-0238-03E4-997B-ECDF5C511A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062" t="5244" r="16761" b="52365"/>
            <a:stretch/>
          </p:blipFill>
          <p:spPr>
            <a:xfrm>
              <a:off x="2078770" y="2097881"/>
              <a:ext cx="1060767" cy="995361"/>
            </a:xfrm>
            <a:prstGeom prst="ellipse">
              <a:avLst/>
            </a:prstGeom>
          </p:spPr>
        </p:pic>
        <p:sp>
          <p:nvSpPr>
            <p:cNvPr id="54" name="타원 53">
              <a:extLst>
                <a:ext uri="{FF2B5EF4-FFF2-40B4-BE49-F238E27FC236}">
                  <a16:creationId xmlns:a16="http://schemas.microsoft.com/office/drawing/2014/main" id="{96CDD1E1-1776-6F46-1204-D5BD485B104C}"/>
                </a:ext>
              </a:extLst>
            </p:cNvPr>
            <p:cNvSpPr/>
            <p:nvPr/>
          </p:nvSpPr>
          <p:spPr>
            <a:xfrm>
              <a:off x="2078770" y="2055629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9985266D-28A4-48B3-155B-1D649A9350DE}"/>
              </a:ext>
            </a:extLst>
          </p:cNvPr>
          <p:cNvGrpSpPr/>
          <p:nvPr/>
        </p:nvGrpSpPr>
        <p:grpSpPr>
          <a:xfrm>
            <a:off x="635159" y="2172483"/>
            <a:ext cx="1060767" cy="1060767"/>
            <a:chOff x="1156016" y="3518135"/>
            <a:chExt cx="1060767" cy="1060767"/>
          </a:xfrm>
        </p:grpSpPr>
        <p:sp>
          <p:nvSpPr>
            <p:cNvPr id="56" name="타원 55">
              <a:extLst>
                <a:ext uri="{FF2B5EF4-FFF2-40B4-BE49-F238E27FC236}">
                  <a16:creationId xmlns:a16="http://schemas.microsoft.com/office/drawing/2014/main" id="{8F1A4D3E-674B-62F3-9F61-E408A4BB8587}"/>
                </a:ext>
              </a:extLst>
            </p:cNvPr>
            <p:cNvSpPr/>
            <p:nvPr/>
          </p:nvSpPr>
          <p:spPr>
            <a:xfrm>
              <a:off x="1156016" y="351813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8" name="내용 개체 틀 28" descr="만화 영화, 클립아트, 일러스트레이션, 장난감이(가) 표시된 사진&#10;&#10;자동 생성된 설명">
              <a:extLst>
                <a:ext uri="{FF2B5EF4-FFF2-40B4-BE49-F238E27FC236}">
                  <a16:creationId xmlns:a16="http://schemas.microsoft.com/office/drawing/2014/main" id="{0D8FB540-B13A-21CB-9AFC-AFF083972A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60" t="8522" r="59561" b="54910"/>
            <a:stretch/>
          </p:blipFill>
          <p:spPr>
            <a:xfrm>
              <a:off x="1156016" y="3686851"/>
              <a:ext cx="1060767" cy="868897"/>
            </a:xfrm>
            <a:prstGeom prst="ellipse">
              <a:avLst/>
            </a:prstGeom>
          </p:spPr>
        </p:pic>
        <p:sp>
          <p:nvSpPr>
            <p:cNvPr id="59" name="타원 58">
              <a:extLst>
                <a:ext uri="{FF2B5EF4-FFF2-40B4-BE49-F238E27FC236}">
                  <a16:creationId xmlns:a16="http://schemas.microsoft.com/office/drawing/2014/main" id="{218BFADF-2632-3689-7306-5600878B5A4D}"/>
                </a:ext>
              </a:extLst>
            </p:cNvPr>
            <p:cNvSpPr/>
            <p:nvPr/>
          </p:nvSpPr>
          <p:spPr>
            <a:xfrm>
              <a:off x="1156016" y="351813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60" name="그룹 59">
            <a:extLst>
              <a:ext uri="{FF2B5EF4-FFF2-40B4-BE49-F238E27FC236}">
                <a16:creationId xmlns:a16="http://schemas.microsoft.com/office/drawing/2014/main" id="{79E0C482-172B-BD59-B399-58255EC16EAB}"/>
              </a:ext>
            </a:extLst>
          </p:cNvPr>
          <p:cNvGrpSpPr/>
          <p:nvPr/>
        </p:nvGrpSpPr>
        <p:grpSpPr>
          <a:xfrm>
            <a:off x="635159" y="5134642"/>
            <a:ext cx="1060767" cy="1060767"/>
            <a:chOff x="1156016" y="3518135"/>
            <a:chExt cx="1060767" cy="1060767"/>
          </a:xfrm>
        </p:grpSpPr>
        <p:sp>
          <p:nvSpPr>
            <p:cNvPr id="61" name="타원 60">
              <a:extLst>
                <a:ext uri="{FF2B5EF4-FFF2-40B4-BE49-F238E27FC236}">
                  <a16:creationId xmlns:a16="http://schemas.microsoft.com/office/drawing/2014/main" id="{C47E91AF-4040-2CE0-3ABA-3072BF666EEE}"/>
                </a:ext>
              </a:extLst>
            </p:cNvPr>
            <p:cNvSpPr/>
            <p:nvPr/>
          </p:nvSpPr>
          <p:spPr>
            <a:xfrm>
              <a:off x="1156016" y="351813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2" name="내용 개체 틀 28" descr="만화 영화, 클립아트, 일러스트레이션, 장난감이(가) 표시된 사진&#10;&#10;자동 생성된 설명">
              <a:extLst>
                <a:ext uri="{FF2B5EF4-FFF2-40B4-BE49-F238E27FC236}">
                  <a16:creationId xmlns:a16="http://schemas.microsoft.com/office/drawing/2014/main" id="{0AB78860-1F06-83BA-774C-AA02053D4F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60" t="8522" r="59561" b="54910"/>
            <a:stretch/>
          </p:blipFill>
          <p:spPr>
            <a:xfrm>
              <a:off x="1156016" y="3686851"/>
              <a:ext cx="1060767" cy="868897"/>
            </a:xfrm>
            <a:prstGeom prst="ellipse">
              <a:avLst/>
            </a:prstGeom>
          </p:spPr>
        </p:pic>
        <p:sp>
          <p:nvSpPr>
            <p:cNvPr id="63" name="타원 62">
              <a:extLst>
                <a:ext uri="{FF2B5EF4-FFF2-40B4-BE49-F238E27FC236}">
                  <a16:creationId xmlns:a16="http://schemas.microsoft.com/office/drawing/2014/main" id="{0E325D48-141B-0519-8D08-98C05CD3DB7E}"/>
                </a:ext>
              </a:extLst>
            </p:cNvPr>
            <p:cNvSpPr/>
            <p:nvPr/>
          </p:nvSpPr>
          <p:spPr>
            <a:xfrm>
              <a:off x="1156016" y="351813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88589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5" grpId="0" animBg="1"/>
      <p:bldP spid="36" grpId="0" animBg="1"/>
      <p:bldP spid="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3930A7-5AC7-63B9-3C30-DAD98408F3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6EB85263-2B36-AC5F-FD42-0EB1E4D066E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D09C98DF-6598-0A29-759C-3264E20EB4E8}"/>
              </a:ext>
            </a:extLst>
          </p:cNvPr>
          <p:cNvSpPr/>
          <p:nvPr/>
        </p:nvSpPr>
        <p:spPr>
          <a:xfrm>
            <a:off x="666282" y="400504"/>
            <a:ext cx="10859436" cy="6135582"/>
          </a:xfrm>
          <a:prstGeom prst="rect">
            <a:avLst/>
          </a:prstGeom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온라인 미디어 2" title="Kapa Haka | NPR">
            <a:hlinkClick r:id="" action="ppaction://media"/>
            <a:extLst>
              <a:ext uri="{FF2B5EF4-FFF2-40B4-BE49-F238E27FC236}">
                <a16:creationId xmlns:a16="http://schemas.microsoft.com/office/drawing/2014/main" id="{9204A72E-2925-052F-276C-9C9D4072C895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53582" y="364304"/>
            <a:ext cx="10922765" cy="617178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1860FAA-CAEA-B848-CAC6-52470E4B36DC}"/>
              </a:ext>
            </a:extLst>
          </p:cNvPr>
          <p:cNvSpPr txBox="1"/>
          <p:nvPr/>
        </p:nvSpPr>
        <p:spPr>
          <a:xfrm>
            <a:off x="8110538" y="6536085"/>
            <a:ext cx="352901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출처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: NPR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57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8F67CB-B87E-277E-B579-4D9E3D9BBC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4A682472-DB68-9CB1-015A-83C3D9FE3ED6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BF470B41-9DBE-68BC-31DF-B31188E6EB0C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2EA72E69-EE20-DEEC-8E02-D1164EB3A1F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id="{7597E657-94CF-FADD-673B-9FB162F1BA9F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..!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하카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춤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엄청나다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그런데 조금 무서워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7365C5E5-4122-7B79-B51E-D7397F5E9170}"/>
              </a:ext>
            </a:extLst>
          </p:cNvPr>
          <p:cNvGrpSpPr/>
          <p:nvPr/>
        </p:nvGrpSpPr>
        <p:grpSpPr>
          <a:xfrm>
            <a:off x="625633" y="691403"/>
            <a:ext cx="1060767" cy="1060767"/>
            <a:chOff x="625633" y="691464"/>
            <a:chExt cx="1060767" cy="1060767"/>
          </a:xfrm>
        </p:grpSpPr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3BEF876-B998-8C43-43E5-71C599D6EBC9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2" name="그림 11" descr="만화 영화, 원, 아동 미술, 예술이(가) 표시된 사진&#10;&#10;자동 생성된 설명">
              <a:extLst>
                <a:ext uri="{FF2B5EF4-FFF2-40B4-BE49-F238E27FC236}">
                  <a16:creationId xmlns:a16="http://schemas.microsoft.com/office/drawing/2014/main" id="{B3878859-E97B-44C5-EBA3-81162BE3720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817" y="787400"/>
              <a:ext cx="792768" cy="851620"/>
            </a:xfrm>
            <a:prstGeom prst="rect">
              <a:avLst/>
            </a:prstGeom>
          </p:spPr>
        </p:pic>
      </p:grpSp>
      <p:sp>
        <p:nvSpPr>
          <p:cNvPr id="35" name="말풍선: 모서리가 둥근 사각형 34">
            <a:extLst>
              <a:ext uri="{FF2B5EF4-FFF2-40B4-BE49-F238E27FC236}">
                <a16:creationId xmlns:a16="http://schemas.microsoft.com/office/drawing/2014/main" id="{548D32CB-E442-1F0C-D16E-7FDD73BB71A7}"/>
              </a:ext>
            </a:extLst>
          </p:cNvPr>
          <p:cNvSpPr/>
          <p:nvPr/>
        </p:nvSpPr>
        <p:spPr>
          <a:xfrm>
            <a:off x="1818244" y="2291984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이건 전투 전에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용기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끌어올리기 위한 행동이야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6" name="말풍선: 모서리가 둥근 사각형 35">
            <a:extLst>
              <a:ext uri="{FF2B5EF4-FFF2-40B4-BE49-F238E27FC236}">
                <a16:creationId xmlns:a16="http://schemas.microsoft.com/office/drawing/2014/main" id="{6354BADD-8B3C-A220-05B6-71313CCFC346}"/>
              </a:ext>
            </a:extLst>
          </p:cNvPr>
          <p:cNvSpPr/>
          <p:nvPr/>
        </p:nvSpPr>
        <p:spPr>
          <a:xfrm>
            <a:off x="1818244" y="382871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결혼식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장례식에서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존경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과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감사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표할 때도 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7" name="말풍선: 모서리가 둥근 사각형 36">
            <a:extLst>
              <a:ext uri="{FF2B5EF4-FFF2-40B4-BE49-F238E27FC236}">
                <a16:creationId xmlns:a16="http://schemas.microsoft.com/office/drawing/2014/main" id="{40E8CBA0-4689-0D16-5A78-AC7171C2DD58}"/>
              </a:ext>
            </a:extLst>
          </p:cNvPr>
          <p:cNvSpPr/>
          <p:nvPr/>
        </p:nvSpPr>
        <p:spPr>
          <a:xfrm>
            <a:off x="1818244" y="5312793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그렇구나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용기와 자신감의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마오리족 문화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구나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51" name="그룹 50">
            <a:extLst>
              <a:ext uri="{FF2B5EF4-FFF2-40B4-BE49-F238E27FC236}">
                <a16:creationId xmlns:a16="http://schemas.microsoft.com/office/drawing/2014/main" id="{EA53B514-64E4-90AC-3406-7043BB4610AC}"/>
              </a:ext>
            </a:extLst>
          </p:cNvPr>
          <p:cNvGrpSpPr/>
          <p:nvPr/>
        </p:nvGrpSpPr>
        <p:grpSpPr>
          <a:xfrm>
            <a:off x="635159" y="3653563"/>
            <a:ext cx="1060767" cy="1060767"/>
            <a:chOff x="2078770" y="2055629"/>
            <a:chExt cx="1060767" cy="1060767"/>
          </a:xfrm>
        </p:grpSpPr>
        <p:sp>
          <p:nvSpPr>
            <p:cNvPr id="52" name="타원 51">
              <a:extLst>
                <a:ext uri="{FF2B5EF4-FFF2-40B4-BE49-F238E27FC236}">
                  <a16:creationId xmlns:a16="http://schemas.microsoft.com/office/drawing/2014/main" id="{CDB1E1E5-B1E9-594B-6517-3B12112506FC}"/>
                </a:ext>
              </a:extLst>
            </p:cNvPr>
            <p:cNvSpPr/>
            <p:nvPr/>
          </p:nvSpPr>
          <p:spPr>
            <a:xfrm>
              <a:off x="2078770" y="2055629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3" name="내용 개체 틀 28" descr="만화 영화, 클립아트, 일러스트레이션, 장난감이(가) 표시된 사진&#10;&#10;자동 생성된 설명">
              <a:extLst>
                <a:ext uri="{FF2B5EF4-FFF2-40B4-BE49-F238E27FC236}">
                  <a16:creationId xmlns:a16="http://schemas.microsoft.com/office/drawing/2014/main" id="{49A89083-C33A-364F-1FD8-1EA51C791B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062" t="5244" r="16761" b="52365"/>
            <a:stretch/>
          </p:blipFill>
          <p:spPr>
            <a:xfrm>
              <a:off x="2078770" y="2097881"/>
              <a:ext cx="1060767" cy="995361"/>
            </a:xfrm>
            <a:prstGeom prst="ellipse">
              <a:avLst/>
            </a:prstGeom>
          </p:spPr>
        </p:pic>
        <p:sp>
          <p:nvSpPr>
            <p:cNvPr id="54" name="타원 53">
              <a:extLst>
                <a:ext uri="{FF2B5EF4-FFF2-40B4-BE49-F238E27FC236}">
                  <a16:creationId xmlns:a16="http://schemas.microsoft.com/office/drawing/2014/main" id="{E6970799-66EF-3173-F425-AA2F69C4DBAE}"/>
                </a:ext>
              </a:extLst>
            </p:cNvPr>
            <p:cNvSpPr/>
            <p:nvPr/>
          </p:nvSpPr>
          <p:spPr>
            <a:xfrm>
              <a:off x="2078770" y="2055629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D02091D0-9E8A-DF35-71CD-8B981647B3BD}"/>
              </a:ext>
            </a:extLst>
          </p:cNvPr>
          <p:cNvGrpSpPr/>
          <p:nvPr/>
        </p:nvGrpSpPr>
        <p:grpSpPr>
          <a:xfrm>
            <a:off x="635159" y="2172483"/>
            <a:ext cx="1060767" cy="1060767"/>
            <a:chOff x="1156016" y="3518135"/>
            <a:chExt cx="1060767" cy="1060767"/>
          </a:xfrm>
        </p:grpSpPr>
        <p:sp>
          <p:nvSpPr>
            <p:cNvPr id="56" name="타원 55">
              <a:extLst>
                <a:ext uri="{FF2B5EF4-FFF2-40B4-BE49-F238E27FC236}">
                  <a16:creationId xmlns:a16="http://schemas.microsoft.com/office/drawing/2014/main" id="{625FDB94-CE47-CEFF-8DEE-BA1390E6771B}"/>
                </a:ext>
              </a:extLst>
            </p:cNvPr>
            <p:cNvSpPr/>
            <p:nvPr/>
          </p:nvSpPr>
          <p:spPr>
            <a:xfrm>
              <a:off x="1156016" y="351813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8" name="내용 개체 틀 28" descr="만화 영화, 클립아트, 일러스트레이션, 장난감이(가) 표시된 사진&#10;&#10;자동 생성된 설명">
              <a:extLst>
                <a:ext uri="{FF2B5EF4-FFF2-40B4-BE49-F238E27FC236}">
                  <a16:creationId xmlns:a16="http://schemas.microsoft.com/office/drawing/2014/main" id="{6965489A-1F5D-BDB0-39FC-C5B41C04970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60" t="8522" r="59561" b="54910"/>
            <a:stretch/>
          </p:blipFill>
          <p:spPr>
            <a:xfrm>
              <a:off x="1156016" y="3686851"/>
              <a:ext cx="1060767" cy="868897"/>
            </a:xfrm>
            <a:prstGeom prst="ellipse">
              <a:avLst/>
            </a:prstGeom>
          </p:spPr>
        </p:pic>
        <p:sp>
          <p:nvSpPr>
            <p:cNvPr id="59" name="타원 58">
              <a:extLst>
                <a:ext uri="{FF2B5EF4-FFF2-40B4-BE49-F238E27FC236}">
                  <a16:creationId xmlns:a16="http://schemas.microsoft.com/office/drawing/2014/main" id="{231816CF-63C6-0ACA-3D25-E43526CC72A8}"/>
                </a:ext>
              </a:extLst>
            </p:cNvPr>
            <p:cNvSpPr/>
            <p:nvPr/>
          </p:nvSpPr>
          <p:spPr>
            <a:xfrm>
              <a:off x="1156016" y="351813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" name="타원 1">
            <a:extLst>
              <a:ext uri="{FF2B5EF4-FFF2-40B4-BE49-F238E27FC236}">
                <a16:creationId xmlns:a16="http://schemas.microsoft.com/office/drawing/2014/main" id="{D0A5B16D-BA02-61D5-5070-EDFAD918B370}"/>
              </a:ext>
            </a:extLst>
          </p:cNvPr>
          <p:cNvSpPr/>
          <p:nvPr/>
        </p:nvSpPr>
        <p:spPr>
          <a:xfrm>
            <a:off x="625633" y="5137142"/>
            <a:ext cx="1060767" cy="1060767"/>
          </a:xfrm>
          <a:prstGeom prst="ellipse">
            <a:avLst/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내용 개체 틀 2" descr="원, 클립아트, 만화 영화, 스마일리이(가) 표시된 사진&#10;&#10;자동 생성된 설명">
            <a:extLst>
              <a:ext uri="{FF2B5EF4-FFF2-40B4-BE49-F238E27FC236}">
                <a16:creationId xmlns:a16="http://schemas.microsoft.com/office/drawing/2014/main" id="{9934C757-2B38-622F-1D57-361E36D103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21" y="5123418"/>
            <a:ext cx="925789" cy="947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325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5" grpId="0" animBg="1"/>
      <p:bldP spid="36" grpId="0" animBg="1"/>
      <p:bldP spid="37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CF8F0C-1760-4B5B-54A6-FF519C3A99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36BEAF4C-69B8-CD66-420C-9C134EE839D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8469FA43-E7E5-E24B-82F8-37451520932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0797E919-2EC2-1E61-C23D-2EBF56D377D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/>
                <a:t>ㄴㅇㄹ</a:t>
              </a:r>
              <a:endParaRPr lang="ko-KR" altLang="en-US" dirty="0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896F275A-A871-C52B-8065-C03793938FE9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웬 고함소리가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…?!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8" name="말풍선: 모서리가 둥근 사각형 27">
            <a:extLst>
              <a:ext uri="{FF2B5EF4-FFF2-40B4-BE49-F238E27FC236}">
                <a16:creationId xmlns:a16="http://schemas.microsoft.com/office/drawing/2014/main" id="{AEF3D842-8A4D-9E18-523C-00B40EF4F607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한 번 따라해 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2" name="그림 21" descr="만화 영화, 클립아트, 일러스트레이션, 애니메이션이(가) 표시된 사진&#10;&#10;자동 생성된 설명">
            <a:extLst>
              <a:ext uri="{FF2B5EF4-FFF2-40B4-BE49-F238E27FC236}">
                <a16:creationId xmlns:a16="http://schemas.microsoft.com/office/drawing/2014/main" id="{5A703579-E653-7232-4DD1-1AE4402118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90" b="93750" l="8887" r="91602">
                        <a14:foregroundMark x1="58301" y1="8203" x2="44336" y2="8496"/>
                        <a14:foregroundMark x1="44336" y1="8496" x2="43457" y2="8887"/>
                        <a14:foregroundMark x1="53320" y1="6543" x2="45215" y2="8008"/>
                        <a14:foregroundMark x1="72363" y1="6738" x2="73730" y2="4590"/>
                        <a14:foregroundMark x1="52539" y1="4590" x2="54297" y2="5957"/>
                        <a14:foregroundMark x1="33496" y1="46582" x2="36328" y2="46777"/>
                        <a14:foregroundMark x1="62793" y1="39355" x2="61133" y2="45215"/>
                        <a14:foregroundMark x1="60645" y1="59375" x2="60840" y2="53906"/>
                        <a14:foregroundMark x1="43848" y1="61328" x2="44727" y2="58008"/>
                        <a14:foregroundMark x1="9863" y1="75195" x2="8984" y2="75586"/>
                        <a14:foregroundMark x1="22656" y1="81250" x2="38965" y2="85254"/>
                        <a14:foregroundMark x1="38965" y1="85254" x2="77734" y2="83398"/>
                        <a14:foregroundMark x1="77734" y1="83398" x2="78613" y2="82422"/>
                        <a14:foregroundMark x1="36035" y1="89648" x2="79688" y2="86035"/>
                        <a14:foregroundMark x1="70117" y1="90332" x2="45508" y2="91504"/>
                        <a14:foregroundMark x1="58789" y1="90918" x2="74023" y2="89355"/>
                        <a14:foregroundMark x1="59766" y1="93750" x2="72266" y2="90430"/>
                        <a14:foregroundMark x1="86523" y1="84277" x2="70996" y2="72656"/>
                        <a14:foregroundMark x1="91602" y1="48340" x2="89258" y2="5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319" y="1940235"/>
            <a:ext cx="4349750" cy="4349750"/>
          </a:xfrm>
          <a:prstGeom prst="rect">
            <a:avLst/>
          </a:prstGeom>
        </p:spPr>
      </p:pic>
      <p:grpSp>
        <p:nvGrpSpPr>
          <p:cNvPr id="27" name="그룹 26">
            <a:extLst>
              <a:ext uri="{FF2B5EF4-FFF2-40B4-BE49-F238E27FC236}">
                <a16:creationId xmlns:a16="http://schemas.microsoft.com/office/drawing/2014/main" id="{AF678E2D-6DBD-C90E-D528-CFFC32B29AC4}"/>
              </a:ext>
            </a:extLst>
          </p:cNvPr>
          <p:cNvGrpSpPr/>
          <p:nvPr/>
        </p:nvGrpSpPr>
        <p:grpSpPr>
          <a:xfrm>
            <a:off x="635159" y="677679"/>
            <a:ext cx="1060767" cy="1060767"/>
            <a:chOff x="1156016" y="3518135"/>
            <a:chExt cx="1060767" cy="1060767"/>
          </a:xfrm>
        </p:grpSpPr>
        <p:sp>
          <p:nvSpPr>
            <p:cNvPr id="30" name="타원 29">
              <a:extLst>
                <a:ext uri="{FF2B5EF4-FFF2-40B4-BE49-F238E27FC236}">
                  <a16:creationId xmlns:a16="http://schemas.microsoft.com/office/drawing/2014/main" id="{9FF96FB1-24F7-51BE-AA68-297F6F048C1C}"/>
                </a:ext>
              </a:extLst>
            </p:cNvPr>
            <p:cNvSpPr/>
            <p:nvPr/>
          </p:nvSpPr>
          <p:spPr>
            <a:xfrm>
              <a:off x="1156016" y="351813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2" name="내용 개체 틀 28" descr="만화 영화, 클립아트, 일러스트레이션, 장난감이(가) 표시된 사진&#10;&#10;자동 생성된 설명">
              <a:extLst>
                <a:ext uri="{FF2B5EF4-FFF2-40B4-BE49-F238E27FC236}">
                  <a16:creationId xmlns:a16="http://schemas.microsoft.com/office/drawing/2014/main" id="{F888A10E-E54C-724E-2CD5-9F6E43B94E3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60" t="8522" r="59561" b="54910"/>
            <a:stretch/>
          </p:blipFill>
          <p:spPr>
            <a:xfrm>
              <a:off x="1156016" y="3686851"/>
              <a:ext cx="1060767" cy="868897"/>
            </a:xfrm>
            <a:prstGeom prst="ellipse">
              <a:avLst/>
            </a:prstGeom>
          </p:spPr>
        </p:pic>
        <p:sp>
          <p:nvSpPr>
            <p:cNvPr id="34" name="타원 33">
              <a:extLst>
                <a:ext uri="{FF2B5EF4-FFF2-40B4-BE49-F238E27FC236}">
                  <a16:creationId xmlns:a16="http://schemas.microsoft.com/office/drawing/2014/main" id="{2FC568B4-A6D5-0AAF-110E-37107DD2403A}"/>
                </a:ext>
              </a:extLst>
            </p:cNvPr>
            <p:cNvSpPr/>
            <p:nvPr/>
          </p:nvSpPr>
          <p:spPr>
            <a:xfrm>
              <a:off x="1156016" y="351813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C1C819B-BD35-D405-5169-EE3393C2DC63}"/>
              </a:ext>
            </a:extLst>
          </p:cNvPr>
          <p:cNvSpPr txBox="1"/>
          <p:nvPr/>
        </p:nvSpPr>
        <p:spPr>
          <a:xfrm>
            <a:off x="1072371" y="2442609"/>
            <a:ext cx="210185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5400" dirty="0">
                <a:solidFill>
                  <a:srgbClr val="40B4BC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눈</a:t>
            </a:r>
            <a:r>
              <a:rPr lang="ko-KR" altLang="en-US" sz="3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을 </a:t>
            </a:r>
            <a:endParaRPr lang="en-US" altLang="ko-KR" sz="36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ctr"/>
            <a:r>
              <a:rPr lang="ko-KR" altLang="en-US" sz="3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크게 뜨고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33690FC-A490-B0C3-E0AF-BC3CC60491C3}"/>
              </a:ext>
            </a:extLst>
          </p:cNvPr>
          <p:cNvSpPr txBox="1"/>
          <p:nvPr/>
        </p:nvSpPr>
        <p:spPr>
          <a:xfrm>
            <a:off x="887225" y="4332721"/>
            <a:ext cx="247215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5400" dirty="0">
                <a:solidFill>
                  <a:srgbClr val="40B4BC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혀</a:t>
            </a:r>
            <a:r>
              <a:rPr lang="ko-KR" altLang="en-US" sz="3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를 길게 </a:t>
            </a:r>
            <a:endParaRPr lang="en-US" altLang="ko-KR" sz="36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ctr"/>
            <a:r>
              <a:rPr lang="ko-KR" altLang="en-US" sz="3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내밀고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937E665-D449-70F0-6AA2-A2A6F9DA4D93}"/>
              </a:ext>
            </a:extLst>
          </p:cNvPr>
          <p:cNvSpPr txBox="1"/>
          <p:nvPr/>
        </p:nvSpPr>
        <p:spPr>
          <a:xfrm>
            <a:off x="8882998" y="2442609"/>
            <a:ext cx="254428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5400" dirty="0">
                <a:solidFill>
                  <a:srgbClr val="40B4BC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입</a:t>
            </a:r>
            <a:r>
              <a:rPr lang="ko-KR" altLang="en-US" sz="3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을</a:t>
            </a:r>
            <a:endParaRPr lang="en-US" altLang="ko-KR" sz="36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ctr"/>
            <a:r>
              <a:rPr lang="ko-KR" altLang="en-US" sz="3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크게 벌리고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5ADBA48-4D99-3C3F-2B33-FDA050ACFE6B}"/>
              </a:ext>
            </a:extLst>
          </p:cNvPr>
          <p:cNvSpPr txBox="1"/>
          <p:nvPr/>
        </p:nvSpPr>
        <p:spPr>
          <a:xfrm>
            <a:off x="8795633" y="4332721"/>
            <a:ext cx="27190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얼굴 근육을</a:t>
            </a:r>
            <a:endParaRPr lang="en-US" altLang="ko-KR" sz="36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ctr"/>
            <a:r>
              <a:rPr lang="ko-KR" altLang="en-US" sz="3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힘껏 써봐요</a:t>
            </a:r>
            <a:r>
              <a:rPr lang="en-US" altLang="ko-KR" sz="3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!</a:t>
            </a:r>
            <a:endParaRPr lang="ko-KR" altLang="en-US" sz="36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08838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8" grpId="0" animBg="1"/>
      <p:bldP spid="35" grpId="0"/>
      <p:bldP spid="36" grpId="0"/>
      <p:bldP spid="40" grpId="0"/>
      <p:bldP spid="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FAE230-E4E8-5771-B6A7-E4122E896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2FA6ECFB-529C-E327-8AAF-972F4CE570F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57D5C43F-7ED6-345D-D86B-50EC0E0436BB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ACD49BFE-5827-AB46-F3DF-819D5ABD19F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id="{B0FBE822-295A-5894-8E02-18DB8B390315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히히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재밌다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 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EA689CD3-3AD0-5F42-4FA9-C0A129C76B44}"/>
              </a:ext>
            </a:extLst>
          </p:cNvPr>
          <p:cNvGrpSpPr/>
          <p:nvPr/>
        </p:nvGrpSpPr>
        <p:grpSpPr>
          <a:xfrm>
            <a:off x="625633" y="691403"/>
            <a:ext cx="1060767" cy="1060767"/>
            <a:chOff x="625633" y="691464"/>
            <a:chExt cx="1060767" cy="1060767"/>
          </a:xfrm>
        </p:grpSpPr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1DA9CDE-0E74-1961-0592-A94E2B24D081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2" name="그림 11" descr="만화 영화, 원, 아동 미술, 예술이(가) 표시된 사진&#10;&#10;자동 생성된 설명">
              <a:extLst>
                <a:ext uri="{FF2B5EF4-FFF2-40B4-BE49-F238E27FC236}">
                  <a16:creationId xmlns:a16="http://schemas.microsoft.com/office/drawing/2014/main" id="{05DF9FD0-2149-2CCC-9C1A-7DC49C1AEE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817" y="787400"/>
              <a:ext cx="792768" cy="851620"/>
            </a:xfrm>
            <a:prstGeom prst="rect">
              <a:avLst/>
            </a:prstGeom>
          </p:spPr>
        </p:pic>
      </p:grpSp>
      <p:sp>
        <p:nvSpPr>
          <p:cNvPr id="35" name="말풍선: 모서리가 둥근 사각형 34">
            <a:extLst>
              <a:ext uri="{FF2B5EF4-FFF2-40B4-BE49-F238E27FC236}">
                <a16:creationId xmlns:a16="http://schemas.microsoft.com/office/drawing/2014/main" id="{5027F013-C35E-399C-7B75-E9B0915AD7F6}"/>
              </a:ext>
            </a:extLst>
          </p:cNvPr>
          <p:cNvSpPr/>
          <p:nvPr/>
        </p:nvSpPr>
        <p:spPr>
          <a:xfrm>
            <a:off x="1818244" y="2291984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웃음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한국 친구들에게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소개한다며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6" name="말풍선: 모서리가 둥근 사각형 35">
            <a:extLst>
              <a:ext uri="{FF2B5EF4-FFF2-40B4-BE49-F238E27FC236}">
                <a16:creationId xmlns:a16="http://schemas.microsoft.com/office/drawing/2014/main" id="{12DA433F-B43B-FC2F-4EBC-D505596BE3F9}"/>
              </a:ext>
            </a:extLst>
          </p:cNvPr>
          <p:cNvSpPr/>
          <p:nvPr/>
        </p:nvSpPr>
        <p:spPr>
          <a:xfrm>
            <a:off x="1818244" y="382871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우리가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뉴질랜드에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대해 설명해줘도 될까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7" name="말풍선: 모서리가 둥근 사각형 36">
            <a:extLst>
              <a:ext uri="{FF2B5EF4-FFF2-40B4-BE49-F238E27FC236}">
                <a16:creationId xmlns:a16="http://schemas.microsoft.com/office/drawing/2014/main" id="{6876AB99-BF81-BD48-DCC3-278814DBF48C}"/>
              </a:ext>
            </a:extLst>
          </p:cNvPr>
          <p:cNvSpPr/>
          <p:nvPr/>
        </p:nvSpPr>
        <p:spPr>
          <a:xfrm>
            <a:off x="1818244" y="5312793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51" name="그룹 50">
            <a:extLst>
              <a:ext uri="{FF2B5EF4-FFF2-40B4-BE49-F238E27FC236}">
                <a16:creationId xmlns:a16="http://schemas.microsoft.com/office/drawing/2014/main" id="{DA0367B6-682F-B2E2-3911-9E13FDD53EA7}"/>
              </a:ext>
            </a:extLst>
          </p:cNvPr>
          <p:cNvGrpSpPr/>
          <p:nvPr/>
        </p:nvGrpSpPr>
        <p:grpSpPr>
          <a:xfrm>
            <a:off x="635159" y="3653563"/>
            <a:ext cx="1060767" cy="1060767"/>
            <a:chOff x="2078770" y="2055629"/>
            <a:chExt cx="1060767" cy="1060767"/>
          </a:xfrm>
        </p:grpSpPr>
        <p:sp>
          <p:nvSpPr>
            <p:cNvPr id="52" name="타원 51">
              <a:extLst>
                <a:ext uri="{FF2B5EF4-FFF2-40B4-BE49-F238E27FC236}">
                  <a16:creationId xmlns:a16="http://schemas.microsoft.com/office/drawing/2014/main" id="{5B5EA5A4-D58A-78F3-822F-A50D15411A26}"/>
                </a:ext>
              </a:extLst>
            </p:cNvPr>
            <p:cNvSpPr/>
            <p:nvPr/>
          </p:nvSpPr>
          <p:spPr>
            <a:xfrm>
              <a:off x="2078770" y="2055629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3" name="내용 개체 틀 28" descr="만화 영화, 클립아트, 일러스트레이션, 장난감이(가) 표시된 사진&#10;&#10;자동 생성된 설명">
              <a:extLst>
                <a:ext uri="{FF2B5EF4-FFF2-40B4-BE49-F238E27FC236}">
                  <a16:creationId xmlns:a16="http://schemas.microsoft.com/office/drawing/2014/main" id="{CCB7F243-EC69-69FC-5F47-DD6451262A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062" t="5244" r="16761" b="52365"/>
            <a:stretch/>
          </p:blipFill>
          <p:spPr>
            <a:xfrm>
              <a:off x="2078770" y="2097881"/>
              <a:ext cx="1060767" cy="995361"/>
            </a:xfrm>
            <a:prstGeom prst="ellipse">
              <a:avLst/>
            </a:prstGeom>
          </p:spPr>
        </p:pic>
        <p:sp>
          <p:nvSpPr>
            <p:cNvPr id="54" name="타원 53">
              <a:extLst>
                <a:ext uri="{FF2B5EF4-FFF2-40B4-BE49-F238E27FC236}">
                  <a16:creationId xmlns:a16="http://schemas.microsoft.com/office/drawing/2014/main" id="{01B8A2C3-5CD8-0BF1-2DC0-AF888A85AFA0}"/>
                </a:ext>
              </a:extLst>
            </p:cNvPr>
            <p:cNvSpPr/>
            <p:nvPr/>
          </p:nvSpPr>
          <p:spPr>
            <a:xfrm>
              <a:off x="2078770" y="2055629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202BA48C-D8F2-F570-722A-23D56E02D9FE}"/>
              </a:ext>
            </a:extLst>
          </p:cNvPr>
          <p:cNvGrpSpPr/>
          <p:nvPr/>
        </p:nvGrpSpPr>
        <p:grpSpPr>
          <a:xfrm>
            <a:off x="635159" y="2172483"/>
            <a:ext cx="1060767" cy="1060767"/>
            <a:chOff x="1156016" y="3518135"/>
            <a:chExt cx="1060767" cy="1060767"/>
          </a:xfrm>
        </p:grpSpPr>
        <p:sp>
          <p:nvSpPr>
            <p:cNvPr id="56" name="타원 55">
              <a:extLst>
                <a:ext uri="{FF2B5EF4-FFF2-40B4-BE49-F238E27FC236}">
                  <a16:creationId xmlns:a16="http://schemas.microsoft.com/office/drawing/2014/main" id="{2D3FE4A6-16D4-A07C-0513-50156D0C707F}"/>
                </a:ext>
              </a:extLst>
            </p:cNvPr>
            <p:cNvSpPr/>
            <p:nvPr/>
          </p:nvSpPr>
          <p:spPr>
            <a:xfrm>
              <a:off x="1156016" y="351813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8" name="내용 개체 틀 28" descr="만화 영화, 클립아트, 일러스트레이션, 장난감이(가) 표시된 사진&#10;&#10;자동 생성된 설명">
              <a:extLst>
                <a:ext uri="{FF2B5EF4-FFF2-40B4-BE49-F238E27FC236}">
                  <a16:creationId xmlns:a16="http://schemas.microsoft.com/office/drawing/2014/main" id="{CA4FD640-FDDB-DF7E-C514-221973F23FD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60" t="8522" r="59561" b="54910"/>
            <a:stretch/>
          </p:blipFill>
          <p:spPr>
            <a:xfrm>
              <a:off x="1156016" y="3686851"/>
              <a:ext cx="1060767" cy="868897"/>
            </a:xfrm>
            <a:prstGeom prst="ellipse">
              <a:avLst/>
            </a:prstGeom>
          </p:spPr>
        </p:pic>
        <p:sp>
          <p:nvSpPr>
            <p:cNvPr id="59" name="타원 58">
              <a:extLst>
                <a:ext uri="{FF2B5EF4-FFF2-40B4-BE49-F238E27FC236}">
                  <a16:creationId xmlns:a16="http://schemas.microsoft.com/office/drawing/2014/main" id="{9FF4731F-DD8F-0FA8-F4C4-60EAC6D54B34}"/>
                </a:ext>
              </a:extLst>
            </p:cNvPr>
            <p:cNvSpPr/>
            <p:nvPr/>
          </p:nvSpPr>
          <p:spPr>
            <a:xfrm>
              <a:off x="1156016" y="351813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" name="타원 1">
            <a:extLst>
              <a:ext uri="{FF2B5EF4-FFF2-40B4-BE49-F238E27FC236}">
                <a16:creationId xmlns:a16="http://schemas.microsoft.com/office/drawing/2014/main" id="{5ECCF999-2A3D-26AC-0C28-073842D501D5}"/>
              </a:ext>
            </a:extLst>
          </p:cNvPr>
          <p:cNvSpPr/>
          <p:nvPr/>
        </p:nvSpPr>
        <p:spPr>
          <a:xfrm>
            <a:off x="625633" y="5137142"/>
            <a:ext cx="1060767" cy="1060767"/>
          </a:xfrm>
          <a:prstGeom prst="ellipse">
            <a:avLst/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내용 개체 틀 2" descr="원, 클립아트, 만화 영화, 스마일리이(가) 표시된 사진&#10;&#10;자동 생성된 설명">
            <a:extLst>
              <a:ext uri="{FF2B5EF4-FFF2-40B4-BE49-F238E27FC236}">
                <a16:creationId xmlns:a16="http://schemas.microsoft.com/office/drawing/2014/main" id="{30EB20DA-80F2-9C5C-8C56-2973F05F94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21" y="5123418"/>
            <a:ext cx="925789" cy="947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778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5" grpId="0" animBg="1"/>
      <p:bldP spid="36" grpId="0" animBg="1"/>
      <p:bldP spid="37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EB8A1B-8298-7DE1-B0F5-4607E0C9D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2BE2F59-F4AC-DB6D-4EAB-7860424B9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111A9A0A-5F71-5B4C-C002-FF3BC59178D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45AB286E-9AB5-84A6-7AE2-EEFDCA7E241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9FB06A61-40A1-EE61-585C-0454A4E3E50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0BBB4956-4C30-65B4-5A75-F919FA42437A}"/>
              </a:ext>
            </a:extLst>
          </p:cNvPr>
          <p:cNvSpPr/>
          <p:nvPr/>
        </p:nvSpPr>
        <p:spPr>
          <a:xfrm>
            <a:off x="1322691" y="2640427"/>
            <a:ext cx="2717403" cy="2880663"/>
          </a:xfrm>
          <a:prstGeom prst="roundRect">
            <a:avLst/>
          </a:prstGeom>
          <a:solidFill>
            <a:srgbClr val="8CCDD1"/>
          </a:solidFill>
          <a:ln w="57150">
            <a:solidFill>
              <a:srgbClr val="8CCDD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위치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56663146-99AA-4098-6CED-14D334FE3EF1}"/>
              </a:ext>
            </a:extLst>
          </p:cNvPr>
          <p:cNvSpPr/>
          <p:nvPr/>
        </p:nvSpPr>
        <p:spPr>
          <a:xfrm>
            <a:off x="4808841" y="2640427"/>
            <a:ext cx="2717403" cy="2880663"/>
          </a:xfrm>
          <a:prstGeom prst="roundRect">
            <a:avLst/>
          </a:prstGeom>
          <a:solidFill>
            <a:srgbClr val="F4C86C"/>
          </a:solidFill>
          <a:ln w="57150">
            <a:solidFill>
              <a:srgbClr val="F4C86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면적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70C4994D-D15D-BE92-0DC4-19E6C2273FA1}"/>
              </a:ext>
            </a:extLst>
          </p:cNvPr>
          <p:cNvSpPr/>
          <p:nvPr/>
        </p:nvSpPr>
        <p:spPr>
          <a:xfrm>
            <a:off x="8353425" y="2640427"/>
            <a:ext cx="2717403" cy="2880663"/>
          </a:xfrm>
          <a:prstGeom prst="roundRect">
            <a:avLst/>
          </a:prstGeom>
          <a:solidFill>
            <a:srgbClr val="ED8735"/>
          </a:solidFill>
          <a:ln w="57150">
            <a:solidFill>
              <a:srgbClr val="ED8735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인구</a:t>
            </a:r>
          </a:p>
        </p:txBody>
      </p:sp>
      <p:sp>
        <p:nvSpPr>
          <p:cNvPr id="19" name="말풍선: 모서리가 둥근 사각형 18">
            <a:extLst>
              <a:ext uri="{FF2B5EF4-FFF2-40B4-BE49-F238E27FC236}">
                <a16:creationId xmlns:a16="http://schemas.microsoft.com/office/drawing/2014/main" id="{F16F2012-B605-188B-21CC-4584EB3BA371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안녕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친구들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C8BA56C1-6B7D-A2F8-C682-916EA1CFFFCB}"/>
              </a:ext>
            </a:extLst>
          </p:cNvPr>
          <p:cNvSpPr/>
          <p:nvPr/>
        </p:nvSpPr>
        <p:spPr>
          <a:xfrm>
            <a:off x="1325981" y="2640426"/>
            <a:ext cx="2717403" cy="2880663"/>
          </a:xfrm>
          <a:prstGeom prst="roundRect">
            <a:avLst/>
          </a:prstGeom>
          <a:solidFill>
            <a:srgbClr val="8CCDD1"/>
          </a:solidFill>
          <a:ln w="57150">
            <a:solidFill>
              <a:srgbClr val="8CCDD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rgbClr val="F5532D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위치</a:t>
            </a:r>
          </a:p>
        </p:txBody>
      </p:sp>
      <p:pic>
        <p:nvPicPr>
          <p:cNvPr id="24" name="그래픽 23" descr="커서 단색으로 채워진">
            <a:extLst>
              <a:ext uri="{FF2B5EF4-FFF2-40B4-BE49-F238E27FC236}">
                <a16:creationId xmlns:a16="http://schemas.microsoft.com/office/drawing/2014/main" id="{FD378242-292C-F7C2-3583-17165A3635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07143">
            <a:off x="2978644" y="4435358"/>
            <a:ext cx="1507587" cy="1507587"/>
          </a:xfrm>
          <a:prstGeom prst="rect">
            <a:avLst/>
          </a:prstGeom>
        </p:spPr>
      </p:pic>
      <p:sp>
        <p:nvSpPr>
          <p:cNvPr id="25" name="말풍선: 모서리가 둥근 사각형 24">
            <a:extLst>
              <a:ext uri="{FF2B5EF4-FFF2-40B4-BE49-F238E27FC236}">
                <a16:creationId xmlns:a16="http://schemas.microsoft.com/office/drawing/2014/main" id="{CACBBC45-C523-22A3-45CF-7D7157269503}"/>
              </a:ext>
            </a:extLst>
          </p:cNvPr>
          <p:cNvSpPr/>
          <p:nvPr/>
        </p:nvSpPr>
        <p:spPr>
          <a:xfrm>
            <a:off x="1818244" y="80235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뉴질랜드는 어디에 있는 나라일까요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302E2619-C1DB-8E91-7124-3D25EB074F60}"/>
              </a:ext>
            </a:extLst>
          </p:cNvPr>
          <p:cNvSpPr/>
          <p:nvPr/>
        </p:nvSpPr>
        <p:spPr>
          <a:xfrm>
            <a:off x="1818244" y="80235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먼저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위치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부터 알아봅시다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2C4D8EA6-5386-4597-6D13-3E42C5FB4A1E}"/>
              </a:ext>
            </a:extLst>
          </p:cNvPr>
          <p:cNvGrpSpPr/>
          <p:nvPr/>
        </p:nvGrpSpPr>
        <p:grpSpPr>
          <a:xfrm>
            <a:off x="635159" y="672174"/>
            <a:ext cx="1060767" cy="1060767"/>
            <a:chOff x="1156016" y="3518135"/>
            <a:chExt cx="1060767" cy="1060767"/>
          </a:xfrm>
        </p:grpSpPr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3E13F821-7D98-2E75-DDE0-CA3E1CE5A4F8}"/>
                </a:ext>
              </a:extLst>
            </p:cNvPr>
            <p:cNvSpPr/>
            <p:nvPr/>
          </p:nvSpPr>
          <p:spPr>
            <a:xfrm>
              <a:off x="1156016" y="351813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4" name="내용 개체 틀 28" descr="만화 영화, 클립아트, 일러스트레이션, 장난감이(가) 표시된 사진&#10;&#10;자동 생성된 설명">
              <a:extLst>
                <a:ext uri="{FF2B5EF4-FFF2-40B4-BE49-F238E27FC236}">
                  <a16:creationId xmlns:a16="http://schemas.microsoft.com/office/drawing/2014/main" id="{4FA980C1-54E1-CEC7-0281-A9DD8E0B587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60" t="8522" r="59561" b="54910"/>
            <a:stretch/>
          </p:blipFill>
          <p:spPr>
            <a:xfrm>
              <a:off x="1156016" y="3686851"/>
              <a:ext cx="1060767" cy="868897"/>
            </a:xfrm>
            <a:prstGeom prst="ellipse">
              <a:avLst/>
            </a:prstGeom>
          </p:spPr>
        </p:pic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BD55641E-0985-466F-C002-D99968F4340D}"/>
                </a:ext>
              </a:extLst>
            </p:cNvPr>
            <p:cNvSpPr/>
            <p:nvPr/>
          </p:nvSpPr>
          <p:spPr>
            <a:xfrm>
              <a:off x="1156016" y="351813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8193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19" grpId="0" animBg="1"/>
      <p:bldP spid="23" grpId="0" animBg="1"/>
      <p:bldP spid="25" grpId="0" animBg="1"/>
      <p:bldP spid="2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74A81F-E38B-4D0F-0FAC-D1A07E225B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628ECF52-5375-231D-C37C-2CA0D8916B8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71A6C537-404B-27DF-8D19-E16093F8561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467BAC3F-2F72-0789-4EE6-D0058F01292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pic>
        <p:nvPicPr>
          <p:cNvPr id="11" name="그림 10" descr="세계, 지구, 지도, 텍스트이(가) 표시된 사진&#10;&#10;자동 생성된 설명">
            <a:extLst>
              <a:ext uri="{FF2B5EF4-FFF2-40B4-BE49-F238E27FC236}">
                <a16:creationId xmlns:a16="http://schemas.microsoft.com/office/drawing/2014/main" id="{69A74CF5-A6B1-3038-9B24-BEE8A53E23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744" y="1478783"/>
            <a:ext cx="9700752" cy="6858000"/>
          </a:xfrm>
          <a:prstGeom prst="rect">
            <a:avLst/>
          </a:prstGeom>
        </p:spPr>
      </p:pic>
      <p:sp>
        <p:nvSpPr>
          <p:cNvPr id="19" name="제목 1">
            <a:extLst>
              <a:ext uri="{FF2B5EF4-FFF2-40B4-BE49-F238E27FC236}">
                <a16:creationId xmlns:a16="http://schemas.microsoft.com/office/drawing/2014/main" id="{A6902D83-9487-E905-47D9-9B048930A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pic>
        <p:nvPicPr>
          <p:cNvPr id="28" name="그림 27" descr="교통, 비행선, 항공기이(가) 표시된 사진&#10;&#10;자동 생성된 설명">
            <a:extLst>
              <a:ext uri="{FF2B5EF4-FFF2-40B4-BE49-F238E27FC236}">
                <a16:creationId xmlns:a16="http://schemas.microsoft.com/office/drawing/2014/main" id="{F40EF04F-7BE0-0D16-CD62-5DBC06AF6D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003" y="3566613"/>
            <a:ext cx="756176" cy="320802"/>
          </a:xfrm>
          <a:prstGeom prst="rect">
            <a:avLst/>
          </a:prstGeom>
          <a:effectLst>
            <a:glow rad="101600">
              <a:schemeClr val="tx2">
                <a:lumMod val="90000"/>
                <a:lumOff val="10000"/>
                <a:alpha val="60000"/>
              </a:schemeClr>
            </a:glow>
          </a:effectLst>
        </p:spPr>
      </p:pic>
      <p:sp>
        <p:nvSpPr>
          <p:cNvPr id="30" name="말풍선: 모서리가 둥근 사각형 29">
            <a:extLst>
              <a:ext uri="{FF2B5EF4-FFF2-40B4-BE49-F238E27FC236}">
                <a16:creationId xmlns:a16="http://schemas.microsoft.com/office/drawing/2014/main" id="{76CE4499-21D9-43B1-277C-77DF0D1045B5}"/>
              </a:ext>
            </a:extLst>
          </p:cNvPr>
          <p:cNvSpPr/>
          <p:nvPr/>
        </p:nvSpPr>
        <p:spPr>
          <a:xfrm>
            <a:off x="1818244" y="80235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한국에서 뉴질랜드까지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비행기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로 얼마나 걸릴까요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83564B24-5DD9-3284-85AD-BFEEB1063A75}"/>
              </a:ext>
            </a:extLst>
          </p:cNvPr>
          <p:cNvGrpSpPr/>
          <p:nvPr/>
        </p:nvGrpSpPr>
        <p:grpSpPr>
          <a:xfrm>
            <a:off x="635159" y="672174"/>
            <a:ext cx="1060767" cy="1060767"/>
            <a:chOff x="1156016" y="3518135"/>
            <a:chExt cx="1060767" cy="1060767"/>
          </a:xfrm>
        </p:grpSpPr>
        <p:sp>
          <p:nvSpPr>
            <p:cNvPr id="33" name="타원 32">
              <a:extLst>
                <a:ext uri="{FF2B5EF4-FFF2-40B4-BE49-F238E27FC236}">
                  <a16:creationId xmlns:a16="http://schemas.microsoft.com/office/drawing/2014/main" id="{6A1FBE06-F9AB-176E-2B2D-384118B5BB13}"/>
                </a:ext>
              </a:extLst>
            </p:cNvPr>
            <p:cNvSpPr/>
            <p:nvPr/>
          </p:nvSpPr>
          <p:spPr>
            <a:xfrm>
              <a:off x="1156016" y="351813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6" name="내용 개체 틀 28" descr="만화 영화, 클립아트, 일러스트레이션, 장난감이(가) 표시된 사진&#10;&#10;자동 생성된 설명">
              <a:extLst>
                <a:ext uri="{FF2B5EF4-FFF2-40B4-BE49-F238E27FC236}">
                  <a16:creationId xmlns:a16="http://schemas.microsoft.com/office/drawing/2014/main" id="{6702BE76-2808-4A5F-1642-F8A532DD9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60" t="8522" r="59561" b="54910"/>
            <a:stretch/>
          </p:blipFill>
          <p:spPr>
            <a:xfrm>
              <a:off x="1156016" y="3686851"/>
              <a:ext cx="1060767" cy="868897"/>
            </a:xfrm>
            <a:prstGeom prst="ellipse">
              <a:avLst/>
            </a:prstGeom>
          </p:spPr>
        </p:pic>
        <p:sp>
          <p:nvSpPr>
            <p:cNvPr id="37" name="타원 36">
              <a:extLst>
                <a:ext uri="{FF2B5EF4-FFF2-40B4-BE49-F238E27FC236}">
                  <a16:creationId xmlns:a16="http://schemas.microsoft.com/office/drawing/2014/main" id="{E20D85AB-F489-1EED-92C9-540311374F65}"/>
                </a:ext>
              </a:extLst>
            </p:cNvPr>
            <p:cNvSpPr/>
            <p:nvPr/>
          </p:nvSpPr>
          <p:spPr>
            <a:xfrm>
              <a:off x="1156016" y="351813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3C0EBACD-0093-18D7-C545-36B1BE89A10A}"/>
              </a:ext>
            </a:extLst>
          </p:cNvPr>
          <p:cNvSpPr/>
          <p:nvPr/>
        </p:nvSpPr>
        <p:spPr>
          <a:xfrm>
            <a:off x="1818244" y="80235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뉴질랜드까지 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12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시간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정도 걸립니다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5" name="말풍선: 모서리가 둥근 사각형 34">
            <a:extLst>
              <a:ext uri="{FF2B5EF4-FFF2-40B4-BE49-F238E27FC236}">
                <a16:creationId xmlns:a16="http://schemas.microsoft.com/office/drawing/2014/main" id="{E8305E7C-9556-CDDA-970E-349D0BE13314}"/>
              </a:ext>
            </a:extLst>
          </p:cNvPr>
          <p:cNvSpPr/>
          <p:nvPr/>
        </p:nvSpPr>
        <p:spPr>
          <a:xfrm>
            <a:off x="1818244" y="80235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뉴질랜드는 오세아니아 대륙에 위치하고 있어요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9E659B21-0CAB-EE00-A340-883F3D575C8C}"/>
              </a:ext>
            </a:extLst>
          </p:cNvPr>
          <p:cNvSpPr/>
          <p:nvPr/>
        </p:nvSpPr>
        <p:spPr>
          <a:xfrm>
            <a:off x="6210573" y="926333"/>
            <a:ext cx="137440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사각형: 둥근 모서리 39">
            <a:extLst>
              <a:ext uri="{FF2B5EF4-FFF2-40B4-BE49-F238E27FC236}">
                <a16:creationId xmlns:a16="http://schemas.microsoft.com/office/drawing/2014/main" id="{297A24E8-5837-E641-3E79-B42DC3C21D85}"/>
              </a:ext>
            </a:extLst>
          </p:cNvPr>
          <p:cNvSpPr/>
          <p:nvPr/>
        </p:nvSpPr>
        <p:spPr>
          <a:xfrm>
            <a:off x="4448227" y="926333"/>
            <a:ext cx="2076636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ㅇㅅㅇㄴㅇ</a:t>
            </a:r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36064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-0.00046 L 0.04623 0.04352 C 0.05612 0.05185 0.06524 0.07014 0.07214 0.09167 C 0.08008 0.11759 0.08373 0.14097 0.08295 0.16088 L 0.07891 0.2537 " pathEditMode="relative" rAng="3660000" ptsTypes="AAAAA">
                                      <p:cBhvr>
                                        <p:cTn id="1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86" y="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5" grpId="0" animBg="1"/>
      <p:bldP spid="38" grpId="0" animBg="1"/>
      <p:bldP spid="38" grpId="1" animBg="1"/>
      <p:bldP spid="40" grpId="0" animBg="1"/>
      <p:bldP spid="40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E620BC-1032-6A27-E7C0-2802C1C7B1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E0DAEA0D-A9BA-A647-569C-4095DA55FA3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A76FE04D-F295-D148-9458-A1AD555600AA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3D9A3BDC-46AA-D7D7-F465-3FC0D2811D4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9" name="제목 1">
            <a:extLst>
              <a:ext uri="{FF2B5EF4-FFF2-40B4-BE49-F238E27FC236}">
                <a16:creationId xmlns:a16="http://schemas.microsoft.com/office/drawing/2014/main" id="{C56BEA43-33F3-4199-DA05-F0310C2AF7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24" name="말풍선: 모서리가 둥근 사각형 23">
            <a:extLst>
              <a:ext uri="{FF2B5EF4-FFF2-40B4-BE49-F238E27FC236}">
                <a16:creationId xmlns:a16="http://schemas.microsoft.com/office/drawing/2014/main" id="{D0FE425A-02C4-8EE2-1C9F-8A240B64DF92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뉴질랜드의 땅 모양이예요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무엇처럼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생겼나요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34" name="그림 33" descr="텍스트, 스크린샷, 만화 영화이(가) 표시된 사진&#10;&#10;자동 생성된 설명">
            <a:extLst>
              <a:ext uri="{FF2B5EF4-FFF2-40B4-BE49-F238E27FC236}">
                <a16:creationId xmlns:a16="http://schemas.microsoft.com/office/drawing/2014/main" id="{8A1335FE-E7F2-5489-EFDF-13326C388F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6" t="47341" r="50187" b="6018"/>
          <a:stretch/>
        </p:blipFill>
        <p:spPr>
          <a:xfrm>
            <a:off x="3361753" y="2028164"/>
            <a:ext cx="5801175" cy="4104122"/>
          </a:xfrm>
          <a:prstGeom prst="rect">
            <a:avLst/>
          </a:prstGeom>
        </p:spPr>
      </p:pic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B037F9E-50F5-DB70-3BAE-6617CE807A10}"/>
              </a:ext>
            </a:extLst>
          </p:cNvPr>
          <p:cNvSpPr/>
          <p:nvPr/>
        </p:nvSpPr>
        <p:spPr>
          <a:xfrm>
            <a:off x="6656172" y="4391395"/>
            <a:ext cx="1555750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7374FAB3-B831-5B93-598F-7087DE43C401}"/>
              </a:ext>
            </a:extLst>
          </p:cNvPr>
          <p:cNvGrpSpPr/>
          <p:nvPr/>
        </p:nvGrpSpPr>
        <p:grpSpPr>
          <a:xfrm>
            <a:off x="635159" y="672174"/>
            <a:ext cx="1060767" cy="1060767"/>
            <a:chOff x="1156016" y="3518135"/>
            <a:chExt cx="1060767" cy="1060767"/>
          </a:xfrm>
        </p:grpSpPr>
        <p:sp>
          <p:nvSpPr>
            <p:cNvPr id="3" name="타원 2">
              <a:extLst>
                <a:ext uri="{FF2B5EF4-FFF2-40B4-BE49-F238E27FC236}">
                  <a16:creationId xmlns:a16="http://schemas.microsoft.com/office/drawing/2014/main" id="{58696030-EAFC-8438-2ED1-3B49C6A2ADA1}"/>
                </a:ext>
              </a:extLst>
            </p:cNvPr>
            <p:cNvSpPr/>
            <p:nvPr/>
          </p:nvSpPr>
          <p:spPr>
            <a:xfrm>
              <a:off x="1156016" y="351813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내용 개체 틀 28" descr="만화 영화, 클립아트, 일러스트레이션, 장난감이(가) 표시된 사진&#10;&#10;자동 생성된 설명">
              <a:extLst>
                <a:ext uri="{FF2B5EF4-FFF2-40B4-BE49-F238E27FC236}">
                  <a16:creationId xmlns:a16="http://schemas.microsoft.com/office/drawing/2014/main" id="{3F4B3808-8D08-AD36-6E7A-3433739D3D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60" t="8522" r="59561" b="54910"/>
            <a:stretch/>
          </p:blipFill>
          <p:spPr>
            <a:xfrm>
              <a:off x="1156016" y="3686851"/>
              <a:ext cx="1060767" cy="868897"/>
            </a:xfrm>
            <a:prstGeom prst="ellipse">
              <a:avLst/>
            </a:prstGeom>
          </p:spPr>
        </p:pic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0D666597-5E3D-9F3C-BEC8-F23CE9D0615A}"/>
                </a:ext>
              </a:extLst>
            </p:cNvPr>
            <p:cNvSpPr/>
            <p:nvPr/>
          </p:nvSpPr>
          <p:spPr>
            <a:xfrm>
              <a:off x="1156016" y="351813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8" name="말풍선: 모서리가 둥근 사각형 27">
            <a:extLst>
              <a:ext uri="{FF2B5EF4-FFF2-40B4-BE49-F238E27FC236}">
                <a16:creationId xmlns:a16="http://schemas.microsoft.com/office/drawing/2014/main" id="{DB87258F-B9DF-78F8-02DC-662F622C5004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뉴질랜드의 땅 모양이예요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무엇처럼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생겼나요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7" name="말풍선: 모서리가 둥근 사각형 16">
            <a:extLst>
              <a:ext uri="{FF2B5EF4-FFF2-40B4-BE49-F238E27FC236}">
                <a16:creationId xmlns:a16="http://schemas.microsoft.com/office/drawing/2014/main" id="{80658B02-F339-48DD-08F0-EF9577497CA6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뉴질랜드는 두 개의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큰 섬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과</a:t>
            </a:r>
          </a:p>
        </p:txBody>
      </p:sp>
      <p:sp>
        <p:nvSpPr>
          <p:cNvPr id="30" name="말풍선: 모서리가 둥근 사각형 29">
            <a:extLst>
              <a:ext uri="{FF2B5EF4-FFF2-40B4-BE49-F238E27FC236}">
                <a16:creationId xmlns:a16="http://schemas.microsoft.com/office/drawing/2014/main" id="{B58E59F8-6E0E-9538-5CBD-3E51FEFF73CB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여러 개의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작은 섬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들로 이루어져 있어요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C2510EE0-AAAB-680A-A8D2-BE21AAA750B2}"/>
              </a:ext>
            </a:extLst>
          </p:cNvPr>
          <p:cNvSpPr/>
          <p:nvPr/>
        </p:nvSpPr>
        <p:spPr>
          <a:xfrm>
            <a:off x="1818243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수도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는 웰링턴이고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언어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는 주로 영어를 써요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30D07E7B-0F80-F191-EB37-A504E847A151}"/>
              </a:ext>
            </a:extLst>
          </p:cNvPr>
          <p:cNvSpPr/>
          <p:nvPr/>
        </p:nvSpPr>
        <p:spPr>
          <a:xfrm>
            <a:off x="8571714" y="926508"/>
            <a:ext cx="756702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CBE4E909-B20B-1A0C-2A94-64DE8A06936A}"/>
              </a:ext>
            </a:extLst>
          </p:cNvPr>
          <p:cNvSpPr/>
          <p:nvPr/>
        </p:nvSpPr>
        <p:spPr>
          <a:xfrm>
            <a:off x="3874214" y="926332"/>
            <a:ext cx="1251608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ㅇㄹㅌ</a:t>
            </a:r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4521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7" grpId="0" animBg="1"/>
      <p:bldP spid="30" grpId="0" animBg="1"/>
      <p:bldP spid="14" grpId="0" animBg="1"/>
      <p:bldP spid="15" grpId="0" animBg="1"/>
      <p:bldP spid="15" grpId="1" animBg="1"/>
      <p:bldP spid="16" grpId="0" animBg="1"/>
      <p:bldP spid="16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7999D1-06B0-A0A7-E6B8-F45C00901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AACDD6F8-114A-A8A9-4B72-6C24E5A378A9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711C7808-CF5F-2643-A1A6-33BE20EF6EE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8C427223-08CA-3E75-5149-BB514841267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9FA13AEB-58C7-8BEE-5854-7A0DBB7A9307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아까 제 친구가 한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인사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기억하나요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56" name="내용 개체 틀 28" descr="만화 영화, 클립아트, 일러스트레이션, 장난감이(가) 표시된 사진&#10;&#10;자동 생성된 설명">
            <a:extLst>
              <a:ext uri="{FF2B5EF4-FFF2-40B4-BE49-F238E27FC236}">
                <a16:creationId xmlns:a16="http://schemas.microsoft.com/office/drawing/2014/main" id="{7BFC3F9E-D157-4B34-10AF-053A7E6527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1" t="8522" r="56902" b="7703"/>
          <a:stretch/>
        </p:blipFill>
        <p:spPr>
          <a:xfrm>
            <a:off x="3364594" y="1997991"/>
            <a:ext cx="2451100" cy="4057650"/>
          </a:xfrm>
        </p:spPr>
      </p:pic>
      <p:pic>
        <p:nvPicPr>
          <p:cNvPr id="57" name="내용 개체 틀 28" descr="만화 영화, 클립아트, 일러스트레이션, 장난감이(가) 표시된 사진&#10;&#10;자동 생성된 설명">
            <a:extLst>
              <a:ext uri="{FF2B5EF4-FFF2-40B4-BE49-F238E27FC236}">
                <a16:creationId xmlns:a16="http://schemas.microsoft.com/office/drawing/2014/main" id="{7C958A49-9AC9-38CE-9D54-25628A92B0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65" t="5244" r="15564" b="7702"/>
          <a:stretch/>
        </p:blipFill>
        <p:spPr>
          <a:xfrm>
            <a:off x="6590394" y="1839240"/>
            <a:ext cx="2368550" cy="4216401"/>
          </a:xfrm>
          <a:prstGeom prst="rect">
            <a:avLst/>
          </a:prstGeom>
        </p:spPr>
      </p:pic>
      <p:grpSp>
        <p:nvGrpSpPr>
          <p:cNvPr id="58" name="그룹 57">
            <a:extLst>
              <a:ext uri="{FF2B5EF4-FFF2-40B4-BE49-F238E27FC236}">
                <a16:creationId xmlns:a16="http://schemas.microsoft.com/office/drawing/2014/main" id="{312CEB72-2F75-947B-7B6A-451B9FC83345}"/>
              </a:ext>
            </a:extLst>
          </p:cNvPr>
          <p:cNvGrpSpPr/>
          <p:nvPr/>
        </p:nvGrpSpPr>
        <p:grpSpPr>
          <a:xfrm>
            <a:off x="9267783" y="2290836"/>
            <a:ext cx="2235288" cy="2084582"/>
            <a:chOff x="9085938" y="2028490"/>
            <a:chExt cx="2235288" cy="2084582"/>
          </a:xfrm>
        </p:grpSpPr>
        <p:pic>
          <p:nvPicPr>
            <p:cNvPr id="59" name="그림 58" descr="텍스트, 지도이(가) 표시된 사진&#10;&#10;자동 생성된 설명">
              <a:extLst>
                <a:ext uri="{FF2B5EF4-FFF2-40B4-BE49-F238E27FC236}">
                  <a16:creationId xmlns:a16="http://schemas.microsoft.com/office/drawing/2014/main" id="{6EFCADDF-B651-9A4F-B93C-2D6DA4FBFF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355" t="2503" r="10996" b="59186"/>
            <a:stretch/>
          </p:blipFill>
          <p:spPr>
            <a:xfrm rot="21219366">
              <a:off x="9085938" y="2028490"/>
              <a:ext cx="2235288" cy="2084582"/>
            </a:xfrm>
            <a:prstGeom prst="rect">
              <a:avLst/>
            </a:prstGeom>
          </p:spPr>
        </p:pic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2EEA0562-3BB2-80C0-A52C-3F1EF7C7FFEE}"/>
                </a:ext>
              </a:extLst>
            </p:cNvPr>
            <p:cNvSpPr txBox="1"/>
            <p:nvPr/>
          </p:nvSpPr>
          <p:spPr>
            <a:xfrm>
              <a:off x="9535101" y="2597060"/>
              <a:ext cx="1533946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600" dirty="0" err="1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Kiaora</a:t>
              </a:r>
              <a:endParaRPr lang="en-US" altLang="ko-KR" sz="36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2800" dirty="0" err="1">
                  <a:solidFill>
                    <a:schemeClr val="bg1">
                      <a:lumMod val="6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키아오라</a:t>
              </a:r>
              <a:endParaRPr lang="ko-KR" altLang="en-US" sz="2800" dirty="0">
                <a:solidFill>
                  <a:schemeClr val="bg1">
                    <a:lumMod val="6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61" name="그룹 60">
            <a:extLst>
              <a:ext uri="{FF2B5EF4-FFF2-40B4-BE49-F238E27FC236}">
                <a16:creationId xmlns:a16="http://schemas.microsoft.com/office/drawing/2014/main" id="{07BD4F16-F3D9-9B7D-51C9-1057940A728F}"/>
              </a:ext>
            </a:extLst>
          </p:cNvPr>
          <p:cNvGrpSpPr/>
          <p:nvPr/>
        </p:nvGrpSpPr>
        <p:grpSpPr>
          <a:xfrm>
            <a:off x="1029977" y="2386709"/>
            <a:ext cx="1974112" cy="2084582"/>
            <a:chOff x="1426067" y="2048062"/>
            <a:chExt cx="1974112" cy="2084582"/>
          </a:xfrm>
        </p:grpSpPr>
        <p:pic>
          <p:nvPicPr>
            <p:cNvPr id="62" name="그림 61" descr="텍스트, 지도이(가) 표시된 사진&#10;&#10;자동 생성된 설명">
              <a:extLst>
                <a:ext uri="{FF2B5EF4-FFF2-40B4-BE49-F238E27FC236}">
                  <a16:creationId xmlns:a16="http://schemas.microsoft.com/office/drawing/2014/main" id="{4E727671-FB4C-5DBE-9FEB-A560BCCF5B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355" t="2503" r="10996" b="59186"/>
            <a:stretch/>
          </p:blipFill>
          <p:spPr>
            <a:xfrm rot="380634" flipH="1">
              <a:off x="1426067" y="2048062"/>
              <a:ext cx="1974112" cy="2084582"/>
            </a:xfrm>
            <a:prstGeom prst="rect">
              <a:avLst/>
            </a:prstGeom>
          </p:spPr>
        </p:pic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D5DA4E54-32B2-BCB0-1A9F-B12201D22351}"/>
                </a:ext>
              </a:extLst>
            </p:cNvPr>
            <p:cNvSpPr txBox="1"/>
            <p:nvPr/>
          </p:nvSpPr>
          <p:spPr>
            <a:xfrm>
              <a:off x="1821103" y="2566283"/>
              <a:ext cx="1184042" cy="11387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36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Hello</a:t>
              </a:r>
            </a:p>
            <a:p>
              <a:pPr algn="ctr"/>
              <a:r>
                <a:rPr lang="ko-KR" altLang="en-US" sz="3200" dirty="0" err="1">
                  <a:solidFill>
                    <a:schemeClr val="bg1">
                      <a:lumMod val="6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헬로우</a:t>
              </a:r>
              <a:endParaRPr lang="ko-KR" altLang="en-US" sz="3600" dirty="0">
                <a:solidFill>
                  <a:schemeClr val="bg1">
                    <a:lumMod val="6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47C21DAD-8B9F-D4BE-039C-9DEE9646B697}"/>
              </a:ext>
            </a:extLst>
          </p:cNvPr>
          <p:cNvGrpSpPr/>
          <p:nvPr/>
        </p:nvGrpSpPr>
        <p:grpSpPr>
          <a:xfrm>
            <a:off x="635159" y="672174"/>
            <a:ext cx="1060767" cy="1060767"/>
            <a:chOff x="1156016" y="3518135"/>
            <a:chExt cx="1060767" cy="1060767"/>
          </a:xfrm>
        </p:grpSpPr>
        <p:sp>
          <p:nvSpPr>
            <p:cNvPr id="3" name="타원 2">
              <a:extLst>
                <a:ext uri="{FF2B5EF4-FFF2-40B4-BE49-F238E27FC236}">
                  <a16:creationId xmlns:a16="http://schemas.microsoft.com/office/drawing/2014/main" id="{1F6EE22E-0B12-55AC-CD51-B850C6207286}"/>
                </a:ext>
              </a:extLst>
            </p:cNvPr>
            <p:cNvSpPr/>
            <p:nvPr/>
          </p:nvSpPr>
          <p:spPr>
            <a:xfrm>
              <a:off x="1156016" y="351813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" name="내용 개체 틀 28" descr="만화 영화, 클립아트, 일러스트레이션, 장난감이(가) 표시된 사진&#10;&#10;자동 생성된 설명">
              <a:extLst>
                <a:ext uri="{FF2B5EF4-FFF2-40B4-BE49-F238E27FC236}">
                  <a16:creationId xmlns:a16="http://schemas.microsoft.com/office/drawing/2014/main" id="{1C44BBA6-236A-12DB-B4F8-42ADA0E2ED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60" t="8522" r="59561" b="54910"/>
            <a:stretch/>
          </p:blipFill>
          <p:spPr>
            <a:xfrm>
              <a:off x="1156016" y="3686851"/>
              <a:ext cx="1060767" cy="868897"/>
            </a:xfrm>
            <a:prstGeom prst="ellipse">
              <a:avLst/>
            </a:prstGeom>
          </p:spPr>
        </p:pic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2C35CF4A-F570-37CE-4DD3-8F018D7F298D}"/>
                </a:ext>
              </a:extLst>
            </p:cNvPr>
            <p:cNvSpPr/>
            <p:nvPr/>
          </p:nvSpPr>
          <p:spPr>
            <a:xfrm>
              <a:off x="1156016" y="351813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7C4F2256-A1AD-B336-23A0-5C8DD61B37AF}"/>
              </a:ext>
            </a:extLst>
          </p:cNvPr>
          <p:cNvSpPr/>
          <p:nvPr/>
        </p:nvSpPr>
        <p:spPr>
          <a:xfrm>
            <a:off x="9634194" y="2921866"/>
            <a:ext cx="1484656" cy="919884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>
                <a:solidFill>
                  <a:srgbClr val="82D0D5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ㅋㅇㅇㄹ</a:t>
            </a:r>
            <a:endParaRPr lang="ko-KR" altLang="en-US" sz="2800" dirty="0">
              <a:solidFill>
                <a:srgbClr val="82D0D5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0" name="말풍선: 모서리가 둥근 사각형 9">
            <a:extLst>
              <a:ext uri="{FF2B5EF4-FFF2-40B4-BE49-F238E27FC236}">
                <a16:creationId xmlns:a16="http://schemas.microsoft.com/office/drawing/2014/main" id="{DE5D6A0D-0BBA-7739-7976-961B69D42E34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 원주민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마오리족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의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인사말이에요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id="{B3C4BAE5-153C-D28C-6F22-812C50E18093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뉴질랜드에서는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마오리어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도 자주 사용됩니다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6638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E7142-C77A-5C8B-67C4-B8B295E1F1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A54B8B24-80EE-4F82-82E3-07A0D701FD9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663A525E-A068-1EF2-5F7D-207ABEEF75E9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535841C9-A184-8A09-131D-FEDDAF2FDE5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AB27B2F7-1E52-8D7E-0106-C024AC3B65C3}"/>
              </a:ext>
            </a:extLst>
          </p:cNvPr>
          <p:cNvSpPr/>
          <p:nvPr/>
        </p:nvSpPr>
        <p:spPr>
          <a:xfrm>
            <a:off x="1322691" y="2640427"/>
            <a:ext cx="2717403" cy="2880663"/>
          </a:xfrm>
          <a:prstGeom prst="roundRect">
            <a:avLst/>
          </a:prstGeom>
          <a:solidFill>
            <a:srgbClr val="8CCDD1"/>
          </a:solidFill>
          <a:ln w="57150">
            <a:solidFill>
              <a:srgbClr val="8CCDD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위치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789B2A92-F254-40F6-CC0B-AC635A546197}"/>
              </a:ext>
            </a:extLst>
          </p:cNvPr>
          <p:cNvSpPr/>
          <p:nvPr/>
        </p:nvSpPr>
        <p:spPr>
          <a:xfrm>
            <a:off x="4808841" y="2640427"/>
            <a:ext cx="2717403" cy="2880663"/>
          </a:xfrm>
          <a:prstGeom prst="roundRect">
            <a:avLst/>
          </a:prstGeom>
          <a:solidFill>
            <a:srgbClr val="F4C86C"/>
          </a:solidFill>
          <a:ln w="57150">
            <a:solidFill>
              <a:srgbClr val="F4C86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면적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916CC17-CE02-379B-7047-F2F63106C9E9}"/>
              </a:ext>
            </a:extLst>
          </p:cNvPr>
          <p:cNvSpPr/>
          <p:nvPr/>
        </p:nvSpPr>
        <p:spPr>
          <a:xfrm>
            <a:off x="8353425" y="2640427"/>
            <a:ext cx="2717403" cy="2880663"/>
          </a:xfrm>
          <a:prstGeom prst="roundRect">
            <a:avLst/>
          </a:prstGeom>
          <a:solidFill>
            <a:srgbClr val="ED8735"/>
          </a:solidFill>
          <a:ln w="57150">
            <a:solidFill>
              <a:srgbClr val="ED8735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인구</a:t>
            </a:r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C751CF57-82DC-BB98-2313-45046FA12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66FDDD46-6F18-F80C-A9F0-34F26AAB00FD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 땅은 얼마나 클까요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3C85F4D1-05B5-D6CD-5D28-560168AF8A4D}"/>
              </a:ext>
            </a:extLst>
          </p:cNvPr>
          <p:cNvSpPr/>
          <p:nvPr/>
        </p:nvSpPr>
        <p:spPr>
          <a:xfrm>
            <a:off x="4808841" y="2651450"/>
            <a:ext cx="2717403" cy="2880663"/>
          </a:xfrm>
          <a:prstGeom prst="roundRect">
            <a:avLst/>
          </a:prstGeom>
          <a:solidFill>
            <a:srgbClr val="F4C86C"/>
          </a:solidFill>
          <a:ln w="57150">
            <a:solidFill>
              <a:srgbClr val="F4C86C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rgbClr val="F5532D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면적</a:t>
            </a:r>
          </a:p>
        </p:txBody>
      </p:sp>
      <p:pic>
        <p:nvPicPr>
          <p:cNvPr id="23" name="그래픽 22" descr="커서 단색으로 채워진">
            <a:extLst>
              <a:ext uri="{FF2B5EF4-FFF2-40B4-BE49-F238E27FC236}">
                <a16:creationId xmlns:a16="http://schemas.microsoft.com/office/drawing/2014/main" id="{36D14284-9D28-4F42-4F69-520023629B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07143">
            <a:off x="6458749" y="4435358"/>
            <a:ext cx="1507587" cy="1507587"/>
          </a:xfrm>
          <a:prstGeom prst="rect">
            <a:avLst/>
          </a:prstGeom>
        </p:spPr>
      </p:pic>
      <p:sp>
        <p:nvSpPr>
          <p:cNvPr id="24" name="말풍선: 모서리가 둥근 사각형 23">
            <a:extLst>
              <a:ext uri="{FF2B5EF4-FFF2-40B4-BE49-F238E27FC236}">
                <a16:creationId xmlns:a16="http://schemas.microsoft.com/office/drawing/2014/main" id="{E4ECBA7C-A818-D036-AD84-7CDE9C51F042}"/>
              </a:ext>
            </a:extLst>
          </p:cNvPr>
          <p:cNvSpPr/>
          <p:nvPr/>
        </p:nvSpPr>
        <p:spPr>
          <a:xfrm>
            <a:off x="1832239" y="802696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이번에는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면적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알아봅시다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B561CC55-A953-0F62-A0DC-EB01F3388F03}"/>
              </a:ext>
            </a:extLst>
          </p:cNvPr>
          <p:cNvGrpSpPr/>
          <p:nvPr/>
        </p:nvGrpSpPr>
        <p:grpSpPr>
          <a:xfrm>
            <a:off x="635159" y="672174"/>
            <a:ext cx="1060767" cy="1060767"/>
            <a:chOff x="1156016" y="3518135"/>
            <a:chExt cx="1060767" cy="1060767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9CE47F64-923A-4659-B648-3D13CC32387B}"/>
                </a:ext>
              </a:extLst>
            </p:cNvPr>
            <p:cNvSpPr/>
            <p:nvPr/>
          </p:nvSpPr>
          <p:spPr>
            <a:xfrm>
              <a:off x="1156016" y="351813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내용 개체 틀 28" descr="만화 영화, 클립아트, 일러스트레이션, 장난감이(가) 표시된 사진&#10;&#10;자동 생성된 설명">
              <a:extLst>
                <a:ext uri="{FF2B5EF4-FFF2-40B4-BE49-F238E27FC236}">
                  <a16:creationId xmlns:a16="http://schemas.microsoft.com/office/drawing/2014/main" id="{3062B4BF-C8FC-AB3B-C499-5DC9F92B289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60" t="8522" r="59561" b="54910"/>
            <a:stretch/>
          </p:blipFill>
          <p:spPr>
            <a:xfrm>
              <a:off x="1156016" y="3686851"/>
              <a:ext cx="1060767" cy="868897"/>
            </a:xfrm>
            <a:prstGeom prst="ellipse">
              <a:avLst/>
            </a:prstGeom>
          </p:spPr>
        </p:pic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71958D95-9C2C-46A5-EB94-A69C834995EF}"/>
                </a:ext>
              </a:extLst>
            </p:cNvPr>
            <p:cNvSpPr/>
            <p:nvPr/>
          </p:nvSpPr>
          <p:spPr>
            <a:xfrm>
              <a:off x="1156016" y="351813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7692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18" grpId="0" animBg="1"/>
      <p:bldP spid="22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단색 배경">
            <a:extLst>
              <a:ext uri="{FF2B5EF4-FFF2-40B4-BE49-F238E27FC236}">
                <a16:creationId xmlns:a16="http://schemas.microsoft.com/office/drawing/2014/main" id="{33861165-0C9E-6D5E-5343-6F2D09E532B7}"/>
              </a:ext>
            </a:extLst>
          </p:cNvPr>
          <p:cNvSpPr/>
          <p:nvPr/>
        </p:nvSpPr>
        <p:spPr>
          <a:xfrm>
            <a:off x="-22498" y="0"/>
            <a:ext cx="12279592" cy="6883570"/>
          </a:xfrm>
          <a:prstGeom prst="rect">
            <a:avLst/>
          </a:prstGeom>
          <a:solidFill>
            <a:srgbClr val="82D0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텍스트, 스크린샷, 만화 영화이(가) 표시된 사진&#10;&#10;자동 생성된 설명">
            <a:extLst>
              <a:ext uri="{FF2B5EF4-FFF2-40B4-BE49-F238E27FC236}">
                <a16:creationId xmlns:a16="http://schemas.microsoft.com/office/drawing/2014/main" id="{8FDC5BAA-D0F3-AEF5-22B0-029A965774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25" t="28255" r="3317" b="40680"/>
          <a:stretch/>
        </p:blipFill>
        <p:spPr>
          <a:xfrm>
            <a:off x="6393711" y="-9230"/>
            <a:ext cx="6555353" cy="3216628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040FE960-A546-92B4-17B7-9606A7A5A1D5}"/>
              </a:ext>
            </a:extLst>
          </p:cNvPr>
          <p:cNvGrpSpPr/>
          <p:nvPr/>
        </p:nvGrpSpPr>
        <p:grpSpPr>
          <a:xfrm>
            <a:off x="5736130" y="-4054671"/>
            <a:ext cx="12018241" cy="7851400"/>
            <a:chOff x="5736130" y="-4040157"/>
            <a:chExt cx="12018241" cy="7851400"/>
          </a:xfrm>
        </p:grpSpPr>
        <p:pic>
          <p:nvPicPr>
            <p:cNvPr id="13" name="내용 개체 틀 8" descr="텍스트, 스크린샷, 지도이(가) 표시된 사진&#10;&#10;자동 생성된 설명">
              <a:extLst>
                <a:ext uri="{FF2B5EF4-FFF2-40B4-BE49-F238E27FC236}">
                  <a16:creationId xmlns:a16="http://schemas.microsoft.com/office/drawing/2014/main" id="{8E1E6F46-2FFE-F1C4-3E58-CAE3BB297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415" t="1723" r="720" b="68105"/>
            <a:stretch/>
          </p:blipFill>
          <p:spPr>
            <a:xfrm>
              <a:off x="6399060" y="0"/>
              <a:ext cx="6448440" cy="3208702"/>
            </a:xfrm>
            <a:prstGeom prst="rect">
              <a:avLst/>
            </a:prstGeom>
          </p:spPr>
        </p:pic>
        <p:pic>
          <p:nvPicPr>
            <p:cNvPr id="10" name="내용 개체 틀 8" descr="텍스트, 스크린샷, 지도이(가) 표시된 사진&#10;&#10;자동 생성된 설명">
              <a:extLst>
                <a:ext uri="{FF2B5EF4-FFF2-40B4-BE49-F238E27FC236}">
                  <a16:creationId xmlns:a16="http://schemas.microsoft.com/office/drawing/2014/main" id="{68C6F427-8010-96AC-1B25-00C586C271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415" t="1723" r="720" b="68105"/>
            <a:stretch/>
          </p:blipFill>
          <p:spPr>
            <a:xfrm>
              <a:off x="6854425" y="-2170"/>
              <a:ext cx="5416184" cy="2695058"/>
            </a:xfrm>
            <a:prstGeom prst="rect">
              <a:avLst/>
            </a:prstGeom>
          </p:spPr>
        </p:pic>
        <p:pic>
          <p:nvPicPr>
            <p:cNvPr id="5" name="내용 개체 틀 8" descr="텍스트, 스크린샷, 지도이(가) 표시된 사진&#10;&#10;자동 생성된 설명">
              <a:extLst>
                <a:ext uri="{FF2B5EF4-FFF2-40B4-BE49-F238E27FC236}">
                  <a16:creationId xmlns:a16="http://schemas.microsoft.com/office/drawing/2014/main" id="{A002AD9A-617A-755C-5D54-849B930401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415" t="1723" r="720" b="68105"/>
            <a:stretch/>
          </p:blipFill>
          <p:spPr>
            <a:xfrm>
              <a:off x="7523546" y="60475"/>
              <a:ext cx="4992967" cy="2484468"/>
            </a:xfrm>
            <a:prstGeom prst="rect">
              <a:avLst/>
            </a:prstGeom>
          </p:spPr>
        </p:pic>
        <p:sp>
          <p:nvSpPr>
            <p:cNvPr id="1056" name="직사각형 1055">
              <a:extLst>
                <a:ext uri="{FF2B5EF4-FFF2-40B4-BE49-F238E27FC236}">
                  <a16:creationId xmlns:a16="http://schemas.microsoft.com/office/drawing/2014/main" id="{9945BE7A-D6CD-C995-91A7-29963E4EAC6C}"/>
                </a:ext>
              </a:extLst>
            </p:cNvPr>
            <p:cNvSpPr/>
            <p:nvPr/>
          </p:nvSpPr>
          <p:spPr>
            <a:xfrm>
              <a:off x="5736130" y="-4040156"/>
              <a:ext cx="6615856" cy="7377986"/>
            </a:xfrm>
            <a:prstGeom prst="rect">
              <a:avLst/>
            </a:prstGeom>
            <a:solidFill>
              <a:srgbClr val="82D0D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D8519061-2EE3-8316-6C18-87F29E155881}"/>
                </a:ext>
              </a:extLst>
            </p:cNvPr>
            <p:cNvSpPr/>
            <p:nvPr/>
          </p:nvSpPr>
          <p:spPr>
            <a:xfrm>
              <a:off x="11953873" y="-2914650"/>
              <a:ext cx="673996" cy="1831682"/>
            </a:xfrm>
            <a:custGeom>
              <a:avLst/>
              <a:gdLst>
                <a:gd name="connsiteX0" fmla="*/ 419102 w 723902"/>
                <a:gd name="connsiteY0" fmla="*/ 1819275 h 1831682"/>
                <a:gd name="connsiteX1" fmla="*/ 428627 w 723902"/>
                <a:gd name="connsiteY1" fmla="*/ 1771650 h 1831682"/>
                <a:gd name="connsiteX2" fmla="*/ 523877 w 723902"/>
                <a:gd name="connsiteY2" fmla="*/ 1676400 h 1831682"/>
                <a:gd name="connsiteX3" fmla="*/ 561977 w 723902"/>
                <a:gd name="connsiteY3" fmla="*/ 1638300 h 1831682"/>
                <a:gd name="connsiteX4" fmla="*/ 600077 w 723902"/>
                <a:gd name="connsiteY4" fmla="*/ 1571625 h 1831682"/>
                <a:gd name="connsiteX5" fmla="*/ 619127 w 723902"/>
                <a:gd name="connsiteY5" fmla="*/ 1323975 h 1831682"/>
                <a:gd name="connsiteX6" fmla="*/ 638177 w 723902"/>
                <a:gd name="connsiteY6" fmla="*/ 1247775 h 1831682"/>
                <a:gd name="connsiteX7" fmla="*/ 657227 w 723902"/>
                <a:gd name="connsiteY7" fmla="*/ 1104900 h 1831682"/>
                <a:gd name="connsiteX8" fmla="*/ 666752 w 723902"/>
                <a:gd name="connsiteY8" fmla="*/ 990600 h 1831682"/>
                <a:gd name="connsiteX9" fmla="*/ 676277 w 723902"/>
                <a:gd name="connsiteY9" fmla="*/ 942975 h 1831682"/>
                <a:gd name="connsiteX10" fmla="*/ 695327 w 723902"/>
                <a:gd name="connsiteY10" fmla="*/ 800100 h 1831682"/>
                <a:gd name="connsiteX11" fmla="*/ 704852 w 723902"/>
                <a:gd name="connsiteY11" fmla="*/ 771525 h 1831682"/>
                <a:gd name="connsiteX12" fmla="*/ 723902 w 723902"/>
                <a:gd name="connsiteY12" fmla="*/ 704850 h 1831682"/>
                <a:gd name="connsiteX13" fmla="*/ 704852 w 723902"/>
                <a:gd name="connsiteY13" fmla="*/ 533400 h 1831682"/>
                <a:gd name="connsiteX14" fmla="*/ 676277 w 723902"/>
                <a:gd name="connsiteY14" fmla="*/ 419100 h 1831682"/>
                <a:gd name="connsiteX15" fmla="*/ 619127 w 723902"/>
                <a:gd name="connsiteY15" fmla="*/ 314325 h 1831682"/>
                <a:gd name="connsiteX16" fmla="*/ 561977 w 723902"/>
                <a:gd name="connsiteY16" fmla="*/ 200025 h 1831682"/>
                <a:gd name="connsiteX17" fmla="*/ 428627 w 723902"/>
                <a:gd name="connsiteY17" fmla="*/ 85725 h 1831682"/>
                <a:gd name="connsiteX18" fmla="*/ 371477 w 723902"/>
                <a:gd name="connsiteY18" fmla="*/ 28575 h 1831682"/>
                <a:gd name="connsiteX19" fmla="*/ 276227 w 723902"/>
                <a:gd name="connsiteY19" fmla="*/ 0 h 1831682"/>
                <a:gd name="connsiteX20" fmla="*/ 209552 w 723902"/>
                <a:gd name="connsiteY20" fmla="*/ 9525 h 1831682"/>
                <a:gd name="connsiteX21" fmla="*/ 57152 w 723902"/>
                <a:gd name="connsiteY21" fmla="*/ 180975 h 1831682"/>
                <a:gd name="connsiteX22" fmla="*/ 2 w 723902"/>
                <a:gd name="connsiteY22" fmla="*/ 504825 h 1831682"/>
                <a:gd name="connsiteX23" fmla="*/ 19052 w 723902"/>
                <a:gd name="connsiteY23" fmla="*/ 714375 h 1831682"/>
                <a:gd name="connsiteX24" fmla="*/ 57152 w 723902"/>
                <a:gd name="connsiteY24" fmla="*/ 866775 h 1831682"/>
                <a:gd name="connsiteX25" fmla="*/ 95252 w 723902"/>
                <a:gd name="connsiteY25" fmla="*/ 1066800 h 1831682"/>
                <a:gd name="connsiteX26" fmla="*/ 104777 w 723902"/>
                <a:gd name="connsiteY26" fmla="*/ 1133475 h 1831682"/>
                <a:gd name="connsiteX27" fmla="*/ 133352 w 723902"/>
                <a:gd name="connsiteY27" fmla="*/ 1228725 h 1831682"/>
                <a:gd name="connsiteX28" fmla="*/ 142877 w 723902"/>
                <a:gd name="connsiteY28" fmla="*/ 1285875 h 1831682"/>
                <a:gd name="connsiteX29" fmla="*/ 171452 w 723902"/>
                <a:gd name="connsiteY29" fmla="*/ 1343025 h 1831682"/>
                <a:gd name="connsiteX30" fmla="*/ 238127 w 723902"/>
                <a:gd name="connsiteY30" fmla="*/ 1524000 h 1831682"/>
                <a:gd name="connsiteX31" fmla="*/ 285752 w 723902"/>
                <a:gd name="connsiteY31" fmla="*/ 1600200 h 1831682"/>
                <a:gd name="connsiteX32" fmla="*/ 314327 w 723902"/>
                <a:gd name="connsiteY32" fmla="*/ 1685925 h 1831682"/>
                <a:gd name="connsiteX33" fmla="*/ 342902 w 723902"/>
                <a:gd name="connsiteY33" fmla="*/ 1714500 h 1831682"/>
                <a:gd name="connsiteX34" fmla="*/ 361952 w 723902"/>
                <a:gd name="connsiteY34" fmla="*/ 1762125 h 1831682"/>
                <a:gd name="connsiteX35" fmla="*/ 390527 w 723902"/>
                <a:gd name="connsiteY35" fmla="*/ 1828800 h 1831682"/>
                <a:gd name="connsiteX36" fmla="*/ 419102 w 723902"/>
                <a:gd name="connsiteY36" fmla="*/ 1819275 h 1831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723902" h="1831682">
                  <a:moveTo>
                    <a:pt x="419102" y="1819275"/>
                  </a:moveTo>
                  <a:cubicBezTo>
                    <a:pt x="422277" y="1803400"/>
                    <a:pt x="419647" y="1785120"/>
                    <a:pt x="428627" y="1771650"/>
                  </a:cubicBezTo>
                  <a:lnTo>
                    <a:pt x="523877" y="1676400"/>
                  </a:lnTo>
                  <a:cubicBezTo>
                    <a:pt x="536577" y="1663700"/>
                    <a:pt x="553945" y="1654364"/>
                    <a:pt x="561977" y="1638300"/>
                  </a:cubicBezTo>
                  <a:cubicBezTo>
                    <a:pt x="586147" y="1589961"/>
                    <a:pt x="573151" y="1612014"/>
                    <a:pt x="600077" y="1571625"/>
                  </a:cubicBezTo>
                  <a:cubicBezTo>
                    <a:pt x="628757" y="1428226"/>
                    <a:pt x="583830" y="1665182"/>
                    <a:pt x="619127" y="1323975"/>
                  </a:cubicBezTo>
                  <a:cubicBezTo>
                    <a:pt x="621821" y="1297932"/>
                    <a:pt x="633691" y="1273570"/>
                    <a:pt x="638177" y="1247775"/>
                  </a:cubicBezTo>
                  <a:cubicBezTo>
                    <a:pt x="646409" y="1200439"/>
                    <a:pt x="651921" y="1152653"/>
                    <a:pt x="657227" y="1104900"/>
                  </a:cubicBezTo>
                  <a:cubicBezTo>
                    <a:pt x="661449" y="1066902"/>
                    <a:pt x="662285" y="1028570"/>
                    <a:pt x="666752" y="990600"/>
                  </a:cubicBezTo>
                  <a:cubicBezTo>
                    <a:pt x="668644" y="974522"/>
                    <a:pt x="673875" y="958985"/>
                    <a:pt x="676277" y="942975"/>
                  </a:cubicBezTo>
                  <a:cubicBezTo>
                    <a:pt x="683404" y="895460"/>
                    <a:pt x="687428" y="847493"/>
                    <a:pt x="695327" y="800100"/>
                  </a:cubicBezTo>
                  <a:cubicBezTo>
                    <a:pt x="696978" y="790196"/>
                    <a:pt x="701967" y="781142"/>
                    <a:pt x="704852" y="771525"/>
                  </a:cubicBezTo>
                  <a:cubicBezTo>
                    <a:pt x="711494" y="749385"/>
                    <a:pt x="717552" y="727075"/>
                    <a:pt x="723902" y="704850"/>
                  </a:cubicBezTo>
                  <a:cubicBezTo>
                    <a:pt x="705754" y="450771"/>
                    <a:pt x="727444" y="646362"/>
                    <a:pt x="704852" y="533400"/>
                  </a:cubicBezTo>
                  <a:cubicBezTo>
                    <a:pt x="694928" y="483782"/>
                    <a:pt x="698416" y="466146"/>
                    <a:pt x="676277" y="419100"/>
                  </a:cubicBezTo>
                  <a:cubicBezTo>
                    <a:pt x="659338" y="383104"/>
                    <a:pt x="636918" y="349908"/>
                    <a:pt x="619127" y="314325"/>
                  </a:cubicBezTo>
                  <a:cubicBezTo>
                    <a:pt x="605333" y="286737"/>
                    <a:pt x="587772" y="229505"/>
                    <a:pt x="561977" y="200025"/>
                  </a:cubicBezTo>
                  <a:cubicBezTo>
                    <a:pt x="462181" y="85972"/>
                    <a:pt x="574922" y="232020"/>
                    <a:pt x="428627" y="85725"/>
                  </a:cubicBezTo>
                  <a:cubicBezTo>
                    <a:pt x="409577" y="66675"/>
                    <a:pt x="393265" y="44421"/>
                    <a:pt x="371477" y="28575"/>
                  </a:cubicBezTo>
                  <a:cubicBezTo>
                    <a:pt x="347711" y="11290"/>
                    <a:pt x="303794" y="5513"/>
                    <a:pt x="276227" y="0"/>
                  </a:cubicBezTo>
                  <a:cubicBezTo>
                    <a:pt x="254002" y="3175"/>
                    <a:pt x="229177" y="-1378"/>
                    <a:pt x="209552" y="9525"/>
                  </a:cubicBezTo>
                  <a:cubicBezTo>
                    <a:pt x="106928" y="66538"/>
                    <a:pt x="106806" y="91597"/>
                    <a:pt x="57152" y="180975"/>
                  </a:cubicBezTo>
                  <a:cubicBezTo>
                    <a:pt x="25514" y="307526"/>
                    <a:pt x="8689" y="357138"/>
                    <a:pt x="2" y="504825"/>
                  </a:cubicBezTo>
                  <a:cubicBezTo>
                    <a:pt x="-242" y="508974"/>
                    <a:pt x="16088" y="699553"/>
                    <a:pt x="19052" y="714375"/>
                  </a:cubicBezTo>
                  <a:cubicBezTo>
                    <a:pt x="60505" y="921640"/>
                    <a:pt x="37908" y="722443"/>
                    <a:pt x="57152" y="866775"/>
                  </a:cubicBezTo>
                  <a:cubicBezTo>
                    <a:pt x="85672" y="1080679"/>
                    <a:pt x="39681" y="802837"/>
                    <a:pt x="95252" y="1066800"/>
                  </a:cubicBezTo>
                  <a:cubicBezTo>
                    <a:pt x="99877" y="1088769"/>
                    <a:pt x="99635" y="1111621"/>
                    <a:pt x="104777" y="1133475"/>
                  </a:cubicBezTo>
                  <a:cubicBezTo>
                    <a:pt x="112369" y="1165742"/>
                    <a:pt x="125312" y="1196567"/>
                    <a:pt x="133352" y="1228725"/>
                  </a:cubicBezTo>
                  <a:cubicBezTo>
                    <a:pt x="138036" y="1247461"/>
                    <a:pt x="136770" y="1267553"/>
                    <a:pt x="142877" y="1285875"/>
                  </a:cubicBezTo>
                  <a:cubicBezTo>
                    <a:pt x="149612" y="1306081"/>
                    <a:pt x="163260" y="1323365"/>
                    <a:pt x="171452" y="1343025"/>
                  </a:cubicBezTo>
                  <a:cubicBezTo>
                    <a:pt x="193501" y="1395943"/>
                    <a:pt x="207486" y="1483145"/>
                    <a:pt x="238127" y="1524000"/>
                  </a:cubicBezTo>
                  <a:cubicBezTo>
                    <a:pt x="260603" y="1553969"/>
                    <a:pt x="272677" y="1565334"/>
                    <a:pt x="285752" y="1600200"/>
                  </a:cubicBezTo>
                  <a:cubicBezTo>
                    <a:pt x="301066" y="1641038"/>
                    <a:pt x="288270" y="1644234"/>
                    <a:pt x="314327" y="1685925"/>
                  </a:cubicBezTo>
                  <a:cubicBezTo>
                    <a:pt x="321466" y="1697348"/>
                    <a:pt x="333377" y="1704975"/>
                    <a:pt x="342902" y="1714500"/>
                  </a:cubicBezTo>
                  <a:cubicBezTo>
                    <a:pt x="349252" y="1730375"/>
                    <a:pt x="355949" y="1746116"/>
                    <a:pt x="361952" y="1762125"/>
                  </a:cubicBezTo>
                  <a:cubicBezTo>
                    <a:pt x="375090" y="1797161"/>
                    <a:pt x="368227" y="1791633"/>
                    <a:pt x="390527" y="1828800"/>
                  </a:cubicBezTo>
                  <a:cubicBezTo>
                    <a:pt x="392837" y="1832650"/>
                    <a:pt x="396877" y="1835150"/>
                    <a:pt x="419102" y="1819275"/>
                  </a:cubicBezTo>
                  <a:close/>
                </a:path>
              </a:pathLst>
            </a:custGeom>
            <a:solidFill>
              <a:srgbClr val="82D0D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44C0CF06-3DBC-BDDC-1B6A-F760020B9975}"/>
                </a:ext>
              </a:extLst>
            </p:cNvPr>
            <p:cNvSpPr/>
            <p:nvPr/>
          </p:nvSpPr>
          <p:spPr>
            <a:xfrm>
              <a:off x="12315825" y="-1019175"/>
              <a:ext cx="3173447" cy="533400"/>
            </a:xfrm>
            <a:custGeom>
              <a:avLst/>
              <a:gdLst>
                <a:gd name="connsiteX0" fmla="*/ 3171825 w 3173447"/>
                <a:gd name="connsiteY0" fmla="*/ 200025 h 533400"/>
                <a:gd name="connsiteX1" fmla="*/ 3133725 w 3173447"/>
                <a:gd name="connsiteY1" fmla="*/ 152400 h 533400"/>
                <a:gd name="connsiteX2" fmla="*/ 3114675 w 3173447"/>
                <a:gd name="connsiteY2" fmla="*/ 123825 h 533400"/>
                <a:gd name="connsiteX3" fmla="*/ 3067050 w 3173447"/>
                <a:gd name="connsiteY3" fmla="*/ 85725 h 533400"/>
                <a:gd name="connsiteX4" fmla="*/ 2924175 w 3173447"/>
                <a:gd name="connsiteY4" fmla="*/ 9525 h 533400"/>
                <a:gd name="connsiteX5" fmla="*/ 2676525 w 3173447"/>
                <a:gd name="connsiteY5" fmla="*/ 0 h 533400"/>
                <a:gd name="connsiteX6" fmla="*/ 1466850 w 3173447"/>
                <a:gd name="connsiteY6" fmla="*/ 9525 h 533400"/>
                <a:gd name="connsiteX7" fmla="*/ 1371600 w 3173447"/>
                <a:gd name="connsiteY7" fmla="*/ 19050 h 533400"/>
                <a:gd name="connsiteX8" fmla="*/ 1247775 w 3173447"/>
                <a:gd name="connsiteY8" fmla="*/ 28575 h 533400"/>
                <a:gd name="connsiteX9" fmla="*/ 1152525 w 3173447"/>
                <a:gd name="connsiteY9" fmla="*/ 38100 h 533400"/>
                <a:gd name="connsiteX10" fmla="*/ 704850 w 3173447"/>
                <a:gd name="connsiteY10" fmla="*/ 47625 h 533400"/>
                <a:gd name="connsiteX11" fmla="*/ 647700 w 3173447"/>
                <a:gd name="connsiteY11" fmla="*/ 66675 h 533400"/>
                <a:gd name="connsiteX12" fmla="*/ 533400 w 3173447"/>
                <a:gd name="connsiteY12" fmla="*/ 85725 h 533400"/>
                <a:gd name="connsiteX13" fmla="*/ 428625 w 3173447"/>
                <a:gd name="connsiteY13" fmla="*/ 104775 h 533400"/>
                <a:gd name="connsiteX14" fmla="*/ 390525 w 3173447"/>
                <a:gd name="connsiteY14" fmla="*/ 123825 h 533400"/>
                <a:gd name="connsiteX15" fmla="*/ 361950 w 3173447"/>
                <a:gd name="connsiteY15" fmla="*/ 142875 h 533400"/>
                <a:gd name="connsiteX16" fmla="*/ 333375 w 3173447"/>
                <a:gd name="connsiteY16" fmla="*/ 152400 h 533400"/>
                <a:gd name="connsiteX17" fmla="*/ 304800 w 3173447"/>
                <a:gd name="connsiteY17" fmla="*/ 171450 h 533400"/>
                <a:gd name="connsiteX18" fmla="*/ 66675 w 3173447"/>
                <a:gd name="connsiteY18" fmla="*/ 190500 h 533400"/>
                <a:gd name="connsiteX19" fmla="*/ 38100 w 3173447"/>
                <a:gd name="connsiteY19" fmla="*/ 200025 h 533400"/>
                <a:gd name="connsiteX20" fmla="*/ 0 w 3173447"/>
                <a:gd name="connsiteY20" fmla="*/ 295275 h 533400"/>
                <a:gd name="connsiteX21" fmla="*/ 28575 w 3173447"/>
                <a:gd name="connsiteY21" fmla="*/ 419100 h 533400"/>
                <a:gd name="connsiteX22" fmla="*/ 552450 w 3173447"/>
                <a:gd name="connsiteY22" fmla="*/ 533400 h 533400"/>
                <a:gd name="connsiteX23" fmla="*/ 1371600 w 3173447"/>
                <a:gd name="connsiteY23" fmla="*/ 514350 h 533400"/>
                <a:gd name="connsiteX24" fmla="*/ 2362200 w 3173447"/>
                <a:gd name="connsiteY24" fmla="*/ 485775 h 533400"/>
                <a:gd name="connsiteX25" fmla="*/ 2457450 w 3173447"/>
                <a:gd name="connsiteY25" fmla="*/ 466725 h 533400"/>
                <a:gd name="connsiteX26" fmla="*/ 2600325 w 3173447"/>
                <a:gd name="connsiteY26" fmla="*/ 419100 h 533400"/>
                <a:gd name="connsiteX27" fmla="*/ 2800350 w 3173447"/>
                <a:gd name="connsiteY27" fmla="*/ 361950 h 533400"/>
                <a:gd name="connsiteX28" fmla="*/ 2886075 w 3173447"/>
                <a:gd name="connsiteY28" fmla="*/ 342900 h 533400"/>
                <a:gd name="connsiteX29" fmla="*/ 2962275 w 3173447"/>
                <a:gd name="connsiteY29" fmla="*/ 323850 h 533400"/>
                <a:gd name="connsiteX30" fmla="*/ 3028950 w 3173447"/>
                <a:gd name="connsiteY30" fmla="*/ 314325 h 533400"/>
                <a:gd name="connsiteX31" fmla="*/ 3086100 w 3173447"/>
                <a:gd name="connsiteY31" fmla="*/ 304800 h 533400"/>
                <a:gd name="connsiteX32" fmla="*/ 3114675 w 3173447"/>
                <a:gd name="connsiteY32" fmla="*/ 257175 h 533400"/>
                <a:gd name="connsiteX33" fmla="*/ 3162300 w 3173447"/>
                <a:gd name="connsiteY33" fmla="*/ 238125 h 533400"/>
                <a:gd name="connsiteX34" fmla="*/ 3171825 w 3173447"/>
                <a:gd name="connsiteY34" fmla="*/ 200025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173447" h="533400">
                  <a:moveTo>
                    <a:pt x="3171825" y="200025"/>
                  </a:moveTo>
                  <a:cubicBezTo>
                    <a:pt x="3167062" y="185737"/>
                    <a:pt x="3145923" y="168664"/>
                    <a:pt x="3133725" y="152400"/>
                  </a:cubicBezTo>
                  <a:cubicBezTo>
                    <a:pt x="3126856" y="143242"/>
                    <a:pt x="3122770" y="131920"/>
                    <a:pt x="3114675" y="123825"/>
                  </a:cubicBezTo>
                  <a:cubicBezTo>
                    <a:pt x="3100300" y="109450"/>
                    <a:pt x="3082350" y="99112"/>
                    <a:pt x="3067050" y="85725"/>
                  </a:cubicBezTo>
                  <a:cubicBezTo>
                    <a:pt x="3019358" y="43994"/>
                    <a:pt x="3020058" y="13213"/>
                    <a:pt x="2924175" y="9525"/>
                  </a:cubicBezTo>
                  <a:lnTo>
                    <a:pt x="2676525" y="0"/>
                  </a:lnTo>
                  <a:lnTo>
                    <a:pt x="1466850" y="9525"/>
                  </a:lnTo>
                  <a:cubicBezTo>
                    <a:pt x="1434945" y="9991"/>
                    <a:pt x="1403388" y="16286"/>
                    <a:pt x="1371600" y="19050"/>
                  </a:cubicBezTo>
                  <a:cubicBezTo>
                    <a:pt x="1330359" y="22636"/>
                    <a:pt x="1289016" y="24989"/>
                    <a:pt x="1247775" y="28575"/>
                  </a:cubicBezTo>
                  <a:cubicBezTo>
                    <a:pt x="1215987" y="31339"/>
                    <a:pt x="1184414" y="36981"/>
                    <a:pt x="1152525" y="38100"/>
                  </a:cubicBezTo>
                  <a:cubicBezTo>
                    <a:pt x="1003358" y="43334"/>
                    <a:pt x="854075" y="44450"/>
                    <a:pt x="704850" y="47625"/>
                  </a:cubicBezTo>
                  <a:cubicBezTo>
                    <a:pt x="685800" y="53975"/>
                    <a:pt x="667302" y="62319"/>
                    <a:pt x="647700" y="66675"/>
                  </a:cubicBezTo>
                  <a:cubicBezTo>
                    <a:pt x="609994" y="75054"/>
                    <a:pt x="571500" y="79375"/>
                    <a:pt x="533400" y="85725"/>
                  </a:cubicBezTo>
                  <a:cubicBezTo>
                    <a:pt x="460281" y="97912"/>
                    <a:pt x="495188" y="91462"/>
                    <a:pt x="428625" y="104775"/>
                  </a:cubicBezTo>
                  <a:cubicBezTo>
                    <a:pt x="415925" y="111125"/>
                    <a:pt x="402853" y="116780"/>
                    <a:pt x="390525" y="123825"/>
                  </a:cubicBezTo>
                  <a:cubicBezTo>
                    <a:pt x="380586" y="129505"/>
                    <a:pt x="372189" y="137755"/>
                    <a:pt x="361950" y="142875"/>
                  </a:cubicBezTo>
                  <a:cubicBezTo>
                    <a:pt x="352970" y="147365"/>
                    <a:pt x="342355" y="147910"/>
                    <a:pt x="333375" y="152400"/>
                  </a:cubicBezTo>
                  <a:cubicBezTo>
                    <a:pt x="323136" y="157520"/>
                    <a:pt x="316133" y="169831"/>
                    <a:pt x="304800" y="171450"/>
                  </a:cubicBezTo>
                  <a:cubicBezTo>
                    <a:pt x="225972" y="182711"/>
                    <a:pt x="146050" y="184150"/>
                    <a:pt x="66675" y="190500"/>
                  </a:cubicBezTo>
                  <a:cubicBezTo>
                    <a:pt x="57150" y="193675"/>
                    <a:pt x="45813" y="193597"/>
                    <a:pt x="38100" y="200025"/>
                  </a:cubicBezTo>
                  <a:cubicBezTo>
                    <a:pt x="1824" y="230255"/>
                    <a:pt x="7406" y="250836"/>
                    <a:pt x="0" y="295275"/>
                  </a:cubicBezTo>
                  <a:cubicBezTo>
                    <a:pt x="9525" y="336550"/>
                    <a:pt x="2113" y="386023"/>
                    <a:pt x="28575" y="419100"/>
                  </a:cubicBezTo>
                  <a:cubicBezTo>
                    <a:pt x="118345" y="531312"/>
                    <a:pt x="542128" y="532171"/>
                    <a:pt x="552450" y="533400"/>
                  </a:cubicBezTo>
                  <a:lnTo>
                    <a:pt x="1371600" y="514350"/>
                  </a:lnTo>
                  <a:cubicBezTo>
                    <a:pt x="2251472" y="497644"/>
                    <a:pt x="1788132" y="521654"/>
                    <a:pt x="2362200" y="485775"/>
                  </a:cubicBezTo>
                  <a:cubicBezTo>
                    <a:pt x="2393950" y="479425"/>
                    <a:pt x="2426270" y="475455"/>
                    <a:pt x="2457450" y="466725"/>
                  </a:cubicBezTo>
                  <a:cubicBezTo>
                    <a:pt x="2505792" y="453189"/>
                    <a:pt x="2552315" y="433770"/>
                    <a:pt x="2600325" y="419100"/>
                  </a:cubicBezTo>
                  <a:cubicBezTo>
                    <a:pt x="2666641" y="398837"/>
                    <a:pt x="2733348" y="379817"/>
                    <a:pt x="2800350" y="361950"/>
                  </a:cubicBezTo>
                  <a:cubicBezTo>
                    <a:pt x="2828634" y="354408"/>
                    <a:pt x="2857581" y="349604"/>
                    <a:pt x="2886075" y="342900"/>
                  </a:cubicBezTo>
                  <a:cubicBezTo>
                    <a:pt x="2911561" y="336903"/>
                    <a:pt x="2936602" y="328985"/>
                    <a:pt x="2962275" y="323850"/>
                  </a:cubicBezTo>
                  <a:cubicBezTo>
                    <a:pt x="2984290" y="319447"/>
                    <a:pt x="3006760" y="317739"/>
                    <a:pt x="3028950" y="314325"/>
                  </a:cubicBezTo>
                  <a:cubicBezTo>
                    <a:pt x="3048038" y="311388"/>
                    <a:pt x="3067050" y="307975"/>
                    <a:pt x="3086100" y="304800"/>
                  </a:cubicBezTo>
                  <a:cubicBezTo>
                    <a:pt x="3095625" y="288925"/>
                    <a:pt x="3100742" y="269366"/>
                    <a:pt x="3114675" y="257175"/>
                  </a:cubicBezTo>
                  <a:cubicBezTo>
                    <a:pt x="3127542" y="245916"/>
                    <a:pt x="3147455" y="246608"/>
                    <a:pt x="3162300" y="238125"/>
                  </a:cubicBezTo>
                  <a:cubicBezTo>
                    <a:pt x="3170097" y="233670"/>
                    <a:pt x="3176588" y="214313"/>
                    <a:pt x="3171825" y="200025"/>
                  </a:cubicBezTo>
                  <a:close/>
                </a:path>
              </a:pathLst>
            </a:custGeom>
            <a:solidFill>
              <a:srgbClr val="82D0D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57" name="직사각형 1056">
              <a:extLst>
                <a:ext uri="{FF2B5EF4-FFF2-40B4-BE49-F238E27FC236}">
                  <a16:creationId xmlns:a16="http://schemas.microsoft.com/office/drawing/2014/main" id="{D76377C7-B0F1-51C4-6994-3EC47B4C7BB1}"/>
                </a:ext>
              </a:extLst>
            </p:cNvPr>
            <p:cNvSpPr/>
            <p:nvPr/>
          </p:nvSpPr>
          <p:spPr>
            <a:xfrm>
              <a:off x="7500351" y="-863599"/>
              <a:ext cx="10254020" cy="4674842"/>
            </a:xfrm>
            <a:prstGeom prst="rect">
              <a:avLst/>
            </a:prstGeom>
            <a:solidFill>
              <a:srgbClr val="82D0D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1061" name="그림 1060" descr="블랙, 예술이(가) 표시된 사진&#10;&#10;자동 생성된 설명">
              <a:extLst>
                <a:ext uri="{FF2B5EF4-FFF2-40B4-BE49-F238E27FC236}">
                  <a16:creationId xmlns:a16="http://schemas.microsoft.com/office/drawing/2014/main" id="{E456FAC6-DEE8-385A-0AF5-CD88D9818B6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7" b="3094"/>
            <a:stretch/>
          </p:blipFill>
          <p:spPr>
            <a:xfrm flipH="1" flipV="1">
              <a:off x="11631732" y="-4040157"/>
              <a:ext cx="6122639" cy="3793664"/>
            </a:xfrm>
            <a:prstGeom prst="rect">
              <a:avLst/>
            </a:prstGeom>
          </p:spPr>
        </p:pic>
        <p:pic>
          <p:nvPicPr>
            <p:cNvPr id="1062" name="그림 1061" descr="클립아트, 창의성, 예술, 일러스트레이션이(가) 표시된 사진&#10;&#10;자동 생성된 설명">
              <a:extLst>
                <a:ext uri="{FF2B5EF4-FFF2-40B4-BE49-F238E27FC236}">
                  <a16:creationId xmlns:a16="http://schemas.microsoft.com/office/drawing/2014/main" id="{BEDDB7AC-CA68-02A8-005D-18A8AA04971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956649" flipH="1">
              <a:off x="11566383" y="-1153892"/>
              <a:ext cx="988674" cy="941146"/>
            </a:xfrm>
            <a:prstGeom prst="rect">
              <a:avLst/>
            </a:prstGeom>
          </p:spPr>
        </p:pic>
      </p:grpSp>
      <p:pic>
        <p:nvPicPr>
          <p:cNvPr id="11" name="그림 10">
            <a:extLst>
              <a:ext uri="{FF2B5EF4-FFF2-40B4-BE49-F238E27FC236}">
                <a16:creationId xmlns:a16="http://schemas.microsoft.com/office/drawing/2014/main" id="{14F7C92B-E189-11B4-BC83-418F82AA571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" r="1724"/>
          <a:stretch/>
        </p:blipFill>
        <p:spPr>
          <a:xfrm rot="5400000">
            <a:off x="-353830" y="1055154"/>
            <a:ext cx="6142027" cy="4744894"/>
          </a:xfrm>
          <a:prstGeom prst="rect">
            <a:avLst/>
          </a:prstGeom>
          <a:effectLst>
            <a:outerShdw blurRad="190500" algn="ctr" rotWithShape="0">
              <a:prstClr val="black">
                <a:alpha val="70000"/>
              </a:prstClr>
            </a:outerShdw>
          </a:effectLst>
        </p:spPr>
      </p:pic>
      <p:grpSp>
        <p:nvGrpSpPr>
          <p:cNvPr id="54" name="let's go">
            <a:extLst>
              <a:ext uri="{FF2B5EF4-FFF2-40B4-BE49-F238E27FC236}">
                <a16:creationId xmlns:a16="http://schemas.microsoft.com/office/drawing/2014/main" id="{D7529192-2929-11AF-E4E7-0416DB4D0911}"/>
              </a:ext>
            </a:extLst>
          </p:cNvPr>
          <p:cNvGrpSpPr/>
          <p:nvPr/>
        </p:nvGrpSpPr>
        <p:grpSpPr>
          <a:xfrm>
            <a:off x="5322118" y="4803585"/>
            <a:ext cx="6746837" cy="1449221"/>
            <a:chOff x="6173975" y="4803585"/>
            <a:chExt cx="6746837" cy="1449221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C21E7AA-2762-498E-A350-F0A48A72825E}"/>
                </a:ext>
              </a:extLst>
            </p:cNvPr>
            <p:cNvSpPr txBox="1"/>
            <p:nvPr/>
          </p:nvSpPr>
          <p:spPr>
            <a:xfrm>
              <a:off x="6173975" y="4803585"/>
              <a:ext cx="2619627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4400" b="1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pattFill prst="pct5">
                    <a:fgClr>
                      <a:srgbClr val="70AD47">
                        <a:tint val="1000"/>
                      </a:srgbClr>
                    </a:fgClr>
                    <a:bgClr>
                      <a:schemeClr val="bg1"/>
                    </a:bgClr>
                  </a:patt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Let’s Go</a:t>
              </a:r>
            </a:p>
            <a:p>
              <a:pPr algn="r"/>
              <a:r>
                <a:rPr lang="en-US" altLang="ko-KR" sz="4400" b="1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pattFill prst="pct5">
                    <a:fgClr>
                      <a:srgbClr val="70AD47">
                        <a:tint val="1000"/>
                      </a:srgbClr>
                    </a:fgClr>
                    <a:bgClr>
                      <a:schemeClr val="bg1"/>
                    </a:bgClr>
                  </a:patt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to the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E0FA26D-1069-E57A-8803-2D537D0DBCAE}"/>
                </a:ext>
              </a:extLst>
            </p:cNvPr>
            <p:cNvSpPr txBox="1"/>
            <p:nvPr/>
          </p:nvSpPr>
          <p:spPr>
            <a:xfrm>
              <a:off x="8792759" y="4929367"/>
              <a:ext cx="4128053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뉴</a:t>
              </a:r>
              <a:r>
                <a:rPr lang="ko-KR" altLang="en-US" sz="80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질</a:t>
              </a:r>
              <a:r>
                <a:rPr lang="ko-KR" altLang="en-US" sz="80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랜</a:t>
              </a:r>
              <a:r>
                <a:rPr lang="ko-KR" altLang="en-US" sz="80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드</a:t>
              </a:r>
              <a:endParaRPr lang="ko-KR" altLang="en-US" sz="88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1037" name="접어서 세계속으로">
            <a:extLst>
              <a:ext uri="{FF2B5EF4-FFF2-40B4-BE49-F238E27FC236}">
                <a16:creationId xmlns:a16="http://schemas.microsoft.com/office/drawing/2014/main" id="{54CADAFB-8DF9-12BF-C011-BA1E71904BF1}"/>
              </a:ext>
            </a:extLst>
          </p:cNvPr>
          <p:cNvGrpSpPr/>
          <p:nvPr/>
        </p:nvGrpSpPr>
        <p:grpSpPr>
          <a:xfrm>
            <a:off x="3008004" y="955210"/>
            <a:ext cx="6242667" cy="6001044"/>
            <a:chOff x="3008004" y="955210"/>
            <a:chExt cx="6242667" cy="6001044"/>
          </a:xfrm>
        </p:grpSpPr>
        <p:pic>
          <p:nvPicPr>
            <p:cNvPr id="1038" name="그림 1037" descr="지도, 세계, 블랙, 흑백이(가) 표시된 사진&#10;&#10;자동 생성된 설명">
              <a:extLst>
                <a:ext uri="{FF2B5EF4-FFF2-40B4-BE49-F238E27FC236}">
                  <a16:creationId xmlns:a16="http://schemas.microsoft.com/office/drawing/2014/main" id="{604E7652-62D6-F521-9FF9-79CF462456D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2739" y="1080333"/>
              <a:ext cx="6177932" cy="3351427"/>
            </a:xfrm>
            <a:prstGeom prst="rect">
              <a:avLst/>
            </a:prstGeom>
          </p:spPr>
        </p:pic>
        <p:pic>
          <p:nvPicPr>
            <p:cNvPr id="1039" name="그림 1038">
              <a:extLst>
                <a:ext uri="{FF2B5EF4-FFF2-40B4-BE49-F238E27FC236}">
                  <a16:creationId xmlns:a16="http://schemas.microsoft.com/office/drawing/2014/main" id="{C37EEB27-4034-0A1E-67E7-9957C4867F6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250" b="32857"/>
            <a:stretch/>
          </p:blipFill>
          <p:spPr>
            <a:xfrm>
              <a:off x="4261404" y="955210"/>
              <a:ext cx="3679838" cy="3516048"/>
            </a:xfrm>
            <a:prstGeom prst="rect">
              <a:avLst/>
            </a:prstGeom>
          </p:spPr>
        </p:pic>
        <p:pic>
          <p:nvPicPr>
            <p:cNvPr id="1040" name="그림 1039">
              <a:extLst>
                <a:ext uri="{FF2B5EF4-FFF2-40B4-BE49-F238E27FC236}">
                  <a16:creationId xmlns:a16="http://schemas.microsoft.com/office/drawing/2014/main" id="{09C0CC0D-A568-30FA-BAB9-06CB0C3E4C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719" t="50645" b="1234"/>
            <a:stretch/>
          </p:blipFill>
          <p:spPr>
            <a:xfrm>
              <a:off x="3008004" y="4213134"/>
              <a:ext cx="6024789" cy="27431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9251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3.46945E-18 L -0.44831 0.5907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22" y="2953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943B67-FDBC-B787-FB62-0A99976AA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3EDBD5F7-0AA6-EE60-1073-14D3813109B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38996196-C961-F7A4-6859-8F509A6DAC9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F2BA0756-4CEB-640E-4F5B-62CED1660CA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71D3E68A-3A54-8BBC-C0F9-F95E6AB6D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5615EE7F-7379-E849-75C7-9842B12B5E3C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뉴질랜드와 한국 땅의 크기를 비교해 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E13250BB-82BA-DD1A-A483-D6FBF7423E9D}"/>
              </a:ext>
            </a:extLst>
          </p:cNvPr>
          <p:cNvGrpSpPr/>
          <p:nvPr/>
        </p:nvGrpSpPr>
        <p:grpSpPr>
          <a:xfrm>
            <a:off x="838200" y="4139400"/>
            <a:ext cx="4241800" cy="1445826"/>
            <a:chOff x="838200" y="4139400"/>
            <a:chExt cx="4241800" cy="1445826"/>
          </a:xfrm>
        </p:grpSpPr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5CB3B771-C73A-9479-F4DF-5884F5B375F4}"/>
                </a:ext>
              </a:extLst>
            </p:cNvPr>
            <p:cNvSpPr/>
            <p:nvPr/>
          </p:nvSpPr>
          <p:spPr>
            <a:xfrm>
              <a:off x="838200" y="4395054"/>
              <a:ext cx="4241800" cy="1190172"/>
            </a:xfrm>
            <a:prstGeom prst="roundRect">
              <a:avLst/>
            </a:prstGeom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제목 2">
              <a:extLst>
                <a:ext uri="{FF2B5EF4-FFF2-40B4-BE49-F238E27FC236}">
                  <a16:creationId xmlns:a16="http://schemas.microsoft.com/office/drawing/2014/main" id="{46A86C7E-F448-9155-F79A-79BED634F534}"/>
                </a:ext>
              </a:extLst>
            </p:cNvPr>
            <p:cNvSpPr txBox="1">
              <a:spLocks/>
            </p:cNvSpPr>
            <p:nvPr/>
          </p:nvSpPr>
          <p:spPr>
            <a:xfrm>
              <a:off x="1803730" y="4623515"/>
              <a:ext cx="3204936" cy="788249"/>
            </a:xfrm>
            <a:prstGeom prst="rect">
              <a:avLst/>
            </a:prstGeom>
          </p:spPr>
          <p:txBody>
            <a:bodyPr lIns="109728" tIns="109728" rIns="109728" bIns="91440" anchor="ctr"/>
            <a:lstStyle>
              <a:lvl1pPr marL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200" b="1" kern="1200" spc="5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1">
                          <a:alpha val="70000"/>
                        </a:schemeClr>
                      </a:gs>
                    </a:gsLst>
                    <a:lin ang="0" scaled="1"/>
                    <a:tileRect/>
                  </a:gradFill>
                  <a:latin typeface="+mj-lt"/>
                  <a:ea typeface="+mn-ea"/>
                  <a:cs typeface="Angsana New" panose="02020603050405020304" pitchFamily="18" charset="-34"/>
                </a:defRPr>
              </a:lvl1pPr>
            </a:lstStyle>
            <a:p>
              <a:r>
                <a:rPr lang="en-US" altLang="ko-KR" sz="36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100,210 km2</a:t>
              </a:r>
              <a:endParaRPr lang="ko-KR" altLang="en-US" sz="3600" spc="0" dirty="0">
                <a:ln w="22225">
                  <a:solidFill>
                    <a:srgbClr val="1D91B3"/>
                  </a:solidFill>
                  <a:prstDash val="solid"/>
                </a:ln>
                <a:solidFill>
                  <a:srgbClr val="99DBEF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950618C3-C596-2503-7C55-A75A1DF82A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1146" y="4139400"/>
              <a:ext cx="624016" cy="41601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" name="말풍선: 모서리가 둥근 사각형 29">
            <a:extLst>
              <a:ext uri="{FF2B5EF4-FFF2-40B4-BE49-F238E27FC236}">
                <a16:creationId xmlns:a16="http://schemas.microsoft.com/office/drawing/2014/main" id="{8A45C64A-D144-86A8-9AC9-C87979F0B750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 땅은 한국의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몇 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238" name="말풍선: 모서리가 둥근 사각형 1237">
            <a:extLst>
              <a:ext uri="{FF2B5EF4-FFF2-40B4-BE49-F238E27FC236}">
                <a16:creationId xmlns:a16="http://schemas.microsoft.com/office/drawing/2014/main" id="{03393F90-6C46-CCA2-5EC7-AB1CF449BE8A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 땅은 한국의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입니다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78158FBF-866D-5567-1893-3E5F7E6361BB}"/>
              </a:ext>
            </a:extLst>
          </p:cNvPr>
          <p:cNvGrpSpPr/>
          <p:nvPr/>
        </p:nvGrpSpPr>
        <p:grpSpPr>
          <a:xfrm>
            <a:off x="635159" y="672174"/>
            <a:ext cx="1060767" cy="1060767"/>
            <a:chOff x="1156016" y="3518135"/>
            <a:chExt cx="1060767" cy="1060767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EC1F81AA-E83A-7495-006D-84FA931A8BBD}"/>
                </a:ext>
              </a:extLst>
            </p:cNvPr>
            <p:cNvSpPr/>
            <p:nvPr/>
          </p:nvSpPr>
          <p:spPr>
            <a:xfrm>
              <a:off x="1156016" y="351813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내용 개체 틀 28" descr="만화 영화, 클립아트, 일러스트레이션, 장난감이(가) 표시된 사진&#10;&#10;자동 생성된 설명">
              <a:extLst>
                <a:ext uri="{FF2B5EF4-FFF2-40B4-BE49-F238E27FC236}">
                  <a16:creationId xmlns:a16="http://schemas.microsoft.com/office/drawing/2014/main" id="{645F2326-4DAC-C147-F7E2-437D8E2B3E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60" t="8522" r="59561" b="54910"/>
            <a:stretch/>
          </p:blipFill>
          <p:spPr>
            <a:xfrm>
              <a:off x="1156016" y="3686851"/>
              <a:ext cx="1060767" cy="868897"/>
            </a:xfrm>
            <a:prstGeom prst="ellipse">
              <a:avLst/>
            </a:prstGeom>
          </p:spPr>
        </p:pic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168BF774-9070-DE08-B25D-A0EB0BC6C5CA}"/>
                </a:ext>
              </a:extLst>
            </p:cNvPr>
            <p:cNvSpPr/>
            <p:nvPr/>
          </p:nvSpPr>
          <p:spPr>
            <a:xfrm>
              <a:off x="1156016" y="351813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DD53B166-C1F8-C215-B228-48CB73F8F9B9}"/>
              </a:ext>
            </a:extLst>
          </p:cNvPr>
          <p:cNvGrpSpPr/>
          <p:nvPr/>
        </p:nvGrpSpPr>
        <p:grpSpPr>
          <a:xfrm>
            <a:off x="838200" y="2400680"/>
            <a:ext cx="4241800" cy="1398134"/>
            <a:chOff x="838200" y="2400680"/>
            <a:chExt cx="4241800" cy="1398134"/>
          </a:xfrm>
        </p:grpSpPr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7D21E5AF-CBE0-8AE7-51B5-3982A3985B49}"/>
                </a:ext>
              </a:extLst>
            </p:cNvPr>
            <p:cNvGrpSpPr/>
            <p:nvPr/>
          </p:nvGrpSpPr>
          <p:grpSpPr>
            <a:xfrm>
              <a:off x="838200" y="2608642"/>
              <a:ext cx="4241800" cy="1190172"/>
              <a:chOff x="838200" y="2608642"/>
              <a:chExt cx="4241800" cy="1190172"/>
            </a:xfrm>
          </p:grpSpPr>
          <p:sp>
            <p:nvSpPr>
              <p:cNvPr id="25" name="사각형: 둥근 모서리 24">
                <a:extLst>
                  <a:ext uri="{FF2B5EF4-FFF2-40B4-BE49-F238E27FC236}">
                    <a16:creationId xmlns:a16="http://schemas.microsoft.com/office/drawing/2014/main" id="{67365EF5-AA02-2D9E-8BF3-E3D667B7C882}"/>
                  </a:ext>
                </a:extLst>
              </p:cNvPr>
              <p:cNvSpPr/>
              <p:nvPr/>
            </p:nvSpPr>
            <p:spPr>
              <a:xfrm>
                <a:off x="838200" y="2608642"/>
                <a:ext cx="4241800" cy="1190172"/>
              </a:xfrm>
              <a:prstGeom prst="roundRect">
                <a:avLst/>
              </a:prstGeom>
              <a:ln w="571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" name="제목 2">
                <a:extLst>
                  <a:ext uri="{FF2B5EF4-FFF2-40B4-BE49-F238E27FC236}">
                    <a16:creationId xmlns:a16="http://schemas.microsoft.com/office/drawing/2014/main" id="{54E3DB03-522F-17F6-C02F-93F31F19079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50257" y="2907148"/>
                <a:ext cx="3739243" cy="788249"/>
              </a:xfrm>
              <a:prstGeom prst="rect">
                <a:avLst/>
              </a:prstGeom>
            </p:spPr>
            <p:txBody>
              <a:bodyPr lIns="109728" tIns="109728" rIns="109728" bIns="91440" anchor="ctr"/>
              <a:lstStyle>
                <a:lvl1pPr marL="0"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lang="en-US" sz="5200" b="1" kern="1200" spc="50" dirty="0">
                    <a:gradFill flip="none" rotWithShape="1">
                      <a:gsLst>
                        <a:gs pos="0">
                          <a:schemeClr val="accent5"/>
                        </a:gs>
                        <a:gs pos="100000">
                          <a:schemeClr val="accent1">
                            <a:alpha val="70000"/>
                          </a:schemeClr>
                        </a:gs>
                      </a:gsLst>
                      <a:lin ang="0" scaled="1"/>
                      <a:tileRect/>
                    </a:gradFill>
                    <a:latin typeface="+mj-lt"/>
                    <a:ea typeface="+mn-ea"/>
                    <a:cs typeface="Angsana New" panose="02020603050405020304" pitchFamily="18" charset="-34"/>
                  </a:defRPr>
                </a:lvl1pPr>
              </a:lstStyle>
              <a:p>
                <a:pPr algn="r"/>
                <a:r>
                  <a:rPr lang="en-US" altLang="ko-KR" sz="36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268,021 km2</a:t>
                </a:r>
                <a:endParaRPr lang="ko-KR" altLang="en-US" sz="3600" spc="0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endParaRPr>
              </a:p>
            </p:txBody>
          </p:sp>
        </p:grpSp>
        <p:pic>
          <p:nvPicPr>
            <p:cNvPr id="13" name="그림 12" descr="텍스트, 스크린샷, 만화 영화이(가) 표시된 사진&#10;&#10;자동 생성된 설명">
              <a:extLst>
                <a:ext uri="{FF2B5EF4-FFF2-40B4-BE49-F238E27FC236}">
                  <a16:creationId xmlns:a16="http://schemas.microsoft.com/office/drawing/2014/main" id="{A43CCC07-D9E5-0895-3D89-BE497C52FAB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843" t="28072" r="3707" b="41008"/>
            <a:stretch/>
          </p:blipFill>
          <p:spPr>
            <a:xfrm>
              <a:off x="1025814" y="2400680"/>
              <a:ext cx="873234" cy="429436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</p:grpSp>
      <p:pic>
        <p:nvPicPr>
          <p:cNvPr id="38" name="그림 37" descr="텍스트, 스크린샷, 만화 영화이(가) 표시된 사진&#10;&#10;자동 생성된 설명">
            <a:extLst>
              <a:ext uri="{FF2B5EF4-FFF2-40B4-BE49-F238E27FC236}">
                <a16:creationId xmlns:a16="http://schemas.microsoft.com/office/drawing/2014/main" id="{0C338EBC-9EED-E3E2-147C-5F38EB25B4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9" t="49345" r="52534" b="8327"/>
          <a:stretch/>
        </p:blipFill>
        <p:spPr>
          <a:xfrm>
            <a:off x="5650743" y="2059507"/>
            <a:ext cx="5535762" cy="38915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2" name="그림 41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9050BA9F-B533-2D1F-CBFC-6CD03E969C29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00466">
            <a:off x="7054571" y="4276106"/>
            <a:ext cx="1090370" cy="1714786"/>
          </a:xfrm>
          <a:prstGeom prst="rect">
            <a:avLst/>
          </a:prstGeom>
        </p:spPr>
      </p:pic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id="{836603D0-1511-55D4-5DD6-9D9617577831}"/>
              </a:ext>
            </a:extLst>
          </p:cNvPr>
          <p:cNvSpPr/>
          <p:nvPr/>
        </p:nvSpPr>
        <p:spPr>
          <a:xfrm>
            <a:off x="7472362" y="928245"/>
            <a:ext cx="786267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0" name="그림 49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C03E98B6-1CDE-E501-04D8-8DBDA50F4AF4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00466">
            <a:off x="8044101" y="3278352"/>
            <a:ext cx="1090370" cy="1714786"/>
          </a:xfrm>
          <a:prstGeom prst="rect">
            <a:avLst/>
          </a:prstGeom>
        </p:spPr>
      </p:pic>
      <p:pic>
        <p:nvPicPr>
          <p:cNvPr id="51" name="그림 50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FBB16843-48BC-0973-EC7A-13A5652DB83C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14868">
            <a:off x="8554897" y="1974355"/>
            <a:ext cx="1090370" cy="1714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220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0" grpId="0" animBg="1"/>
      <p:bldP spid="1238" grpId="0" animBg="1"/>
      <p:bldP spid="39" grpId="0" animBg="1"/>
      <p:bldP spid="39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679B97-C4B4-5374-099F-435BE0EA64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C7B9BB9A-5D7F-C2D6-9E27-1287BF1844E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90EFEE51-EC96-04DD-3D92-6DB4546F2ECF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160BAEB4-7DC0-5BC0-49D6-085DD67798F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89BAF2A-F455-D8A8-4144-B32F415B10C0}"/>
              </a:ext>
            </a:extLst>
          </p:cNvPr>
          <p:cNvSpPr/>
          <p:nvPr/>
        </p:nvSpPr>
        <p:spPr>
          <a:xfrm>
            <a:off x="1322691" y="2640427"/>
            <a:ext cx="2717403" cy="2880663"/>
          </a:xfrm>
          <a:prstGeom prst="roundRect">
            <a:avLst/>
          </a:prstGeom>
          <a:solidFill>
            <a:srgbClr val="8CCDD1"/>
          </a:solidFill>
          <a:ln w="57150">
            <a:solidFill>
              <a:srgbClr val="8CCDD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위치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4E14FC3A-C2D9-8EC7-1D67-CB44A6447298}"/>
              </a:ext>
            </a:extLst>
          </p:cNvPr>
          <p:cNvSpPr/>
          <p:nvPr/>
        </p:nvSpPr>
        <p:spPr>
          <a:xfrm>
            <a:off x="4808841" y="2640427"/>
            <a:ext cx="2717403" cy="2880663"/>
          </a:xfrm>
          <a:prstGeom prst="roundRect">
            <a:avLst/>
          </a:prstGeom>
          <a:solidFill>
            <a:srgbClr val="F4C86C"/>
          </a:solidFill>
          <a:ln w="57150">
            <a:solidFill>
              <a:srgbClr val="F4C86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면적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37B024B-F416-CE46-F26A-5A73D3592B2C}"/>
              </a:ext>
            </a:extLst>
          </p:cNvPr>
          <p:cNvSpPr/>
          <p:nvPr/>
        </p:nvSpPr>
        <p:spPr>
          <a:xfrm>
            <a:off x="8353425" y="2640427"/>
            <a:ext cx="2717403" cy="2880663"/>
          </a:xfrm>
          <a:prstGeom prst="roundRect">
            <a:avLst/>
          </a:prstGeom>
          <a:solidFill>
            <a:srgbClr val="ED8735"/>
          </a:solidFill>
          <a:ln w="57150">
            <a:solidFill>
              <a:srgbClr val="ED8735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인구</a:t>
            </a:r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72BBBB9C-4C4D-D99B-1465-49FFC4247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9" name="말풍선: 모서리가 둥근 사각형 18">
            <a:extLst>
              <a:ext uri="{FF2B5EF4-FFF2-40B4-BE49-F238E27FC236}">
                <a16:creationId xmlns:a16="http://schemas.microsoft.com/office/drawing/2014/main" id="{29A02FB9-9BB9-874D-C8D8-075870FAA8B8}"/>
              </a:ext>
            </a:extLst>
          </p:cNvPr>
          <p:cNvSpPr/>
          <p:nvPr/>
        </p:nvSpPr>
        <p:spPr>
          <a:xfrm>
            <a:off x="1832239" y="802696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뉴질랜드에는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사람이 몇 명이나 살고 있을까요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1" name="말풍선: 모서리가 둥근 사각형 20">
            <a:extLst>
              <a:ext uri="{FF2B5EF4-FFF2-40B4-BE49-F238E27FC236}">
                <a16:creationId xmlns:a16="http://schemas.microsoft.com/office/drawing/2014/main" id="{6C5DDBFC-6315-870F-8665-D68024396808}"/>
              </a:ext>
            </a:extLst>
          </p:cNvPr>
          <p:cNvSpPr/>
          <p:nvPr/>
        </p:nvSpPr>
        <p:spPr>
          <a:xfrm>
            <a:off x="1804249" y="802696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마지막으로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인구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 대해 알아봅시다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70C19F3C-F8CB-A46C-B2F2-652E9186E1B7}"/>
              </a:ext>
            </a:extLst>
          </p:cNvPr>
          <p:cNvSpPr/>
          <p:nvPr/>
        </p:nvSpPr>
        <p:spPr>
          <a:xfrm>
            <a:off x="8353424" y="2651450"/>
            <a:ext cx="2717403" cy="2880663"/>
          </a:xfrm>
          <a:prstGeom prst="roundRect">
            <a:avLst/>
          </a:prstGeom>
          <a:solidFill>
            <a:srgbClr val="ED8735"/>
          </a:solidFill>
          <a:ln w="57150">
            <a:solidFill>
              <a:srgbClr val="ED8735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rgbClr val="F5532D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인구</a:t>
            </a:r>
          </a:p>
        </p:txBody>
      </p:sp>
      <p:pic>
        <p:nvPicPr>
          <p:cNvPr id="23" name="그래픽 22" descr="커서 단색으로 채워진">
            <a:extLst>
              <a:ext uri="{FF2B5EF4-FFF2-40B4-BE49-F238E27FC236}">
                <a16:creationId xmlns:a16="http://schemas.microsoft.com/office/drawing/2014/main" id="{8C8AD512-BCC6-1E4A-B802-445767A350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07143">
            <a:off x="10024810" y="4435358"/>
            <a:ext cx="1507587" cy="1507587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EFDE1A15-0356-DA9A-4B30-FB6D0505E410}"/>
              </a:ext>
            </a:extLst>
          </p:cNvPr>
          <p:cNvGrpSpPr/>
          <p:nvPr/>
        </p:nvGrpSpPr>
        <p:grpSpPr>
          <a:xfrm>
            <a:off x="635159" y="672174"/>
            <a:ext cx="1060767" cy="1060767"/>
            <a:chOff x="1156016" y="3518135"/>
            <a:chExt cx="1060767" cy="1060767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53AC7377-EBF7-5D18-921A-423944A3D053}"/>
                </a:ext>
              </a:extLst>
            </p:cNvPr>
            <p:cNvSpPr/>
            <p:nvPr/>
          </p:nvSpPr>
          <p:spPr>
            <a:xfrm>
              <a:off x="1156016" y="351813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내용 개체 틀 28" descr="만화 영화, 클립아트, 일러스트레이션, 장난감이(가) 표시된 사진&#10;&#10;자동 생성된 설명">
              <a:extLst>
                <a:ext uri="{FF2B5EF4-FFF2-40B4-BE49-F238E27FC236}">
                  <a16:creationId xmlns:a16="http://schemas.microsoft.com/office/drawing/2014/main" id="{C8675526-CE0F-12EA-23E2-17C9E2C54C5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60" t="8522" r="59561" b="54910"/>
            <a:stretch/>
          </p:blipFill>
          <p:spPr>
            <a:xfrm>
              <a:off x="1156016" y="3686851"/>
              <a:ext cx="1060767" cy="868897"/>
            </a:xfrm>
            <a:prstGeom prst="ellipse">
              <a:avLst/>
            </a:prstGeom>
          </p:spPr>
        </p:pic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6F67E011-BE03-61EB-11D2-B4CB5416D2EE}"/>
                </a:ext>
              </a:extLst>
            </p:cNvPr>
            <p:cNvSpPr/>
            <p:nvPr/>
          </p:nvSpPr>
          <p:spPr>
            <a:xfrm>
              <a:off x="1156016" y="351813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7571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19" grpId="0" animBg="1"/>
      <p:bldP spid="21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E7B1EE-D0AA-395E-CF79-16E604647A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015FA984-C443-75D4-534A-0280A59B5FC4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F209D5FF-EB91-AA23-28BD-1A52DFE8A1F4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F880592-2DF3-42EB-C43A-99D49C25F68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A639CFCC-4F1D-1125-6C22-A68DAD2DB7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97EAB246-16C3-ECAC-3CF0-F225D24FEA4B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뉴질랜드와 한국의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인구 수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비교해 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99AB6C93-6AFE-80D6-8A35-AB4BCE660888}"/>
              </a:ext>
            </a:extLst>
          </p:cNvPr>
          <p:cNvGrpSpPr/>
          <p:nvPr/>
        </p:nvGrpSpPr>
        <p:grpSpPr>
          <a:xfrm>
            <a:off x="838200" y="4378886"/>
            <a:ext cx="4241800" cy="1445826"/>
            <a:chOff x="838200" y="4139400"/>
            <a:chExt cx="4241800" cy="1445826"/>
          </a:xfrm>
        </p:grpSpPr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0C3FF400-CCDC-F436-C7C8-E7C2B9C85E37}"/>
                </a:ext>
              </a:extLst>
            </p:cNvPr>
            <p:cNvSpPr/>
            <p:nvPr/>
          </p:nvSpPr>
          <p:spPr>
            <a:xfrm>
              <a:off x="838200" y="4395054"/>
              <a:ext cx="4241800" cy="1190172"/>
            </a:xfrm>
            <a:prstGeom prst="roundRect">
              <a:avLst/>
            </a:prstGeom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400" dirty="0"/>
            </a:p>
          </p:txBody>
        </p:sp>
        <p:sp>
          <p:nvSpPr>
            <p:cNvPr id="22" name="제목 2">
              <a:extLst>
                <a:ext uri="{FF2B5EF4-FFF2-40B4-BE49-F238E27FC236}">
                  <a16:creationId xmlns:a16="http://schemas.microsoft.com/office/drawing/2014/main" id="{6C8AD2BC-D7C7-D66D-CB1B-D815568F05FD}"/>
                </a:ext>
              </a:extLst>
            </p:cNvPr>
            <p:cNvSpPr txBox="1">
              <a:spLocks/>
            </p:cNvSpPr>
            <p:nvPr/>
          </p:nvSpPr>
          <p:spPr>
            <a:xfrm>
              <a:off x="1432831" y="4676194"/>
              <a:ext cx="3478893" cy="788249"/>
            </a:xfrm>
            <a:prstGeom prst="rect">
              <a:avLst/>
            </a:prstGeom>
          </p:spPr>
          <p:txBody>
            <a:bodyPr lIns="109728" tIns="109728" rIns="109728" bIns="91440" anchor="ctr"/>
            <a:lstStyle>
              <a:lvl1pPr marL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200" b="1" kern="1200" spc="5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1">
                          <a:alpha val="70000"/>
                        </a:schemeClr>
                      </a:gs>
                    </a:gsLst>
                    <a:lin ang="0" scaled="1"/>
                    <a:tileRect/>
                  </a:gradFill>
                  <a:latin typeface="+mj-lt"/>
                  <a:ea typeface="+mn-ea"/>
                  <a:cs typeface="Angsana New" panose="02020603050405020304" pitchFamily="18" charset="-34"/>
                </a:defRPr>
              </a:lvl1pPr>
            </a:lstStyle>
            <a:p>
              <a:pPr algn="r"/>
              <a:r>
                <a:rPr lang="en-US" altLang="ko-KR" sz="28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5,175</a:t>
              </a:r>
              <a:r>
                <a:rPr lang="ko-KR" altLang="en-US" sz="28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만 </a:t>
              </a:r>
              <a:r>
                <a:rPr lang="en-US" altLang="ko-KR" sz="28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1,065</a:t>
              </a:r>
              <a:r>
                <a:rPr lang="ko-KR" altLang="en-US" sz="28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명</a:t>
              </a:r>
            </a:p>
          </p:txBody>
        </p: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5C56C728-0B75-2AD4-2D09-99EEBFB810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1146" y="4139400"/>
              <a:ext cx="624016" cy="41601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8" name="말풍선: 모서리가 둥근 사각형 37">
            <a:extLst>
              <a:ext uri="{FF2B5EF4-FFF2-40B4-BE49-F238E27FC236}">
                <a16:creationId xmlns:a16="http://schemas.microsoft.com/office/drawing/2014/main" id="{809D6563-EC0B-5098-CF46-35901634B872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먼저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한국의 인구수는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5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천만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명 입니다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9" name="말풍선: 모서리가 둥근 사각형 38">
            <a:extLst>
              <a:ext uri="{FF2B5EF4-FFF2-40B4-BE49-F238E27FC236}">
                <a16:creationId xmlns:a16="http://schemas.microsoft.com/office/drawing/2014/main" id="{EA71A866-94AB-B9F9-C366-BB772F5D219D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뉴질랜드의 인구수는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5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백만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명 입니다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51" name="그래픽 50" descr="남자 단색으로 채워진">
            <a:extLst>
              <a:ext uri="{FF2B5EF4-FFF2-40B4-BE49-F238E27FC236}">
                <a16:creationId xmlns:a16="http://schemas.microsoft.com/office/drawing/2014/main" id="{8118A662-A107-0CA5-F57B-9B9C535C67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801597" y="2870334"/>
            <a:ext cx="742075" cy="742075"/>
          </a:xfrm>
          <a:prstGeom prst="rect">
            <a:avLst/>
          </a:prstGeom>
        </p:spPr>
      </p:pic>
      <p:pic>
        <p:nvPicPr>
          <p:cNvPr id="1411" name="그래픽 1410" descr="남자 단색으로 채워진">
            <a:extLst>
              <a:ext uri="{FF2B5EF4-FFF2-40B4-BE49-F238E27FC236}">
                <a16:creationId xmlns:a16="http://schemas.microsoft.com/office/drawing/2014/main" id="{2D63CDB2-7DD6-BDEA-E742-6F1FBD6110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509572" y="4794897"/>
            <a:ext cx="742075" cy="742075"/>
          </a:xfrm>
          <a:prstGeom prst="rect">
            <a:avLst/>
          </a:prstGeom>
        </p:spPr>
      </p:pic>
      <p:pic>
        <p:nvPicPr>
          <p:cNvPr id="1412" name="그래픽 1411" descr="남자 단색으로 채워진">
            <a:extLst>
              <a:ext uri="{FF2B5EF4-FFF2-40B4-BE49-F238E27FC236}">
                <a16:creationId xmlns:a16="http://schemas.microsoft.com/office/drawing/2014/main" id="{0D5CE7CF-36DA-C6B4-EBE0-5BC4DB7A5A2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801597" y="4794897"/>
            <a:ext cx="742075" cy="742075"/>
          </a:xfrm>
          <a:prstGeom prst="rect">
            <a:avLst/>
          </a:prstGeom>
        </p:spPr>
      </p:pic>
      <p:pic>
        <p:nvPicPr>
          <p:cNvPr id="1413" name="그래픽 1412" descr="남자 단색으로 채워진">
            <a:extLst>
              <a:ext uri="{FF2B5EF4-FFF2-40B4-BE49-F238E27FC236}">
                <a16:creationId xmlns:a16="http://schemas.microsoft.com/office/drawing/2014/main" id="{BF04BB9A-8971-7DFE-BF79-818BE6F66E5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238880" y="4794897"/>
            <a:ext cx="742075" cy="742075"/>
          </a:xfrm>
          <a:prstGeom prst="rect">
            <a:avLst/>
          </a:prstGeom>
        </p:spPr>
      </p:pic>
      <p:pic>
        <p:nvPicPr>
          <p:cNvPr id="1414" name="그래픽 1413" descr="남자 단색으로 채워진">
            <a:extLst>
              <a:ext uri="{FF2B5EF4-FFF2-40B4-BE49-F238E27FC236}">
                <a16:creationId xmlns:a16="http://schemas.microsoft.com/office/drawing/2014/main" id="{C2BF6ABD-5670-1F3F-2B52-F1B8683E402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662444" y="4794897"/>
            <a:ext cx="742075" cy="742075"/>
          </a:xfrm>
          <a:prstGeom prst="rect">
            <a:avLst/>
          </a:prstGeom>
        </p:spPr>
      </p:pic>
      <p:pic>
        <p:nvPicPr>
          <p:cNvPr id="1415" name="그래픽 1414" descr="남자 단색으로 채워진">
            <a:extLst>
              <a:ext uri="{FF2B5EF4-FFF2-40B4-BE49-F238E27FC236}">
                <a16:creationId xmlns:a16="http://schemas.microsoft.com/office/drawing/2014/main" id="{75ECB9AD-7FA5-B307-A421-6AC0FDC07C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086008" y="4794897"/>
            <a:ext cx="742075" cy="742075"/>
          </a:xfrm>
          <a:prstGeom prst="rect">
            <a:avLst/>
          </a:prstGeom>
        </p:spPr>
      </p:pic>
      <p:sp>
        <p:nvSpPr>
          <p:cNvPr id="1417" name="말풍선: 모서리가 둥근 사각형 1416">
            <a:extLst>
              <a:ext uri="{FF2B5EF4-FFF2-40B4-BE49-F238E27FC236}">
                <a16:creationId xmlns:a16="http://schemas.microsoft.com/office/drawing/2014/main" id="{08782311-A669-2D40-8A00-DD8002BEC82E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한국의 인구가 뉴질랜드보다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10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많아요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421" name="그룹 1420">
            <a:extLst>
              <a:ext uri="{FF2B5EF4-FFF2-40B4-BE49-F238E27FC236}">
                <a16:creationId xmlns:a16="http://schemas.microsoft.com/office/drawing/2014/main" id="{BBBC956E-1732-948F-ABF4-8A1FFF6964C1}"/>
              </a:ext>
            </a:extLst>
          </p:cNvPr>
          <p:cNvGrpSpPr/>
          <p:nvPr/>
        </p:nvGrpSpPr>
        <p:grpSpPr>
          <a:xfrm>
            <a:off x="10507153" y="6055641"/>
            <a:ext cx="1684847" cy="361806"/>
            <a:chOff x="9149713" y="5864824"/>
            <a:chExt cx="2129076" cy="457200"/>
          </a:xfrm>
        </p:grpSpPr>
        <p:pic>
          <p:nvPicPr>
            <p:cNvPr id="1419" name="그래픽 1418" descr="남자 단색으로 채워진">
              <a:extLst>
                <a:ext uri="{FF2B5EF4-FFF2-40B4-BE49-F238E27FC236}">
                  <a16:creationId xmlns:a16="http://schemas.microsoft.com/office/drawing/2014/main" id="{417930AC-3604-0025-B521-BAE57064B6E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149713" y="5864824"/>
              <a:ext cx="457200" cy="457200"/>
            </a:xfrm>
            <a:prstGeom prst="rect">
              <a:avLst/>
            </a:prstGeom>
          </p:spPr>
        </p:pic>
        <p:sp>
          <p:nvSpPr>
            <p:cNvPr id="1420" name="TextBox 1419">
              <a:extLst>
                <a:ext uri="{FF2B5EF4-FFF2-40B4-BE49-F238E27FC236}">
                  <a16:creationId xmlns:a16="http://schemas.microsoft.com/office/drawing/2014/main" id="{A15CE1EC-EFA7-3ACA-7B5F-A5785669E3F5}"/>
                </a:ext>
              </a:extLst>
            </p:cNvPr>
            <p:cNvSpPr txBox="1"/>
            <p:nvPr/>
          </p:nvSpPr>
          <p:spPr>
            <a:xfrm>
              <a:off x="9499518" y="5930114"/>
              <a:ext cx="1779271" cy="3889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dirty="0"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: 500</a:t>
              </a:r>
              <a:r>
                <a:rPr lang="ko-KR" altLang="en-US" sz="1400" dirty="0"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만 명</a:t>
              </a:r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41B79D7D-661E-76CF-C692-69274DD03FB4}"/>
              </a:ext>
            </a:extLst>
          </p:cNvPr>
          <p:cNvGrpSpPr/>
          <p:nvPr/>
        </p:nvGrpSpPr>
        <p:grpSpPr>
          <a:xfrm>
            <a:off x="838200" y="2380684"/>
            <a:ext cx="4241800" cy="1418130"/>
            <a:chOff x="838200" y="2380684"/>
            <a:chExt cx="4241800" cy="1418130"/>
          </a:xfrm>
        </p:grpSpPr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DDEADF82-D035-7D92-56A6-8F1CF004E08B}"/>
                </a:ext>
              </a:extLst>
            </p:cNvPr>
            <p:cNvGrpSpPr/>
            <p:nvPr/>
          </p:nvGrpSpPr>
          <p:grpSpPr>
            <a:xfrm>
              <a:off x="838200" y="2608642"/>
              <a:ext cx="4241800" cy="1190172"/>
              <a:chOff x="838200" y="2608642"/>
              <a:chExt cx="4241800" cy="1190172"/>
            </a:xfrm>
          </p:grpSpPr>
          <p:sp>
            <p:nvSpPr>
              <p:cNvPr id="25" name="사각형: 둥근 모서리 24">
                <a:extLst>
                  <a:ext uri="{FF2B5EF4-FFF2-40B4-BE49-F238E27FC236}">
                    <a16:creationId xmlns:a16="http://schemas.microsoft.com/office/drawing/2014/main" id="{28C73F6B-95AE-773B-93D0-215A890A40D2}"/>
                  </a:ext>
                </a:extLst>
              </p:cNvPr>
              <p:cNvSpPr/>
              <p:nvPr/>
            </p:nvSpPr>
            <p:spPr>
              <a:xfrm>
                <a:off x="838200" y="2608642"/>
                <a:ext cx="4241800" cy="1190172"/>
              </a:xfrm>
              <a:prstGeom prst="roundRect">
                <a:avLst/>
              </a:prstGeom>
              <a:ln w="571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 dirty="0"/>
              </a:p>
            </p:txBody>
          </p:sp>
          <p:sp>
            <p:nvSpPr>
              <p:cNvPr id="21" name="제목 2">
                <a:extLst>
                  <a:ext uri="{FF2B5EF4-FFF2-40B4-BE49-F238E27FC236}">
                    <a16:creationId xmlns:a16="http://schemas.microsoft.com/office/drawing/2014/main" id="{B100807B-01D7-08E9-6AD3-0BE680835E6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50257" y="2907148"/>
                <a:ext cx="3777343" cy="788249"/>
              </a:xfrm>
              <a:prstGeom prst="rect">
                <a:avLst/>
              </a:prstGeom>
            </p:spPr>
            <p:txBody>
              <a:bodyPr lIns="109728" tIns="109728" rIns="109728" bIns="91440" anchor="ctr"/>
              <a:lstStyle>
                <a:lvl1pPr marL="0"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lang="en-US" sz="5200" b="1" kern="1200" spc="50" dirty="0">
                    <a:gradFill flip="none" rotWithShape="1">
                      <a:gsLst>
                        <a:gs pos="0">
                          <a:schemeClr val="accent5"/>
                        </a:gs>
                        <a:gs pos="100000">
                          <a:schemeClr val="accent1">
                            <a:alpha val="70000"/>
                          </a:schemeClr>
                        </a:gs>
                      </a:gsLst>
                      <a:lin ang="0" scaled="1"/>
                      <a:tileRect/>
                    </a:gradFill>
                    <a:latin typeface="+mj-lt"/>
                    <a:ea typeface="+mn-ea"/>
                    <a:cs typeface="Angsana New" panose="02020603050405020304" pitchFamily="18" charset="-34"/>
                  </a:defRPr>
                </a:lvl1pPr>
              </a:lstStyle>
              <a:p>
                <a:pPr algn="r"/>
                <a:r>
                  <a:rPr lang="en-US" altLang="ko-KR" sz="28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526</a:t>
                </a:r>
                <a:r>
                  <a:rPr lang="ko-KR" altLang="en-US" sz="28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만 </a:t>
                </a:r>
                <a:r>
                  <a:rPr lang="en-US" altLang="ko-KR" sz="28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9,939</a:t>
                </a:r>
                <a:r>
                  <a:rPr lang="ko-KR" altLang="en-US" sz="28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명</a:t>
                </a:r>
              </a:p>
            </p:txBody>
          </p:sp>
        </p:grpSp>
        <p:pic>
          <p:nvPicPr>
            <p:cNvPr id="31" name="그림 30" descr="텍스트, 스크린샷, 만화 영화이(가) 표시된 사진&#10;&#10;자동 생성된 설명">
              <a:extLst>
                <a:ext uri="{FF2B5EF4-FFF2-40B4-BE49-F238E27FC236}">
                  <a16:creationId xmlns:a16="http://schemas.microsoft.com/office/drawing/2014/main" id="{D8ABB142-2DB6-4522-CB4B-84946A668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843" t="28072" r="3707" b="41008"/>
            <a:stretch/>
          </p:blipFill>
          <p:spPr>
            <a:xfrm>
              <a:off x="1011146" y="2380684"/>
              <a:ext cx="873234" cy="429436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</p:grp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AB7E1371-8825-9820-DCE2-2396C8875D4B}"/>
              </a:ext>
            </a:extLst>
          </p:cNvPr>
          <p:cNvSpPr/>
          <p:nvPr/>
        </p:nvSpPr>
        <p:spPr>
          <a:xfrm>
            <a:off x="2308928" y="2992134"/>
            <a:ext cx="215058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6" name="그래픽 35" descr="남자 단색으로 채워진">
            <a:extLst>
              <a:ext uri="{FF2B5EF4-FFF2-40B4-BE49-F238E27FC236}">
                <a16:creationId xmlns:a16="http://schemas.microsoft.com/office/drawing/2014/main" id="{79AB6462-C7BB-931D-8C72-4D9E94D53A2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641111" y="4794897"/>
            <a:ext cx="742075" cy="742075"/>
          </a:xfrm>
          <a:prstGeom prst="rect">
            <a:avLst/>
          </a:prstGeom>
        </p:spPr>
      </p:pic>
      <p:pic>
        <p:nvPicPr>
          <p:cNvPr id="41" name="그래픽 40" descr="남자 단색으로 채워진">
            <a:extLst>
              <a:ext uri="{FF2B5EF4-FFF2-40B4-BE49-F238E27FC236}">
                <a16:creationId xmlns:a16="http://schemas.microsoft.com/office/drawing/2014/main" id="{F987688D-4523-46DE-EBA0-E4B6250359B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933136" y="4794897"/>
            <a:ext cx="742075" cy="742075"/>
          </a:xfrm>
          <a:prstGeom prst="rect">
            <a:avLst/>
          </a:prstGeom>
        </p:spPr>
      </p:pic>
      <p:pic>
        <p:nvPicPr>
          <p:cNvPr id="42" name="그래픽 41" descr="남자 단색으로 채워진">
            <a:extLst>
              <a:ext uri="{FF2B5EF4-FFF2-40B4-BE49-F238E27FC236}">
                <a16:creationId xmlns:a16="http://schemas.microsoft.com/office/drawing/2014/main" id="{BB0C66BB-3F0B-5261-7BB5-EB9808A2EB2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70419" y="4794897"/>
            <a:ext cx="742075" cy="742075"/>
          </a:xfrm>
          <a:prstGeom prst="rect">
            <a:avLst/>
          </a:prstGeom>
        </p:spPr>
      </p:pic>
      <p:pic>
        <p:nvPicPr>
          <p:cNvPr id="43" name="그래픽 42" descr="남자 단색으로 채워진">
            <a:extLst>
              <a:ext uri="{FF2B5EF4-FFF2-40B4-BE49-F238E27FC236}">
                <a16:creationId xmlns:a16="http://schemas.microsoft.com/office/drawing/2014/main" id="{B8456575-D5CF-7E1D-C520-A8550C0E88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793983" y="4794897"/>
            <a:ext cx="742075" cy="742075"/>
          </a:xfrm>
          <a:prstGeom prst="rect">
            <a:avLst/>
          </a:prstGeom>
        </p:spPr>
      </p:pic>
      <p:pic>
        <p:nvPicPr>
          <p:cNvPr id="44" name="그래픽 43" descr="남자 단색으로 채워진">
            <a:extLst>
              <a:ext uri="{FF2B5EF4-FFF2-40B4-BE49-F238E27FC236}">
                <a16:creationId xmlns:a16="http://schemas.microsoft.com/office/drawing/2014/main" id="{141201D8-0EF3-83DB-59EC-96AADCA382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217547" y="4794897"/>
            <a:ext cx="742075" cy="742075"/>
          </a:xfrm>
          <a:prstGeom prst="rect">
            <a:avLst/>
          </a:prstGeom>
        </p:spPr>
      </p:pic>
      <p:grpSp>
        <p:nvGrpSpPr>
          <p:cNvPr id="45" name="그룹 44">
            <a:extLst>
              <a:ext uri="{FF2B5EF4-FFF2-40B4-BE49-F238E27FC236}">
                <a16:creationId xmlns:a16="http://schemas.microsoft.com/office/drawing/2014/main" id="{9EAD23F4-FF7D-9684-EF46-6CF5E6BB2F73}"/>
              </a:ext>
            </a:extLst>
          </p:cNvPr>
          <p:cNvGrpSpPr/>
          <p:nvPr/>
        </p:nvGrpSpPr>
        <p:grpSpPr>
          <a:xfrm>
            <a:off x="635159" y="672174"/>
            <a:ext cx="1060767" cy="1060767"/>
            <a:chOff x="1156016" y="3518135"/>
            <a:chExt cx="1060767" cy="1060767"/>
          </a:xfrm>
        </p:grpSpPr>
        <p:sp>
          <p:nvSpPr>
            <p:cNvPr id="46" name="타원 45">
              <a:extLst>
                <a:ext uri="{FF2B5EF4-FFF2-40B4-BE49-F238E27FC236}">
                  <a16:creationId xmlns:a16="http://schemas.microsoft.com/office/drawing/2014/main" id="{58B99FBF-C190-8E19-CE55-A70F6D2DE020}"/>
                </a:ext>
              </a:extLst>
            </p:cNvPr>
            <p:cNvSpPr/>
            <p:nvPr/>
          </p:nvSpPr>
          <p:spPr>
            <a:xfrm>
              <a:off x="1156016" y="351813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47" name="내용 개체 틀 28" descr="만화 영화, 클립아트, 일러스트레이션, 장난감이(가) 표시된 사진&#10;&#10;자동 생성된 설명">
              <a:extLst>
                <a:ext uri="{FF2B5EF4-FFF2-40B4-BE49-F238E27FC236}">
                  <a16:creationId xmlns:a16="http://schemas.microsoft.com/office/drawing/2014/main" id="{C9FE409D-5D1B-321A-D7F2-8D4E0D92C2A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60" t="8522" r="59561" b="54910"/>
            <a:stretch/>
          </p:blipFill>
          <p:spPr>
            <a:xfrm>
              <a:off x="1156016" y="3686851"/>
              <a:ext cx="1060767" cy="868897"/>
            </a:xfrm>
            <a:prstGeom prst="ellipse">
              <a:avLst/>
            </a:prstGeom>
          </p:spPr>
        </p:pic>
        <p:sp>
          <p:nvSpPr>
            <p:cNvPr id="48" name="타원 47">
              <a:extLst>
                <a:ext uri="{FF2B5EF4-FFF2-40B4-BE49-F238E27FC236}">
                  <a16:creationId xmlns:a16="http://schemas.microsoft.com/office/drawing/2014/main" id="{A5B0E3A0-7631-F0D3-625F-CCA414062A52}"/>
                </a:ext>
              </a:extLst>
            </p:cNvPr>
            <p:cNvSpPr/>
            <p:nvPr/>
          </p:nvSpPr>
          <p:spPr>
            <a:xfrm>
              <a:off x="1156016" y="351813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9" name="사각형: 둥근 모서리 48">
            <a:extLst>
              <a:ext uri="{FF2B5EF4-FFF2-40B4-BE49-F238E27FC236}">
                <a16:creationId xmlns:a16="http://schemas.microsoft.com/office/drawing/2014/main" id="{03345882-EFF0-CC02-2119-11CCE5A6DB3B}"/>
              </a:ext>
            </a:extLst>
          </p:cNvPr>
          <p:cNvSpPr/>
          <p:nvPr/>
        </p:nvSpPr>
        <p:spPr>
          <a:xfrm>
            <a:off x="8370419" y="935831"/>
            <a:ext cx="532722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사각형: 둥근 모서리 49">
            <a:extLst>
              <a:ext uri="{FF2B5EF4-FFF2-40B4-BE49-F238E27FC236}">
                <a16:creationId xmlns:a16="http://schemas.microsoft.com/office/drawing/2014/main" id="{365A7161-8D72-30D5-F9F1-7FB0610CB607}"/>
              </a:ext>
            </a:extLst>
          </p:cNvPr>
          <p:cNvSpPr/>
          <p:nvPr/>
        </p:nvSpPr>
        <p:spPr>
          <a:xfrm>
            <a:off x="6814846" y="935809"/>
            <a:ext cx="1727823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TextBox 187">
            <a:extLst>
              <a:ext uri="{FF2B5EF4-FFF2-40B4-BE49-F238E27FC236}">
                <a16:creationId xmlns:a16="http://schemas.microsoft.com/office/drawing/2014/main" id="{DFFDC466-1E59-4715-94D5-CF72F48F3638}"/>
              </a:ext>
            </a:extLst>
          </p:cNvPr>
          <p:cNvSpPr txBox="1"/>
          <p:nvPr/>
        </p:nvSpPr>
        <p:spPr>
          <a:xfrm>
            <a:off x="435825" y="6175114"/>
            <a:ext cx="1408028" cy="307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2024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년 기준</a:t>
            </a:r>
          </a:p>
        </p:txBody>
      </p:sp>
    </p:spTree>
    <p:extLst>
      <p:ext uri="{BB962C8B-B14F-4D97-AF65-F5344CB8AC3E}">
        <p14:creationId xmlns:p14="http://schemas.microsoft.com/office/powerpoint/2010/main" val="358568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8" grpId="0" animBg="1"/>
      <p:bldP spid="39" grpId="0" animBg="1"/>
      <p:bldP spid="1417" grpId="0" animBg="1"/>
      <p:bldP spid="35" grpId="0" animBg="1"/>
      <p:bldP spid="35" grpId="1" animBg="1"/>
      <p:bldP spid="49" grpId="0" animBg="1"/>
      <p:bldP spid="49" grpId="1" animBg="1"/>
      <p:bldP spid="50" grpId="0" animBg="1"/>
      <p:bldP spid="50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00B802-B555-7D22-C521-2DBF5D82DF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16DD830-3488-2028-8662-075882DC47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9637252B-1576-3678-E3CF-66F4D49E96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0D52CF1F-7B65-C65A-3428-2FD5D2E1E03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53CC32D1-AEC6-4CC3-CA4B-17AD495B9B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477" y="2723362"/>
            <a:ext cx="766123" cy="705638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CBF5CA98-F12F-5E3C-88A1-3DA6AC711A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1418321" y="2652179"/>
            <a:ext cx="1323256" cy="1001621"/>
          </a:xfrm>
          <a:prstGeom prst="rect">
            <a:avLst/>
          </a:prstGeom>
        </p:spPr>
      </p:pic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3257200C-D563-051D-DB57-66BB467F2A3B}"/>
              </a:ext>
            </a:extLst>
          </p:cNvPr>
          <p:cNvSpPr/>
          <p:nvPr/>
        </p:nvSpPr>
        <p:spPr>
          <a:xfrm>
            <a:off x="9717161" y="1461653"/>
            <a:ext cx="1433993" cy="1433993"/>
          </a:xfrm>
          <a:prstGeom prst="star12">
            <a:avLst/>
          </a:prstGeom>
          <a:noFill/>
          <a:ln w="76200">
            <a:solidFill>
              <a:srgbClr val="EDC3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0ACE39B1-3D8F-DCA1-7AA7-3FF0A7055291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A4809562-FCFC-3508-9B2E-456AA6327DC1}"/>
              </a:ext>
            </a:extLst>
          </p:cNvPr>
          <p:cNvSpPr txBox="1">
            <a:spLocks/>
          </p:cNvSpPr>
          <p:nvPr/>
        </p:nvSpPr>
        <p:spPr>
          <a:xfrm>
            <a:off x="885825" y="2103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7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[ 2 ]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뉴질랜드의 랜드마크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99CB6BA4-E3CF-495C-56E3-12F8D9AB278D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91E8FB98-9EC0-4E6E-D00B-66B01ACEE2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5251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C8CDD8-192D-0C43-15EB-57C0EC879C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19952206-62FF-54E7-5682-25208B2DDDE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9ADB8B89-7BAD-2B67-6734-E61BCDC4E2AE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56616AE3-7837-79C5-B35C-BBE905371D3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B2DF3DFE-1846-EB78-D70E-1ED7DFEE02C3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키아오라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저는 뉴질랜드의 유명 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건축물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</a:t>
            </a:r>
            <a:r>
              <a:rPr lang="ko-KR" altLang="en-US" sz="36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소개할게요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1" name="그림 20" descr="하늘, 야외, 나무, 구름이(가) 표시된 사진&#10;&#10;자동 생성된 설명">
            <a:extLst>
              <a:ext uri="{FF2B5EF4-FFF2-40B4-BE49-F238E27FC236}">
                <a16:creationId xmlns:a16="http://schemas.microsoft.com/office/drawing/2014/main" id="{6FB2642A-A21E-6915-B1F0-7D40ECC19D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7" t="33564" r="5443" b="12880"/>
          <a:stretch/>
        </p:blipFill>
        <p:spPr>
          <a:xfrm>
            <a:off x="3309729" y="1701731"/>
            <a:ext cx="6080379" cy="4709660"/>
          </a:xfrm>
          <a:prstGeom prst="rect">
            <a:avLst/>
          </a:prstGeom>
        </p:spPr>
      </p:pic>
      <p:sp>
        <p:nvSpPr>
          <p:cNvPr id="75" name="직사각형 74">
            <a:extLst>
              <a:ext uri="{FF2B5EF4-FFF2-40B4-BE49-F238E27FC236}">
                <a16:creationId xmlns:a16="http://schemas.microsoft.com/office/drawing/2014/main" id="{513D3EDB-D0C4-0A7D-E9C5-C83A99B03CBD}"/>
              </a:ext>
            </a:extLst>
          </p:cNvPr>
          <p:cNvSpPr/>
          <p:nvPr/>
        </p:nvSpPr>
        <p:spPr>
          <a:xfrm>
            <a:off x="3309728" y="1701731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6" name="직사각형 75">
            <a:extLst>
              <a:ext uri="{FF2B5EF4-FFF2-40B4-BE49-F238E27FC236}">
                <a16:creationId xmlns:a16="http://schemas.microsoft.com/office/drawing/2014/main" id="{D9363530-9A7F-F3A6-18F6-AC5B75145688}"/>
              </a:ext>
            </a:extLst>
          </p:cNvPr>
          <p:cNvSpPr/>
          <p:nvPr/>
        </p:nvSpPr>
        <p:spPr>
          <a:xfrm>
            <a:off x="4831774" y="1701731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7" name="직사각형 76">
            <a:extLst>
              <a:ext uri="{FF2B5EF4-FFF2-40B4-BE49-F238E27FC236}">
                <a16:creationId xmlns:a16="http://schemas.microsoft.com/office/drawing/2014/main" id="{B712430C-9D5E-6477-FF5D-4F119C9BAABC}"/>
              </a:ext>
            </a:extLst>
          </p:cNvPr>
          <p:cNvSpPr/>
          <p:nvPr/>
        </p:nvSpPr>
        <p:spPr>
          <a:xfrm>
            <a:off x="6351219" y="1701731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8" name="직사각형 77">
            <a:extLst>
              <a:ext uri="{FF2B5EF4-FFF2-40B4-BE49-F238E27FC236}">
                <a16:creationId xmlns:a16="http://schemas.microsoft.com/office/drawing/2014/main" id="{DC2E4A62-2209-857B-2BD2-D62640B9F1FA}"/>
              </a:ext>
            </a:extLst>
          </p:cNvPr>
          <p:cNvSpPr/>
          <p:nvPr/>
        </p:nvSpPr>
        <p:spPr>
          <a:xfrm>
            <a:off x="7870664" y="1701731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9" name="말풍선: 모서리가 둥근 사각형 78">
            <a:extLst>
              <a:ext uri="{FF2B5EF4-FFF2-40B4-BE49-F238E27FC236}">
                <a16:creationId xmlns:a16="http://schemas.microsoft.com/office/drawing/2014/main" id="{0A7F9342-8C02-4B74-D7C9-683A58CADAA6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이것은 무엇일까요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80" name="직사각형 79">
            <a:extLst>
              <a:ext uri="{FF2B5EF4-FFF2-40B4-BE49-F238E27FC236}">
                <a16:creationId xmlns:a16="http://schemas.microsoft.com/office/drawing/2014/main" id="{E1C65D68-FFF7-3011-6F56-412B6348F896}"/>
              </a:ext>
            </a:extLst>
          </p:cNvPr>
          <p:cNvSpPr/>
          <p:nvPr/>
        </p:nvSpPr>
        <p:spPr>
          <a:xfrm>
            <a:off x="3309730" y="28765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1" name="직사각형 80">
            <a:extLst>
              <a:ext uri="{FF2B5EF4-FFF2-40B4-BE49-F238E27FC236}">
                <a16:creationId xmlns:a16="http://schemas.microsoft.com/office/drawing/2014/main" id="{B007F046-AD17-A507-1F35-0173C8F97D39}"/>
              </a:ext>
            </a:extLst>
          </p:cNvPr>
          <p:cNvSpPr/>
          <p:nvPr/>
        </p:nvSpPr>
        <p:spPr>
          <a:xfrm>
            <a:off x="4831774" y="28765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2" name="직사각형 81">
            <a:extLst>
              <a:ext uri="{FF2B5EF4-FFF2-40B4-BE49-F238E27FC236}">
                <a16:creationId xmlns:a16="http://schemas.microsoft.com/office/drawing/2014/main" id="{3BA99406-9CB3-3472-6A73-C26A6DDFCE11}"/>
              </a:ext>
            </a:extLst>
          </p:cNvPr>
          <p:cNvSpPr/>
          <p:nvPr/>
        </p:nvSpPr>
        <p:spPr>
          <a:xfrm>
            <a:off x="6351219" y="28765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3" name="직사각형 82">
            <a:extLst>
              <a:ext uri="{FF2B5EF4-FFF2-40B4-BE49-F238E27FC236}">
                <a16:creationId xmlns:a16="http://schemas.microsoft.com/office/drawing/2014/main" id="{43B1740E-6517-D52F-106A-980E93C9A7BF}"/>
              </a:ext>
            </a:extLst>
          </p:cNvPr>
          <p:cNvSpPr/>
          <p:nvPr/>
        </p:nvSpPr>
        <p:spPr>
          <a:xfrm>
            <a:off x="7870664" y="28765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4" name="직사각형 83">
            <a:extLst>
              <a:ext uri="{FF2B5EF4-FFF2-40B4-BE49-F238E27FC236}">
                <a16:creationId xmlns:a16="http://schemas.microsoft.com/office/drawing/2014/main" id="{372FB0B3-7A8A-6A12-925F-6BCE961E4E6A}"/>
              </a:ext>
            </a:extLst>
          </p:cNvPr>
          <p:cNvSpPr/>
          <p:nvPr/>
        </p:nvSpPr>
        <p:spPr>
          <a:xfrm>
            <a:off x="3309730" y="4051369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5" name="직사각형 84">
            <a:extLst>
              <a:ext uri="{FF2B5EF4-FFF2-40B4-BE49-F238E27FC236}">
                <a16:creationId xmlns:a16="http://schemas.microsoft.com/office/drawing/2014/main" id="{7D9ABEB6-48B9-CED3-631E-266FB7CFAB73}"/>
              </a:ext>
            </a:extLst>
          </p:cNvPr>
          <p:cNvSpPr/>
          <p:nvPr/>
        </p:nvSpPr>
        <p:spPr>
          <a:xfrm>
            <a:off x="4831774" y="4051369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6" name="직사각형 85">
            <a:extLst>
              <a:ext uri="{FF2B5EF4-FFF2-40B4-BE49-F238E27FC236}">
                <a16:creationId xmlns:a16="http://schemas.microsoft.com/office/drawing/2014/main" id="{1D821BE2-768A-CBB5-9C5A-973280CC100C}"/>
              </a:ext>
            </a:extLst>
          </p:cNvPr>
          <p:cNvSpPr/>
          <p:nvPr/>
        </p:nvSpPr>
        <p:spPr>
          <a:xfrm>
            <a:off x="6351219" y="4051369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7" name="직사각형 86">
            <a:extLst>
              <a:ext uri="{FF2B5EF4-FFF2-40B4-BE49-F238E27FC236}">
                <a16:creationId xmlns:a16="http://schemas.microsoft.com/office/drawing/2014/main" id="{E9DB7E66-325D-FF05-CE43-BC207A276157}"/>
              </a:ext>
            </a:extLst>
          </p:cNvPr>
          <p:cNvSpPr/>
          <p:nvPr/>
        </p:nvSpPr>
        <p:spPr>
          <a:xfrm>
            <a:off x="7870664" y="4051369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8" name="직사각형 87">
            <a:extLst>
              <a:ext uri="{FF2B5EF4-FFF2-40B4-BE49-F238E27FC236}">
                <a16:creationId xmlns:a16="http://schemas.microsoft.com/office/drawing/2014/main" id="{E9FF12EF-91F3-762F-09F3-03766AAB8148}"/>
              </a:ext>
            </a:extLst>
          </p:cNvPr>
          <p:cNvSpPr/>
          <p:nvPr/>
        </p:nvSpPr>
        <p:spPr>
          <a:xfrm>
            <a:off x="3309730" y="52387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9" name="직사각형 88">
            <a:extLst>
              <a:ext uri="{FF2B5EF4-FFF2-40B4-BE49-F238E27FC236}">
                <a16:creationId xmlns:a16="http://schemas.microsoft.com/office/drawing/2014/main" id="{45071DA4-8E16-1DC8-296A-23F02880D41C}"/>
              </a:ext>
            </a:extLst>
          </p:cNvPr>
          <p:cNvSpPr/>
          <p:nvPr/>
        </p:nvSpPr>
        <p:spPr>
          <a:xfrm>
            <a:off x="4831774" y="52387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0" name="직사각형 89">
            <a:extLst>
              <a:ext uri="{FF2B5EF4-FFF2-40B4-BE49-F238E27FC236}">
                <a16:creationId xmlns:a16="http://schemas.microsoft.com/office/drawing/2014/main" id="{ECB2FE8D-5651-A966-ECAC-FE94BBDF957A}"/>
              </a:ext>
            </a:extLst>
          </p:cNvPr>
          <p:cNvSpPr/>
          <p:nvPr/>
        </p:nvSpPr>
        <p:spPr>
          <a:xfrm>
            <a:off x="6351219" y="52387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1" name="직사각형 90">
            <a:extLst>
              <a:ext uri="{FF2B5EF4-FFF2-40B4-BE49-F238E27FC236}">
                <a16:creationId xmlns:a16="http://schemas.microsoft.com/office/drawing/2014/main" id="{2074BA13-E0FA-95B2-ADD5-675C34E08AE1}"/>
              </a:ext>
            </a:extLst>
          </p:cNvPr>
          <p:cNvSpPr/>
          <p:nvPr/>
        </p:nvSpPr>
        <p:spPr>
          <a:xfrm>
            <a:off x="7870664" y="52387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2" name="말풍선: 모서리가 둥근 사각형 91">
            <a:extLst>
              <a:ext uri="{FF2B5EF4-FFF2-40B4-BE49-F238E27FC236}">
                <a16:creationId xmlns:a16="http://schemas.microsoft.com/office/drawing/2014/main" id="{AE5AA8AE-4857-C55F-6E9B-7F5DE310337B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힌트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이것은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마오리족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의 큰 집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화레누이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93" name="사각형: 둥근 모서리 92">
            <a:extLst>
              <a:ext uri="{FF2B5EF4-FFF2-40B4-BE49-F238E27FC236}">
                <a16:creationId xmlns:a16="http://schemas.microsoft.com/office/drawing/2014/main" id="{B3D54EA9-EBA5-ADFF-954A-868056CFD5B9}"/>
              </a:ext>
            </a:extLst>
          </p:cNvPr>
          <p:cNvSpPr/>
          <p:nvPr/>
        </p:nvSpPr>
        <p:spPr>
          <a:xfrm>
            <a:off x="8244798" y="895122"/>
            <a:ext cx="1615482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ㅎㄹㄴㅇ</a:t>
            </a:r>
            <a:endParaRPr lang="ko-KR" altLang="en-US" sz="32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F6FBE368-BCA7-7B71-3929-D1A9DFD74789}"/>
              </a:ext>
            </a:extLst>
          </p:cNvPr>
          <p:cNvGrpSpPr/>
          <p:nvPr/>
        </p:nvGrpSpPr>
        <p:grpSpPr>
          <a:xfrm>
            <a:off x="635159" y="609600"/>
            <a:ext cx="1060767" cy="1060767"/>
            <a:chOff x="2078770" y="2055629"/>
            <a:chExt cx="1060767" cy="1060767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82D4DEC3-B881-D54B-7AA3-8F8C52A0875B}"/>
                </a:ext>
              </a:extLst>
            </p:cNvPr>
            <p:cNvSpPr/>
            <p:nvPr/>
          </p:nvSpPr>
          <p:spPr>
            <a:xfrm>
              <a:off x="2078770" y="2055629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4" name="내용 개체 틀 28" descr="만화 영화, 클립아트, 일러스트레이션, 장난감이(가) 표시된 사진&#10;&#10;자동 생성된 설명">
              <a:extLst>
                <a:ext uri="{FF2B5EF4-FFF2-40B4-BE49-F238E27FC236}">
                  <a16:creationId xmlns:a16="http://schemas.microsoft.com/office/drawing/2014/main" id="{415ECB57-D09D-9231-EF54-7993B35C59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062" t="5244" r="16761" b="52365"/>
            <a:stretch/>
          </p:blipFill>
          <p:spPr>
            <a:xfrm>
              <a:off x="2078770" y="2097881"/>
              <a:ext cx="1060767" cy="995361"/>
            </a:xfrm>
            <a:prstGeom prst="ellipse">
              <a:avLst/>
            </a:prstGeom>
          </p:spPr>
        </p:pic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D18252F6-A06A-E5AC-7AD8-418C30098B93}"/>
                </a:ext>
              </a:extLst>
            </p:cNvPr>
            <p:cNvSpPr/>
            <p:nvPr/>
          </p:nvSpPr>
          <p:spPr>
            <a:xfrm>
              <a:off x="2078770" y="2055629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3290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3" grpId="0" animBg="1"/>
      <p:bldP spid="93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6FDEC6-C7E8-7C29-CD1B-5FE01F25F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6BBC9DC2-52F7-19CF-F8BF-465AFD0E66B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E581FE5A-DC66-3717-ACE0-D2A123C20796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5FC834DB-E37F-D466-A51B-7A253F998F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14E4A36B-60D5-80D8-DBA2-0A84F198BAEC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마을 사람들이 모여서 이야기하고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6242B652-253E-66DE-BBF3-5DA88CEB1C13}"/>
              </a:ext>
            </a:extLst>
          </p:cNvPr>
          <p:cNvGrpSpPr/>
          <p:nvPr/>
        </p:nvGrpSpPr>
        <p:grpSpPr>
          <a:xfrm>
            <a:off x="635159" y="609600"/>
            <a:ext cx="1060767" cy="1060767"/>
            <a:chOff x="2078770" y="2055629"/>
            <a:chExt cx="1060767" cy="1060767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C695AAF6-A462-71DD-7B1E-B2BB3DC14AC3}"/>
                </a:ext>
              </a:extLst>
            </p:cNvPr>
            <p:cNvSpPr/>
            <p:nvPr/>
          </p:nvSpPr>
          <p:spPr>
            <a:xfrm>
              <a:off x="2078770" y="2055629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4" name="내용 개체 틀 28" descr="만화 영화, 클립아트, 일러스트레이션, 장난감이(가) 표시된 사진&#10;&#10;자동 생성된 설명">
              <a:extLst>
                <a:ext uri="{FF2B5EF4-FFF2-40B4-BE49-F238E27FC236}">
                  <a16:creationId xmlns:a16="http://schemas.microsoft.com/office/drawing/2014/main" id="{1326E3AD-D2A5-20E5-ABDC-1E525A32B3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062" t="5244" r="16761" b="52365"/>
            <a:stretch/>
          </p:blipFill>
          <p:spPr>
            <a:xfrm>
              <a:off x="2078770" y="2097881"/>
              <a:ext cx="1060767" cy="995361"/>
            </a:xfrm>
            <a:prstGeom prst="ellipse">
              <a:avLst/>
            </a:prstGeom>
          </p:spPr>
        </p:pic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AAA2E291-6EA5-15BF-5530-D94AAC685EF8}"/>
                </a:ext>
              </a:extLst>
            </p:cNvPr>
            <p:cNvSpPr/>
            <p:nvPr/>
          </p:nvSpPr>
          <p:spPr>
            <a:xfrm>
              <a:off x="2078770" y="2055629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7" name="그림 6" descr="인간의 얼굴, 사람, 의류, 댄스이(가) 표시된 사진&#10;&#10;자동 생성된 설명">
            <a:extLst>
              <a:ext uri="{FF2B5EF4-FFF2-40B4-BE49-F238E27FC236}">
                <a16:creationId xmlns:a16="http://schemas.microsoft.com/office/drawing/2014/main" id="{ECF02C2F-0959-302C-0DAC-47A956F169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116" y="2282400"/>
            <a:ext cx="5226972" cy="3499621"/>
          </a:xfrm>
          <a:prstGeom prst="rect">
            <a:avLst/>
          </a:prstGeom>
        </p:spPr>
      </p:pic>
      <p:pic>
        <p:nvPicPr>
          <p:cNvPr id="9" name="그림 8" descr="야외, 사람, 나무, 잔디이(가) 표시된 사진&#10;&#10;자동 생성된 설명">
            <a:extLst>
              <a:ext uri="{FF2B5EF4-FFF2-40B4-BE49-F238E27FC236}">
                <a16:creationId xmlns:a16="http://schemas.microsoft.com/office/drawing/2014/main" id="{C8ADCF42-CDA6-4F30-D20F-04DC2ECA43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3378" y="2282400"/>
            <a:ext cx="5251483" cy="3499621"/>
          </a:xfrm>
          <a:prstGeom prst="rect">
            <a:avLst/>
          </a:prstGeom>
        </p:spPr>
      </p:pic>
      <p:sp>
        <p:nvSpPr>
          <p:cNvPr id="10" name="말풍선: 모서리가 둥근 사각형 9">
            <a:extLst>
              <a:ext uri="{FF2B5EF4-FFF2-40B4-BE49-F238E27FC236}">
                <a16:creationId xmlns:a16="http://schemas.microsoft.com/office/drawing/2014/main" id="{40A691DD-CA2B-BAFB-7D96-FA30C002F522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노래하고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춤을 추기도 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6" name="말풍선: 모서리가 둥근 사각형 15">
            <a:extLst>
              <a:ext uri="{FF2B5EF4-FFF2-40B4-BE49-F238E27FC236}">
                <a16:creationId xmlns:a16="http://schemas.microsoft.com/office/drawing/2014/main" id="{A4C423E9-5D9F-E2E5-A1E9-09B08FD292FB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마치 큰 거실 같은 곳이지요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B5D58354-54BE-CADA-9142-B8F0EC4B003E}"/>
              </a:ext>
            </a:extLst>
          </p:cNvPr>
          <p:cNvSpPr/>
          <p:nvPr/>
        </p:nvSpPr>
        <p:spPr>
          <a:xfrm>
            <a:off x="5578161" y="895122"/>
            <a:ext cx="928230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9E8D21-8547-F73D-FD3A-472822DAF2AF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418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0" grpId="0" animBg="1"/>
      <p:bldP spid="16" grpId="0" animBg="1"/>
      <p:bldP spid="17" grpId="0" animBg="1"/>
      <p:bldP spid="17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F6B90F-83D4-4D6A-2026-A9800C7747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FABD11F8-FCAA-0EA5-3243-95574DF94E3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A2CFE984-8EDE-B02B-FB37-4EC2457C4949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8B64BD9-7181-6E33-24CC-75557AD1A24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C3A0001F-FE2F-94BE-5144-CBAE1C11C7D0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화레누이의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벽과 기둥에는 조각들이 새겨져 있어요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FBF70BAB-7217-492F-64C9-EBB3C4027C2E}"/>
              </a:ext>
            </a:extLst>
          </p:cNvPr>
          <p:cNvSpPr/>
          <p:nvPr/>
        </p:nvSpPr>
        <p:spPr>
          <a:xfrm>
            <a:off x="6922512" y="895122"/>
            <a:ext cx="82023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5" name="그림 4" descr="나무, 건물, 야외, 토템 폴이(가) 표시된 사진&#10;&#10;자동 생성된 설명">
            <a:extLst>
              <a:ext uri="{FF2B5EF4-FFF2-40B4-BE49-F238E27FC236}">
                <a16:creationId xmlns:a16="http://schemas.microsoft.com/office/drawing/2014/main" id="{3CC7CF30-C958-8270-F864-BB4020E193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7220" y="2131445"/>
            <a:ext cx="5161683" cy="3871262"/>
          </a:xfrm>
          <a:prstGeom prst="rect">
            <a:avLst/>
          </a:prstGeom>
        </p:spPr>
      </p:pic>
      <p:pic>
        <p:nvPicPr>
          <p:cNvPr id="12" name="그림 11" descr="하늘, 야외, 구름, 건물이(가) 표시된 사진&#10;&#10;자동 생성된 설명">
            <a:extLst>
              <a:ext uri="{FF2B5EF4-FFF2-40B4-BE49-F238E27FC236}">
                <a16:creationId xmlns:a16="http://schemas.microsoft.com/office/drawing/2014/main" id="{FAAA5B22-9332-27F7-BC21-4FAFD9693D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681" y="2131445"/>
            <a:ext cx="5161683" cy="3871262"/>
          </a:xfrm>
          <a:prstGeom prst="rect">
            <a:avLst/>
          </a:prstGeom>
        </p:spPr>
      </p:pic>
      <p:sp>
        <p:nvSpPr>
          <p:cNvPr id="25" name="말풍선: 모서리가 둥근 사각형 24">
            <a:extLst>
              <a:ext uri="{FF2B5EF4-FFF2-40B4-BE49-F238E27FC236}">
                <a16:creationId xmlns:a16="http://schemas.microsoft.com/office/drawing/2014/main" id="{815ED19C-4604-E45A-6DBC-D1B60BF0EA90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무엇을 새긴 것일까요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51611644-FB19-299D-2BD7-920BD3F63403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마오리족의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역사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조상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들의 이야기를 담고 있어요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E5CF0B74-42AE-CDCB-83D4-C08319C4C4EA}"/>
              </a:ext>
            </a:extLst>
          </p:cNvPr>
          <p:cNvGrpSpPr/>
          <p:nvPr/>
        </p:nvGrpSpPr>
        <p:grpSpPr>
          <a:xfrm>
            <a:off x="635159" y="609600"/>
            <a:ext cx="1060767" cy="1060767"/>
            <a:chOff x="2078770" y="2055629"/>
            <a:chExt cx="1060767" cy="1060767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7CB33E21-081D-E2FB-365D-0F4B4F444B3E}"/>
                </a:ext>
              </a:extLst>
            </p:cNvPr>
            <p:cNvSpPr/>
            <p:nvPr/>
          </p:nvSpPr>
          <p:spPr>
            <a:xfrm>
              <a:off x="2078770" y="2055629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4" name="내용 개체 틀 28" descr="만화 영화, 클립아트, 일러스트레이션, 장난감이(가) 표시된 사진&#10;&#10;자동 생성된 설명">
              <a:extLst>
                <a:ext uri="{FF2B5EF4-FFF2-40B4-BE49-F238E27FC236}">
                  <a16:creationId xmlns:a16="http://schemas.microsoft.com/office/drawing/2014/main" id="{1313E6D3-27E8-0F3A-1E87-354BCEAAEF1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062" t="5244" r="16761" b="52365"/>
            <a:stretch/>
          </p:blipFill>
          <p:spPr>
            <a:xfrm>
              <a:off x="2078770" y="2097881"/>
              <a:ext cx="1060767" cy="995361"/>
            </a:xfrm>
            <a:prstGeom prst="ellipse">
              <a:avLst/>
            </a:prstGeom>
          </p:spPr>
        </p:pic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8F118071-FECF-275E-E99C-9E122A4450F8}"/>
                </a:ext>
              </a:extLst>
            </p:cNvPr>
            <p:cNvSpPr/>
            <p:nvPr/>
          </p:nvSpPr>
          <p:spPr>
            <a:xfrm>
              <a:off x="2078770" y="2055629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736A085D-C7E8-7962-8424-93B23AA76D02}"/>
              </a:ext>
            </a:extLst>
          </p:cNvPr>
          <p:cNvSpPr/>
          <p:nvPr/>
        </p:nvSpPr>
        <p:spPr>
          <a:xfrm>
            <a:off x="4125219" y="895122"/>
            <a:ext cx="82023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ㅇㅅ</a:t>
            </a:r>
            <a:endParaRPr lang="ko-KR" altLang="en-US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67204A7D-DFC0-FCD9-A0B0-CA6427DCA926}"/>
              </a:ext>
            </a:extLst>
          </p:cNvPr>
          <p:cNvSpPr/>
          <p:nvPr/>
        </p:nvSpPr>
        <p:spPr>
          <a:xfrm>
            <a:off x="5552246" y="895122"/>
            <a:ext cx="82023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ㅈㅅ</a:t>
            </a:r>
            <a:endParaRPr lang="en-US" altLang="ko-KR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623AF25-F579-1527-3E8F-67E1F27ADBA3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678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" grpId="0" animBg="1"/>
      <p:bldP spid="2" grpId="1" animBg="1"/>
      <p:bldP spid="25" grpId="0" animBg="1"/>
      <p:bldP spid="26" grpId="0" animBg="1"/>
      <p:bldP spid="27" grpId="0" animBg="1"/>
      <p:bldP spid="27" grpId="1" animBg="1"/>
      <p:bldP spid="28" grpId="0" animBg="1"/>
      <p:bldP spid="28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4AD8A-B1D9-958B-FEA5-30F1790273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A0C49293-8D0B-D622-E148-A60CE718EDB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51918829-93E8-23D3-9F7E-451D4A2F9B3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8E6EC407-9C61-FF27-67DB-70D891A834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3ADD464C-6FA6-E533-F1A8-54E26B974420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화레누이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안에 들어갈 때는 신발을 벗고</a:t>
            </a: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CDF28D91-6E22-DDCA-14EA-E5AD341EB765}"/>
              </a:ext>
            </a:extLst>
          </p:cNvPr>
          <p:cNvGrpSpPr/>
          <p:nvPr/>
        </p:nvGrpSpPr>
        <p:grpSpPr>
          <a:xfrm>
            <a:off x="635159" y="609600"/>
            <a:ext cx="1060767" cy="1060767"/>
            <a:chOff x="2078770" y="2055629"/>
            <a:chExt cx="1060767" cy="1060767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7FC86A40-C87A-12D5-78CB-598039D08506}"/>
                </a:ext>
              </a:extLst>
            </p:cNvPr>
            <p:cNvSpPr/>
            <p:nvPr/>
          </p:nvSpPr>
          <p:spPr>
            <a:xfrm>
              <a:off x="2078770" y="2055629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4" name="내용 개체 틀 28" descr="만화 영화, 클립아트, 일러스트레이션, 장난감이(가) 표시된 사진&#10;&#10;자동 생성된 설명">
              <a:extLst>
                <a:ext uri="{FF2B5EF4-FFF2-40B4-BE49-F238E27FC236}">
                  <a16:creationId xmlns:a16="http://schemas.microsoft.com/office/drawing/2014/main" id="{6022AF2B-7AB0-41D3-4F16-DA3FC8A846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062" t="5244" r="16761" b="52365"/>
            <a:stretch/>
          </p:blipFill>
          <p:spPr>
            <a:xfrm>
              <a:off x="2078770" y="2097881"/>
              <a:ext cx="1060767" cy="995361"/>
            </a:xfrm>
            <a:prstGeom prst="ellipse">
              <a:avLst/>
            </a:prstGeom>
          </p:spPr>
        </p:pic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35BAE457-7105-0989-F622-71875FCB94BA}"/>
                </a:ext>
              </a:extLst>
            </p:cNvPr>
            <p:cNvSpPr/>
            <p:nvPr/>
          </p:nvSpPr>
          <p:spPr>
            <a:xfrm>
              <a:off x="2078770" y="2055629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7" name="그림 6" descr="의류, 야외, 사람, 스포츠이(가) 표시된 사진&#10;&#10;자동 생성된 설명">
            <a:extLst>
              <a:ext uri="{FF2B5EF4-FFF2-40B4-BE49-F238E27FC236}">
                <a16:creationId xmlns:a16="http://schemas.microsoft.com/office/drawing/2014/main" id="{515A98F2-8E86-47C5-462F-C128DBA608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361" y="2207908"/>
            <a:ext cx="4951244" cy="3648603"/>
          </a:xfrm>
          <a:prstGeom prst="rect">
            <a:avLst/>
          </a:prstGeom>
        </p:spPr>
      </p:pic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48442F4F-61F9-7F98-E33C-67FCA3CEB00B}"/>
              </a:ext>
            </a:extLst>
          </p:cNvPr>
          <p:cNvSpPr/>
          <p:nvPr/>
        </p:nvSpPr>
        <p:spPr>
          <a:xfrm>
            <a:off x="8111296" y="895122"/>
            <a:ext cx="82023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9" name="말풍선: 모서리가 둥근 사각형 18">
            <a:extLst>
              <a:ext uri="{FF2B5EF4-FFF2-40B4-BE49-F238E27FC236}">
                <a16:creationId xmlns:a16="http://schemas.microsoft.com/office/drawing/2014/main" id="{8F17DB34-1BC8-7ABC-D651-2774E4BADCEF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조용히 행동하는 게 예의예요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9684B454-A40E-D3B7-88AC-A00CAE4B8E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989" y="2207909"/>
            <a:ext cx="5337511" cy="3648603"/>
          </a:xfrm>
          <a:prstGeom prst="rect">
            <a:avLst/>
          </a:prstGeom>
        </p:spPr>
      </p:pic>
      <p:sp>
        <p:nvSpPr>
          <p:cNvPr id="2" name="말풍선: 모서리가 둥근 사각형 1">
            <a:extLst>
              <a:ext uri="{FF2B5EF4-FFF2-40B4-BE49-F238E27FC236}">
                <a16:creationId xmlns:a16="http://schemas.microsoft.com/office/drawing/2014/main" id="{0F579323-3C30-4AC1-F43F-C0ED405A19A7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모두가 소중하게 생각하는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공동체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공간이거든요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4393336A-791A-6950-4064-9D2AC6224B50}"/>
              </a:ext>
            </a:extLst>
          </p:cNvPr>
          <p:cNvSpPr/>
          <p:nvPr/>
        </p:nvSpPr>
        <p:spPr>
          <a:xfrm>
            <a:off x="7229902" y="895122"/>
            <a:ext cx="1253698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ㄱㄷㅊ</a:t>
            </a:r>
            <a:endParaRPr lang="en-US" altLang="ko-KR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F04C2EF-CF6E-45A8-8C24-D921E41F08DC}"/>
              </a:ext>
            </a:extLst>
          </p:cNvPr>
          <p:cNvSpPr txBox="1"/>
          <p:nvPr/>
        </p:nvSpPr>
        <p:spPr>
          <a:xfrm>
            <a:off x="10428344" y="659328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07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  <p:bldP spid="17" grpId="1" animBg="1"/>
      <p:bldP spid="19" grpId="0" animBg="1"/>
      <p:bldP spid="2" grpId="0" animBg="1"/>
      <p:bldP spid="3" grpId="0" animBg="1"/>
      <p:bldP spid="3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3ED53-830E-0E61-35C0-A7D53E2EC4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8EC42EE4-4E90-BA78-0AD7-AF30912E6EE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17041567-90EA-9383-FBCF-88509488859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9F956433-D569-B59A-F61C-EA4928C2193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C7278797-F91D-0722-AE84-62F74CC733CA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여기서 함께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축제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도 열고</a:t>
            </a: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1AF8E374-3403-A50E-530E-F1179150B4B3}"/>
              </a:ext>
            </a:extLst>
          </p:cNvPr>
          <p:cNvGrpSpPr/>
          <p:nvPr/>
        </p:nvGrpSpPr>
        <p:grpSpPr>
          <a:xfrm>
            <a:off x="635159" y="609600"/>
            <a:ext cx="1060767" cy="1060767"/>
            <a:chOff x="2078770" y="2055629"/>
            <a:chExt cx="1060767" cy="1060767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B33D7B81-A016-AAB1-D9E2-BA3F6841182C}"/>
                </a:ext>
              </a:extLst>
            </p:cNvPr>
            <p:cNvSpPr/>
            <p:nvPr/>
          </p:nvSpPr>
          <p:spPr>
            <a:xfrm>
              <a:off x="2078770" y="2055629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4" name="내용 개체 틀 28" descr="만화 영화, 클립아트, 일러스트레이션, 장난감이(가) 표시된 사진&#10;&#10;자동 생성된 설명">
              <a:extLst>
                <a:ext uri="{FF2B5EF4-FFF2-40B4-BE49-F238E27FC236}">
                  <a16:creationId xmlns:a16="http://schemas.microsoft.com/office/drawing/2014/main" id="{78E5F3B5-80A4-9422-AD9A-F167720694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062" t="5244" r="16761" b="52365"/>
            <a:stretch/>
          </p:blipFill>
          <p:spPr>
            <a:xfrm>
              <a:off x="2078770" y="2097881"/>
              <a:ext cx="1060767" cy="995361"/>
            </a:xfrm>
            <a:prstGeom prst="ellipse">
              <a:avLst/>
            </a:prstGeom>
          </p:spPr>
        </p:pic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209B6419-5674-F24A-0C09-79BFB8B754FD}"/>
                </a:ext>
              </a:extLst>
            </p:cNvPr>
            <p:cNvSpPr/>
            <p:nvPr/>
          </p:nvSpPr>
          <p:spPr>
            <a:xfrm>
              <a:off x="2078770" y="2055629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9" name="그림 8" descr="사람, 야외, 잔디, 스포츠이(가) 표시된 사진&#10;&#10;자동 생성된 설명">
            <a:extLst>
              <a:ext uri="{FF2B5EF4-FFF2-40B4-BE49-F238E27FC236}">
                <a16:creationId xmlns:a16="http://schemas.microsoft.com/office/drawing/2014/main" id="{8C8A94A0-31D7-EA61-B206-0548B48663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924" y="1813040"/>
            <a:ext cx="6670026" cy="443834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0151897-9C11-8A1A-9EE9-20E8636E08AA}"/>
              </a:ext>
            </a:extLst>
          </p:cNvPr>
          <p:cNvSpPr txBox="1"/>
          <p:nvPr/>
        </p:nvSpPr>
        <p:spPr>
          <a:xfrm>
            <a:off x="10428344" y="659328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4" name="말풍선: 모서리가 둥근 사각형 23">
            <a:extLst>
              <a:ext uri="{FF2B5EF4-FFF2-40B4-BE49-F238E27FC236}">
                <a16:creationId xmlns:a16="http://schemas.microsoft.com/office/drawing/2014/main" id="{1A6E6071-C7F9-DF04-4D55-76F6A672EA40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중요한 결정을 내리며 살아왔어요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07A28E50-44B7-03F7-9ABF-96A010B601E6}"/>
              </a:ext>
            </a:extLst>
          </p:cNvPr>
          <p:cNvSpPr/>
          <p:nvPr/>
        </p:nvSpPr>
        <p:spPr>
          <a:xfrm>
            <a:off x="6758746" y="895122"/>
            <a:ext cx="82023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5398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4" grpId="0" animBg="1"/>
      <p:bldP spid="23" grpId="0" animBg="1"/>
      <p:bldP spid="23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FAAF24-7937-3C82-8934-08187A41DA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C6E31D26-ECD1-D3E6-6981-D54494A939F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9D542599-89BC-E58D-AB33-2D23EE7B918B}"/>
              </a:ext>
            </a:extLst>
          </p:cNvPr>
          <p:cNvSpPr/>
          <p:nvPr/>
        </p:nvSpPr>
        <p:spPr>
          <a:xfrm>
            <a:off x="666282" y="400504"/>
            <a:ext cx="10859436" cy="6135582"/>
          </a:xfrm>
          <a:prstGeom prst="rect">
            <a:avLst/>
          </a:prstGeom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온라인 미디어 1" title="아름다운 섬나라 뉴질랜드의 원주민 ‘마오리족’의 삶 [걸어서 세계속으로] | KBS 211127 방송">
            <a:hlinkClick r:id="" action="ppaction://media"/>
            <a:extLst>
              <a:ext uri="{FF2B5EF4-FFF2-40B4-BE49-F238E27FC236}">
                <a16:creationId xmlns:a16="http://schemas.microsoft.com/office/drawing/2014/main" id="{0475918E-6DD2-21C4-182B-C9363ADE5083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66282" y="400504"/>
            <a:ext cx="10859436" cy="613599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B0F74D8-1B63-1DB8-D0FA-7833DD5FBEC2}"/>
              </a:ext>
            </a:extLst>
          </p:cNvPr>
          <p:cNvSpPr txBox="1"/>
          <p:nvPr/>
        </p:nvSpPr>
        <p:spPr>
          <a:xfrm>
            <a:off x="6570921" y="6536086"/>
            <a:ext cx="527817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출처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: KBS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여행 걸어서 세계속으로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 © KBS. All rights reserved.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386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타원 7">
            <a:extLst>
              <a:ext uri="{FF2B5EF4-FFF2-40B4-BE49-F238E27FC236}">
                <a16:creationId xmlns:a16="http://schemas.microsoft.com/office/drawing/2014/main" id="{ACBD95A2-2571-AB24-7716-76242AF9EBEF}"/>
              </a:ext>
            </a:extLst>
          </p:cNvPr>
          <p:cNvSpPr/>
          <p:nvPr/>
        </p:nvSpPr>
        <p:spPr>
          <a:xfrm>
            <a:off x="4860925" y="5932744"/>
            <a:ext cx="2381250" cy="47758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0" name="그룹 19" hidden="1">
            <a:extLst>
              <a:ext uri="{FF2B5EF4-FFF2-40B4-BE49-F238E27FC236}">
                <a16:creationId xmlns:a16="http://schemas.microsoft.com/office/drawing/2014/main" id="{6607F1D0-DFE7-87DC-62D6-42219DC528F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4F6B9700-2241-6719-2A2E-5311630E1E0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AE37E9AE-5B4D-CD42-A7E7-CA44E825D34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7D932F53-BDA1-2ED3-944E-40EFF1E16138}"/>
              </a:ext>
            </a:extLst>
          </p:cNvPr>
          <p:cNvGrpSpPr/>
          <p:nvPr/>
        </p:nvGrpSpPr>
        <p:grpSpPr>
          <a:xfrm>
            <a:off x="3504544" y="2062543"/>
            <a:ext cx="4880632" cy="4265229"/>
            <a:chOff x="3756574" y="2162301"/>
            <a:chExt cx="4130125" cy="3609354"/>
          </a:xfrm>
        </p:grpSpPr>
        <p:pic>
          <p:nvPicPr>
            <p:cNvPr id="5" name="그림 4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8D700459-AB22-AF44-7E41-DFD9B11A83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6574" y="2162301"/>
              <a:ext cx="4130125" cy="3609354"/>
            </a:xfrm>
            <a:prstGeom prst="rect">
              <a:avLst/>
            </a:prstGeom>
          </p:spPr>
        </p:pic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B5404FDD-5341-4E58-B13F-7F0FE0B84C20}"/>
                </a:ext>
              </a:extLst>
            </p:cNvPr>
            <p:cNvSpPr/>
            <p:nvPr/>
          </p:nvSpPr>
          <p:spPr>
            <a:xfrm>
              <a:off x="6307933" y="3140869"/>
              <a:ext cx="45719" cy="107156"/>
            </a:xfrm>
            <a:prstGeom prst="rect">
              <a:avLst/>
            </a:prstGeom>
            <a:solidFill>
              <a:srgbClr val="9DDE5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id="{E04BA1AA-2E0F-0AEC-BF6A-F158249ECF3C}"/>
              </a:ext>
            </a:extLst>
          </p:cNvPr>
          <p:cNvSpPr/>
          <p:nvPr/>
        </p:nvSpPr>
        <p:spPr>
          <a:xfrm>
            <a:off x="378619" y="365125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안녕하세요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(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꾸벅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1" name="말풍선: 모서리가 둥근 사각형 20">
            <a:extLst>
              <a:ext uri="{FF2B5EF4-FFF2-40B4-BE49-F238E27FC236}">
                <a16:creationId xmlns:a16="http://schemas.microsoft.com/office/drawing/2014/main" id="{47BBF284-0794-0686-9B23-D165366DAF0E}"/>
              </a:ext>
            </a:extLst>
          </p:cNvPr>
          <p:cNvSpPr/>
          <p:nvPr/>
        </p:nvSpPr>
        <p:spPr>
          <a:xfrm>
            <a:off x="388087" y="365125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저는 여러분의 수업도우미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지구랑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이에요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F655DEE3-7D51-4480-8A4A-0F83B5A888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68261">
            <a:off x="8191796" y="2577647"/>
            <a:ext cx="836874" cy="481574"/>
          </a:xfrm>
          <a:prstGeom prst="rect">
            <a:avLst/>
          </a:prstGeom>
        </p:spPr>
      </p:pic>
      <p:sp>
        <p:nvSpPr>
          <p:cNvPr id="27" name="말풍선: 모서리가 둥근 사각형 26">
            <a:extLst>
              <a:ext uri="{FF2B5EF4-FFF2-40B4-BE49-F238E27FC236}">
                <a16:creationId xmlns:a16="http://schemas.microsoft.com/office/drawing/2014/main" id="{F636A045-74B5-DFE1-997C-2CFA56D639AA}"/>
              </a:ext>
            </a:extLst>
          </p:cNvPr>
          <p:cNvSpPr/>
          <p:nvPr/>
        </p:nvSpPr>
        <p:spPr>
          <a:xfrm>
            <a:off x="378619" y="365125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제 특기는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구르기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전 세계 어디든지 굴러가죠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말풍선: 모서리가 둥근 사각형 21">
            <a:extLst>
              <a:ext uri="{FF2B5EF4-FFF2-40B4-BE49-F238E27FC236}">
                <a16:creationId xmlns:a16="http://schemas.microsoft.com/office/drawing/2014/main" id="{7D273438-22A9-68F8-1C9A-31480B3C7AAD}"/>
              </a:ext>
            </a:extLst>
          </p:cNvPr>
          <p:cNvSpPr/>
          <p:nvPr/>
        </p:nvSpPr>
        <p:spPr>
          <a:xfrm>
            <a:off x="388087" y="365125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오늘 우리가 떠나볼 나라는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AD37C69E-8F6B-D145-6ED5-BD886C9AB582}"/>
              </a:ext>
            </a:extLst>
          </p:cNvPr>
          <p:cNvSpPr/>
          <p:nvPr/>
        </p:nvSpPr>
        <p:spPr>
          <a:xfrm>
            <a:off x="378619" y="365125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떠날 준비됐나요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554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1" grpId="0" animBg="1"/>
      <p:bldP spid="27" grpId="0" animBg="1"/>
      <p:bldP spid="22" grpId="0" animBg="1"/>
      <p:bldP spid="2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91D1A-98A2-7AA7-609C-8B32DF8B4E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41065E-3721-857D-D689-FB8E48947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21B524BA-5A6C-791B-4DF0-AFF3AF0AAB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6125E4B1-9857-DD8F-9ECA-05B4FD26CFA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25A2CD50-1A9A-7CED-7FA7-AFBA7FD35C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477" y="2723362"/>
            <a:ext cx="766123" cy="705638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A11E8FA7-3A93-39C5-B13A-6915F67CAB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1418321" y="2652179"/>
            <a:ext cx="1323256" cy="1001621"/>
          </a:xfrm>
          <a:prstGeom prst="rect">
            <a:avLst/>
          </a:prstGeom>
        </p:spPr>
      </p:pic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491C7E31-1CA6-CBA8-BF18-397C24184201}"/>
              </a:ext>
            </a:extLst>
          </p:cNvPr>
          <p:cNvSpPr/>
          <p:nvPr/>
        </p:nvSpPr>
        <p:spPr>
          <a:xfrm>
            <a:off x="9717161" y="1461653"/>
            <a:ext cx="1433993" cy="1433993"/>
          </a:xfrm>
          <a:prstGeom prst="star12">
            <a:avLst/>
          </a:prstGeom>
          <a:noFill/>
          <a:ln w="76200">
            <a:solidFill>
              <a:srgbClr val="EDC3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3CD19318-BC15-F603-E27A-26196CBED37D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43DA48D2-0394-7707-2B46-6A07ED377F09}"/>
              </a:ext>
            </a:extLst>
          </p:cNvPr>
          <p:cNvSpPr txBox="1">
            <a:spLocks/>
          </p:cNvSpPr>
          <p:nvPr/>
        </p:nvSpPr>
        <p:spPr>
          <a:xfrm>
            <a:off x="885825" y="2103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7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[ 3 ]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뉴질랜드 길 찾기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5BE7436F-D9FA-9565-35B4-A9BBFA86D3CA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E10E76D4-E457-8C08-1F41-57A200E42E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856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15294D-DCC9-EB35-BAA1-01F011231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1F446E8-963D-4190-3D7A-359C762A6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6C03C8B0-DDD6-9A2C-F1BD-9DE9FF7BA51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4AB54E91-979E-8C07-99E9-8BC738C2E39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42AF7E02-B255-F99A-CDF4-8BA8108ABD6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02B3BB8A-D88C-931D-79EE-7D5E6FA7F817}"/>
              </a:ext>
            </a:extLst>
          </p:cNvPr>
          <p:cNvSpPr/>
          <p:nvPr/>
        </p:nvSpPr>
        <p:spPr>
          <a:xfrm>
            <a:off x="660400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데구르르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0E757745-323B-9943-EFFB-0FDD7649B58A}"/>
              </a:ext>
            </a:extLst>
          </p:cNvPr>
          <p:cNvGrpSpPr/>
          <p:nvPr/>
        </p:nvGrpSpPr>
        <p:grpSpPr>
          <a:xfrm>
            <a:off x="-3830166" y="2196224"/>
            <a:ext cx="3830166" cy="3879043"/>
            <a:chOff x="4266084" y="2162301"/>
            <a:chExt cx="3830166" cy="3879043"/>
          </a:xfrm>
        </p:grpSpPr>
        <p:pic>
          <p:nvPicPr>
            <p:cNvPr id="8" name="그림 7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76A69FF1-7A8E-23A0-AA02-CD888991F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6084" y="2162301"/>
              <a:ext cx="3830166" cy="3879043"/>
            </a:xfrm>
            <a:prstGeom prst="rect">
              <a:avLst/>
            </a:prstGeom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7C8D127E-5FDA-A7AD-D738-80F34496698E}"/>
                </a:ext>
              </a:extLst>
            </p:cNvPr>
            <p:cNvSpPr/>
            <p:nvPr/>
          </p:nvSpPr>
          <p:spPr>
            <a:xfrm>
              <a:off x="6505571" y="3118247"/>
              <a:ext cx="45719" cy="123825"/>
            </a:xfrm>
            <a:prstGeom prst="rect">
              <a:avLst/>
            </a:prstGeom>
            <a:solidFill>
              <a:srgbClr val="9FDC55"/>
            </a:solidFill>
            <a:ln>
              <a:solidFill>
                <a:srgbClr val="9FDC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802252B2-7E4B-DEE3-33DF-5C5454233FBE}"/>
              </a:ext>
            </a:extLst>
          </p:cNvPr>
          <p:cNvSpPr/>
          <p:nvPr/>
        </p:nvSpPr>
        <p:spPr>
          <a:xfrm>
            <a:off x="660400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데구르르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1747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7.40741E-7 L 0.65013 7.40741E-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0F75FE-CE12-FA62-EA03-3AF175774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527D499D-E895-43E5-BA0A-ED5B2B62E50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0CEF1CB9-EDB9-EF5D-444A-F23022928A0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7E4E04AF-65B6-64BE-100E-00BF2E79D0F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5A66AE3B-C4DA-DA9F-CEB0-07F486EF1DC0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 친구들이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잘 소개해 주었나요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549432A6-98E3-6552-1BFD-404AAE8C33D0}"/>
              </a:ext>
            </a:extLst>
          </p:cNvPr>
          <p:cNvGrpSpPr/>
          <p:nvPr/>
        </p:nvGrpSpPr>
        <p:grpSpPr>
          <a:xfrm>
            <a:off x="4117334" y="2226288"/>
            <a:ext cx="3688342" cy="3929111"/>
            <a:chOff x="4117334" y="2226288"/>
            <a:chExt cx="3688342" cy="3929111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F6CAECB4-ADDE-4877-7F36-127453F2B0DA}"/>
                </a:ext>
              </a:extLst>
            </p:cNvPr>
            <p:cNvSpPr/>
            <p:nvPr/>
          </p:nvSpPr>
          <p:spPr>
            <a:xfrm>
              <a:off x="4670425" y="5677819"/>
              <a:ext cx="2381250" cy="47758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" name="그림 2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B76C6C91-A64D-E0F8-CB77-4532346229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7334" y="2226288"/>
              <a:ext cx="3688342" cy="3829353"/>
            </a:xfrm>
            <a:prstGeom prst="rect">
              <a:avLst/>
            </a:prstGeom>
          </p:spPr>
        </p:pic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DB1B04DB-CACC-A44C-0CF0-B528E684CFE2}"/>
              </a:ext>
            </a:extLst>
          </p:cNvPr>
          <p:cNvSpPr/>
          <p:nvPr/>
        </p:nvSpPr>
        <p:spPr>
          <a:xfrm>
            <a:off x="682704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감사 인사를 전해야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겠어요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6" name="말풍선: 모서리가 둥근 사각형 15">
            <a:extLst>
              <a:ext uri="{FF2B5EF4-FFF2-40B4-BE49-F238E27FC236}">
                <a16:creationId xmlns:a16="http://schemas.microsoft.com/office/drawing/2014/main" id="{8FF2C4C6-0112-C684-A7F7-8CD6B682A964}"/>
              </a:ext>
            </a:extLst>
          </p:cNvPr>
          <p:cNvSpPr/>
          <p:nvPr/>
        </p:nvSpPr>
        <p:spPr>
          <a:xfrm>
            <a:off x="682704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뭐가 지나갔는데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CF1E3E32-DDAB-9048-4326-59598A50BCB2}"/>
              </a:ext>
            </a:extLst>
          </p:cNvPr>
          <p:cNvGrpSpPr/>
          <p:nvPr/>
        </p:nvGrpSpPr>
        <p:grpSpPr>
          <a:xfrm>
            <a:off x="3497431" y="2059300"/>
            <a:ext cx="4565591" cy="3989911"/>
            <a:chOff x="4591468" y="425183"/>
            <a:chExt cx="3142494" cy="2746254"/>
          </a:xfrm>
        </p:grpSpPr>
        <p:pic>
          <p:nvPicPr>
            <p:cNvPr id="24" name="그림 23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77820176-4CCF-4E0C-905D-573CACCBE1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468" y="425183"/>
              <a:ext cx="3142494" cy="2746254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9CED2EE7-505A-ED19-8AFF-92F852A362A0}"/>
                </a:ext>
              </a:extLst>
            </p:cNvPr>
            <p:cNvSpPr/>
            <p:nvPr/>
          </p:nvSpPr>
          <p:spPr>
            <a:xfrm>
              <a:off x="6514713" y="1159666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59310446-9D22-37AF-3F24-29E6E17D766A}"/>
              </a:ext>
            </a:extLst>
          </p:cNvPr>
          <p:cNvGrpSpPr/>
          <p:nvPr/>
        </p:nvGrpSpPr>
        <p:grpSpPr>
          <a:xfrm>
            <a:off x="4060896" y="2139230"/>
            <a:ext cx="3912893" cy="3877562"/>
            <a:chOff x="201835" y="529865"/>
            <a:chExt cx="2700533" cy="2676149"/>
          </a:xfrm>
        </p:grpSpPr>
        <p:pic>
          <p:nvPicPr>
            <p:cNvPr id="49" name="그림 48" descr="원, 클립아트, 그래픽, 아동 미술이(가) 표시된 사진&#10;&#10;자동 생성된 설명">
              <a:extLst>
                <a:ext uri="{FF2B5EF4-FFF2-40B4-BE49-F238E27FC236}">
                  <a16:creationId xmlns:a16="http://schemas.microsoft.com/office/drawing/2014/main" id="{711C1EFF-3AA1-5643-2898-9B14479BE9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835" y="529865"/>
              <a:ext cx="2700533" cy="2676149"/>
            </a:xfrm>
            <a:prstGeom prst="rect">
              <a:avLst/>
            </a:prstGeom>
          </p:spPr>
        </p:pic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055D3442-9730-C031-9C28-815450E8445F}"/>
                </a:ext>
              </a:extLst>
            </p:cNvPr>
            <p:cNvSpPr/>
            <p:nvPr/>
          </p:nvSpPr>
          <p:spPr>
            <a:xfrm>
              <a:off x="1750634" y="1198560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8" name="그림 7" descr="새, 수생 조류, 부리이(가) 표시된 사진&#10;&#10;자동 생성된 설명">
            <a:extLst>
              <a:ext uri="{FF2B5EF4-FFF2-40B4-BE49-F238E27FC236}">
                <a16:creationId xmlns:a16="http://schemas.microsoft.com/office/drawing/2014/main" id="{2011A887-A5AA-7993-E919-F37C9D0833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5" t="30028" r="30288" b="28611"/>
          <a:stretch/>
        </p:blipFill>
        <p:spPr>
          <a:xfrm>
            <a:off x="-1801776" y="4466299"/>
            <a:ext cx="1714810" cy="168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79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4.44444E-6 L 0.00013 0.00023 C 0.00533 -0.00556 0.00989 -0.01227 0.0151 -0.01667 C 0.01692 -0.01829 0.01901 -0.01829 0.0207 -0.01806 C 0.02656 -0.01783 0.03216 -0.01621 0.03776 -0.01528 C 0.03815 -0.01412 0.04166 -0.00348 0.04257 -0.00139 C 0.04375 0.00069 0.04492 0.00254 0.04622 0.00416 C 0.04778 0.00578 0.04948 0.00694 0.05117 0.00833 C 0.05768 0.0074 0.06458 0.00856 0.07083 0.00555 C 0.0733 0.00416 0.07864 -0.00556 0.08177 -0.00973 C 0.09036 -0.022 0.08086 -0.00903 0.09153 -0.01945 C 0.09257 -0.02061 0.09323 -0.02269 0.09427 -0.02362 C 0.09531 -0.025 0.09908 -0.02616 0.09987 -0.02639 C 0.10364 -0.02593 0.10742 -0.02662 0.11132 -0.025 C 0.11237 -0.02477 0.11289 -0.02223 0.11393 -0.02084 C 0.11536 -0.01945 0.11692 -0.01852 0.11823 -0.01667 C 0.11966 -0.01482 0.12083 -0.0125 0.12187 -0.00973 C 0.12448 -0.00325 0.12161 -0.00325 0.12669 0.00138 C 0.12799 0.00254 0.12955 0.00231 0.13099 0.00277 C 0.13489 0.00185 0.14518 0.00254 0.15078 -0.00278 C 0.15286 -0.00487 0.15937 -0.01366 0.16119 -0.01667 C 0.16224 -0.01852 0.16458 -0.02408 0.16627 -0.025 C 0.16783 -0.02616 0.1694 -0.02593 0.17122 -0.02639 C 0.1832 -0.01297 0.1707 -0.02755 0.1789 -0.01667 C 0.17994 -0.01528 0.18125 -0.01412 0.18255 -0.0125 C 0.18658 -0.00625 0.1819 -0.0095 0.18802 -0.00695 C 0.19479 -0.0088 0.20195 -0.00926 0.20859 -0.01389 C 0.21158 -0.01621 0.21145 -0.01737 0.21419 -0.02084 C 0.21575 -0.02292 0.22018 -0.02825 0.22187 -0.02917 C 0.2233 -0.0301 0.22487 -0.0301 0.22617 -0.03056 C 0.22695 -0.02917 0.22747 -0.02778 0.22825 -0.02639 C 0.22942 -0.025 0.23086 -0.02431 0.2319 -0.02223 C 0.23268 -0.02037 0.23281 -0.01737 0.23385 -0.01528 C 0.23489 -0.01343 0.23619 -0.0125 0.23763 -0.01112 C 0.24257 -0.00625 0.24179 -0.00718 0.24726 -0.00556 C 0.25377 -0.00649 0.26002 -0.00649 0.26627 -0.00834 C 0.26744 -0.0088 0.26823 -0.01158 0.26927 -0.0125 C 0.27109 -0.01436 0.27291 -0.01528 0.27487 -0.01667 C 0.27695 -0.01852 0.27903 -0.0213 0.28112 -0.02362 C 0.28242 -0.02269 0.28359 -0.02223 0.28489 -0.02084 C 0.28867 -0.01667 0.28958 -0.0132 0.29375 -0.00973 C 0.29557 -0.00834 0.29778 -0.00811 0.29948 -0.00695 C 0.30494 -0.00417 0.297 -0.00695 0.30651 -0.00417 C 0.30989 -0.00463 0.31315 -0.00394 0.31653 -0.00556 C 0.31992 -0.00741 0.32513 -0.01667 0.32851 -0.01945 C 0.32981 -0.02061 0.33125 -0.02061 0.33268 -0.02084 C 0.34453 -0.02454 0.33138 -0.02037 0.34192 -0.02362 C 0.34531 -0.02176 0.34765 -0.0213 0.35039 -0.01667 C 0.35117 -0.01528 0.35156 -0.01274 0.35234 -0.01112 C 0.35325 -0.0095 0.35468 -0.00857 0.35612 -0.00695 C 0.35729 -0.00533 0.3582 -0.00278 0.3595 -0.00139 C 0.36185 0.00069 0.36471 0.00138 0.36718 0.00277 C 0.37031 0.00231 0.37343 0.00277 0.37643 0.00138 C 0.38229 -0.00162 0.38958 -0.00487 0.39479 -0.0125 C 0.39596 -0.01436 0.39713 -0.01621 0.3983 -0.01806 C 0.41041 -0.00764 0.4056 -0.01042 0.41237 -0.00695 C 0.41302 -0.00602 0.41367 -0.00487 0.41445 -0.00417 C 0.41653 -0.00255 0.42083 4.44444E-6 0.42083 0.00023 C 0.42721 -0.00093 0.43307 -0.00024 0.43919 -0.00417 C 0.44062 -0.00533 0.44192 -0.00718 0.44336 -0.00834 C 0.44453 -0.0095 0.44583 -0.01019 0.447 -0.01112 C 0.45273 -0.0169 0.44336 -0.01227 0.45546 -0.01945 C 0.4569 -0.02061 0.45859 -0.02037 0.46041 -0.02084 C 0.46497 -0.01945 0.46953 -0.02014 0.47369 -0.01667 C 0.47617 -0.01482 0.47695 -0.00764 0.47929 -0.00556 C 0.48424 -0.00186 0.48164 -0.00325 0.48711 -0.00139 C 0.49127 -0.00232 0.49544 -0.00116 0.49908 -0.00417 C 0.50247 -0.00695 0.50481 -0.01389 0.50768 -0.01806 C 0.50859 -0.01945 0.50924 -0.02153 0.51054 -0.02223 C 0.51601 -0.02709 0.51849 -0.02662 0.52461 -0.02778 C 0.52643 -0.02732 0.52825 -0.02778 0.5302 -0.02639 C 0.5319 -0.02524 0.53333 -0.02246 0.53515 -0.02084 C 0.53645 -0.01968 0.53802 -0.01899 0.53932 -0.01806 C 0.54023 -0.01667 0.54114 -0.01528 0.54218 -0.01389 C 0.54739 -0.00649 0.54505 -0.01135 0.55703 -0.0125 C 0.55833 -0.01343 0.55976 -0.01389 0.56119 -0.01528 C 0.56198 -0.01644 0.5625 -0.01829 0.56341 -0.01945 C 0.56484 -0.02246 0.56823 -0.02755 0.57044 -0.02917 C 0.57135 -0.0301 0.57265 -0.0301 0.57382 -0.03056 C 0.57578 -0.03149 0.57773 -0.03241 0.57955 -0.03334 C 0.58229 -0.03033 0.58437 -0.02825 0.58658 -0.02362 C 0.58724 -0.02246 0.58724 -0.02037 0.58789 -0.01945 C 0.58919 -0.01806 0.59075 -0.01737 0.59218 -0.01667 C 0.59492 -0.01575 0.60455 -0.01436 0.60625 -0.01389 C 0.60885 -0.01528 0.61119 -0.01575 0.61341 -0.01806 C 0.61601 -0.02107 0.61862 -0.02431 0.62044 -0.02917 C 0.62083 -0.03056 0.62096 -0.03311 0.62187 -0.03334 C 0.62461 -0.03496 0.6276 -0.03426 0.63033 -0.03473 C 0.63359 -0.03334 0.63698 -0.03287 0.64023 -0.03056 C 0.64114 -0.0301 0.64153 -0.02778 0.64231 -0.02639 C 0.64349 -0.025 0.64466 -0.02385 0.64583 -0.02223 C 0.647 -0.02061 0.64778 -0.0176 0.64935 -0.01667 C 0.65195 -0.01528 0.65507 -0.01575 0.65781 -0.01528 C 0.66432 -0.01667 0.67122 -0.01575 0.6776 -0.01945 C 0.67942 -0.02061 0.67968 -0.02639 0.68099 -0.02917 C 0.68151 -0.03056 0.68255 -0.03125 0.68333 -0.03195 C 0.68724 -0.03658 0.68711 -0.03519 0.6931 -0.0375 C 0.69596 -0.03704 0.69882 -0.03727 0.70156 -0.03612 C 0.70429 -0.03496 0.71002 -0.03056 0.71002 -0.03033 C 0.71067 -0.02871 0.71145 -0.02709 0.71224 -0.025 C 0.71263 -0.02385 0.71276 -0.02176 0.71354 -0.02084 C 0.71458 -0.01968 0.71588 -0.01968 0.71718 -0.01945 C 0.72122 -0.01875 0.72552 -0.01852 0.72981 -0.01806 C 0.73281 -0.01945 0.73619 -0.02037 0.73893 -0.02362 C 0.73984 -0.025 0.74023 -0.02755 0.74114 -0.02917 C 0.74466 -0.0375 0.74401 -0.03565 0.74882 -0.04028 C 0.75208 -0.03936 0.75533 -0.03936 0.75872 -0.0375 C 0.75963 -0.03704 0.76002 -0.03473 0.7608 -0.03334 C 0.76171 -0.03195 0.76276 -0.03102 0.76367 -0.02917 C 0.76653 -0.02338 0.76328 -0.02616 0.76718 -0.01945 C 0.76979 -0.01528 0.77656 -0.01459 0.77838 -0.01389 C 0.78099 -0.01436 0.78372 -0.01343 0.78619 -0.01528 C 0.78802 -0.0169 0.78893 -0.0213 0.79049 -0.02362 C 0.7914 -0.025 0.79218 -0.02662 0.79323 -0.02778 C 0.79453 -0.0294 0.79817 -0.03264 0.79948 -0.03334 C 0.80143 -0.0345 0.80351 -0.03519 0.8052 -0.03612 C 0.80833 -0.03426 0.81132 -0.03264 0.81432 -0.03056 C 0.81575 -0.02987 0.81705 -0.0294 0.81796 -0.02778 C 0.82096 -0.02362 0.81744 -0.02246 0.82148 -0.01806 C 0.82265 -0.0169 0.82421 -0.01713 0.82565 -0.01667 C 0.83411 -0.01991 0.84023 -0.02037 0.84765 -0.02778 C 0.84935 -0.02987 0.85078 -0.03241 0.85234 -0.03473 C 0.85299 -0.03658 0.85312 -0.03912 0.8539 -0.04028 C 0.8582 -0.04792 0.8707 -0.03936 0.87213 -0.03889 C 0.87382 -0.03565 0.875 -0.03287 0.87721 -0.03056 C 0.87773 -0.0301 0.87864 -0.02987 0.87929 -0.02917 C 0.88007 -0.02848 0.8806 -0.02686 0.88151 -0.02639 C 0.88346 -0.02547 0.88554 -0.02547 0.88763 -0.025 C 0.88971 -0.02593 0.8914 -0.02709 0.89349 -0.02778 C 0.89765 -0.02987 0.897 -0.02871 0.90117 -0.03056 C 0.90286 -0.03149 0.90442 -0.03241 0.90612 -0.03334 C 0.90716 -0.03473 0.90807 -0.03612 0.90898 -0.0375 C 0.91367 -0.04561 0.90846 -0.03843 0.91315 -0.04445 C 0.9207 -0.0426 0.92825 -0.0419 0.9358 -0.03889 C 0.93671 -0.03866 0.9375 -0.03612 0.93854 -0.03473 C 0.94062 -0.03195 0.94244 -0.02801 0.94466 -0.02639 C 0.94908 -0.02385 0.94609 -0.02524 0.95338 -0.02362 C 0.9608 -0.02524 0.96927 -0.02246 0.97591 -0.03056 C 0.97682 -0.03195 0.97773 -0.03311 0.97877 -0.03473 C 0.97942 -0.03612 0.97968 -0.03774 0.9802 -0.03889 C 0.98086 -0.04051 0.98164 -0.04167 0.98242 -0.04306 C 0.98971 -0.04075 0.99739 -0.04005 1.00481 -0.03612 C 1.00716 -0.03496 1.01119 -0.02778 1.01119 -0.02755 C 1.01198 -0.02547 1.01224 -0.02269 1.01328 -0.02084 C 1.01432 -0.01922 1.01562 -0.01852 1.01679 -0.01806 C 1.02096 -0.01713 1.02539 -0.01713 1.02955 -0.01667 C 1.03333 -0.0176 1.03698 -0.0176 1.04088 -0.01945 C 1.0427 -0.02061 1.04765 -0.03241 1.04856 -0.03334 C 1.04948 -0.03473 1.05078 -0.0345 1.05208 -0.03473 C 1.05625 -0.03588 1.06054 -0.03658 1.06471 -0.0375 C 1.06796 -0.03612 1.07109 -0.03612 1.07395 -0.03334 C 1.07526 -0.03218 1.07578 -0.02871 1.07669 -0.02639 C 1.07773 -0.02408 1.07903 -0.02176 1.08033 -0.01945 C 1.08112 -0.01806 1.08203 -0.01621 1.0832 -0.01528 C 1.08541 -0.01389 1.0901 -0.0125 1.0901 -0.01227 C 1.09622 -0.01297 1.10247 -0.01297 1.10859 -0.01389 C 1.1108 -0.01436 1.11341 -0.01459 1.11562 -0.01667 C 1.11653 -0.0176 1.11614 -0.02107 1.11692 -0.02223 C 1.12161 -0.0301 1.12565 -0.03287 1.13112 -0.0375 C 1.13515 -0.03704 1.13906 -0.03704 1.1431 -0.03612 C 1.14401 -0.03612 1.14505 -0.03612 1.14596 -0.03473 C 1.14713 -0.03264 1.14791 -0.0294 1.14882 -0.02639 C 1.14895 -0.0257 1.14882 -0.02454 1.14882 -0.02362 L 1.15599 -0.025 L 1.15364 -0.02639 " pathEditMode="relative" rAng="0" ptsTypes="AAAAAAAAAAAAAAAAAAAAAAAAAAAAAAAAAAAAAAAAAAAAAAAAAAAAAAAAAAAAAAAAAAAAAAAAAAAAAAAAAAAAAAAAAAAAAAAAAAAAAAAAAAAAAAAAAAAAAAAAAAAAAAAAAAAAAAAAAAAAAAAAAAAAAAAAAAAAAAAAAAAAA">
                                      <p:cBhvr>
                                        <p:cTn id="2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786" y="-1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E4DFC-0E9C-C93B-D1C6-D64039A843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238C4057-88FA-DE54-1078-621BE7C825A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53E125A3-562D-A679-7D09-84D034FA810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C8504F8F-7015-8834-709C-EE5E41DD4CF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6E2C91CB-ABD4-79EA-69D1-5BD909461FEC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방금 뭐였지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51840A50-A5B3-5D65-5A82-E035CFDA04D1}"/>
              </a:ext>
            </a:extLst>
          </p:cNvPr>
          <p:cNvGrpSpPr/>
          <p:nvPr/>
        </p:nvGrpSpPr>
        <p:grpSpPr>
          <a:xfrm>
            <a:off x="625633" y="685680"/>
            <a:ext cx="1060767" cy="1066551"/>
            <a:chOff x="625633" y="685680"/>
            <a:chExt cx="1060767" cy="1066551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C2C83AA3-4940-E394-ADD1-D6C198C8D7BE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EF8BAE25-C39F-B407-6F3A-B04CA8040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  <p:sp>
        <p:nvSpPr>
          <p:cNvPr id="17" name="말풍선: 모서리가 둥근 사각형 16">
            <a:extLst>
              <a:ext uri="{FF2B5EF4-FFF2-40B4-BE49-F238E27FC236}">
                <a16:creationId xmlns:a16="http://schemas.microsoft.com/office/drawing/2014/main" id="{93CDAF0C-F194-42F1-1E0B-69CDAA9C890E}"/>
              </a:ext>
            </a:extLst>
          </p:cNvPr>
          <p:cNvSpPr/>
          <p:nvPr/>
        </p:nvSpPr>
        <p:spPr>
          <a:xfrm>
            <a:off x="1819749" y="21504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지구랑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너 혹시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새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한 마리 봤어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내가 놓쳤어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BE13A786-38BE-7510-A899-E480BD8D6554}"/>
              </a:ext>
            </a:extLst>
          </p:cNvPr>
          <p:cNvGrpSpPr/>
          <p:nvPr/>
        </p:nvGrpSpPr>
        <p:grpSpPr>
          <a:xfrm>
            <a:off x="625633" y="3381856"/>
            <a:ext cx="1060767" cy="1066551"/>
            <a:chOff x="625633" y="685680"/>
            <a:chExt cx="1060767" cy="1066551"/>
          </a:xfrm>
        </p:grpSpPr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76CCE83E-195B-B75C-4DE1-2AE1617D4946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2" name="그림 21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12D76B14-0410-7F0B-8252-80B0851C37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  <p:sp>
        <p:nvSpPr>
          <p:cNvPr id="23" name="말풍선: 모서리가 둥근 사각형 22">
            <a:extLst>
              <a:ext uri="{FF2B5EF4-FFF2-40B4-BE49-F238E27FC236}">
                <a16:creationId xmlns:a16="http://schemas.microsoft.com/office/drawing/2014/main" id="{17685E37-416C-7333-DB68-DEF75EDCD7AB}"/>
              </a:ext>
            </a:extLst>
          </p:cNvPr>
          <p:cNvSpPr/>
          <p:nvPr/>
        </p:nvSpPr>
        <p:spPr>
          <a:xfrm>
            <a:off x="1819749" y="3498535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응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방금 저쪽으로 갔어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7" name="말풍선: 모서리가 둥근 사각형 26">
            <a:extLst>
              <a:ext uri="{FF2B5EF4-FFF2-40B4-BE49-F238E27FC236}">
                <a16:creationId xmlns:a16="http://schemas.microsoft.com/office/drawing/2014/main" id="{763397C8-1643-B592-C2B6-7E3527689718}"/>
              </a:ext>
            </a:extLst>
          </p:cNvPr>
          <p:cNvSpPr/>
          <p:nvPr/>
        </p:nvSpPr>
        <p:spPr>
          <a:xfrm>
            <a:off x="1819749" y="4876880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아이고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저 새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둥지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로 돌려 보내야 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F84719F6-7738-E5BE-9F45-E91B9D0F9FAC}"/>
              </a:ext>
            </a:extLst>
          </p:cNvPr>
          <p:cNvGrpSpPr/>
          <p:nvPr/>
        </p:nvGrpSpPr>
        <p:grpSpPr>
          <a:xfrm>
            <a:off x="636271" y="2015075"/>
            <a:ext cx="1060767" cy="1060767"/>
            <a:chOff x="1156016" y="3518135"/>
            <a:chExt cx="1060767" cy="1060767"/>
          </a:xfrm>
        </p:grpSpPr>
        <p:sp>
          <p:nvSpPr>
            <p:cNvPr id="28" name="타원 27">
              <a:extLst>
                <a:ext uri="{FF2B5EF4-FFF2-40B4-BE49-F238E27FC236}">
                  <a16:creationId xmlns:a16="http://schemas.microsoft.com/office/drawing/2014/main" id="{E2BD8D9F-EBFE-59F2-8608-ED17B31689FA}"/>
                </a:ext>
              </a:extLst>
            </p:cNvPr>
            <p:cNvSpPr/>
            <p:nvPr/>
          </p:nvSpPr>
          <p:spPr>
            <a:xfrm>
              <a:off x="1156016" y="351813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9" name="내용 개체 틀 28" descr="만화 영화, 클립아트, 일러스트레이션, 장난감이(가) 표시된 사진&#10;&#10;자동 생성된 설명">
              <a:extLst>
                <a:ext uri="{FF2B5EF4-FFF2-40B4-BE49-F238E27FC236}">
                  <a16:creationId xmlns:a16="http://schemas.microsoft.com/office/drawing/2014/main" id="{DACD1650-7F1C-10DC-67D8-4808432326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60" t="8522" r="59561" b="54910"/>
            <a:stretch/>
          </p:blipFill>
          <p:spPr>
            <a:xfrm>
              <a:off x="1156016" y="3686851"/>
              <a:ext cx="1060767" cy="868897"/>
            </a:xfrm>
            <a:prstGeom prst="ellipse">
              <a:avLst/>
            </a:prstGeom>
          </p:spPr>
        </p:pic>
        <p:sp>
          <p:nvSpPr>
            <p:cNvPr id="30" name="타원 29">
              <a:extLst>
                <a:ext uri="{FF2B5EF4-FFF2-40B4-BE49-F238E27FC236}">
                  <a16:creationId xmlns:a16="http://schemas.microsoft.com/office/drawing/2014/main" id="{7D4312D8-86A4-3820-682B-0C9CEAA38162}"/>
                </a:ext>
              </a:extLst>
            </p:cNvPr>
            <p:cNvSpPr/>
            <p:nvPr/>
          </p:nvSpPr>
          <p:spPr>
            <a:xfrm>
              <a:off x="1156016" y="351813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037C3EBC-10B2-4127-0B6D-9B3452B96879}"/>
              </a:ext>
            </a:extLst>
          </p:cNvPr>
          <p:cNvGrpSpPr/>
          <p:nvPr/>
        </p:nvGrpSpPr>
        <p:grpSpPr>
          <a:xfrm>
            <a:off x="636271" y="4734237"/>
            <a:ext cx="1060767" cy="1060767"/>
            <a:chOff x="1156016" y="3518135"/>
            <a:chExt cx="1060767" cy="1060767"/>
          </a:xfrm>
        </p:grpSpPr>
        <p:sp>
          <p:nvSpPr>
            <p:cNvPr id="32" name="타원 31">
              <a:extLst>
                <a:ext uri="{FF2B5EF4-FFF2-40B4-BE49-F238E27FC236}">
                  <a16:creationId xmlns:a16="http://schemas.microsoft.com/office/drawing/2014/main" id="{F3BB851E-EC32-594E-4F4C-E8BAD214867C}"/>
                </a:ext>
              </a:extLst>
            </p:cNvPr>
            <p:cNvSpPr/>
            <p:nvPr/>
          </p:nvSpPr>
          <p:spPr>
            <a:xfrm>
              <a:off x="1156016" y="351813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3" name="내용 개체 틀 28" descr="만화 영화, 클립아트, 일러스트레이션, 장난감이(가) 표시된 사진&#10;&#10;자동 생성된 설명">
              <a:extLst>
                <a:ext uri="{FF2B5EF4-FFF2-40B4-BE49-F238E27FC236}">
                  <a16:creationId xmlns:a16="http://schemas.microsoft.com/office/drawing/2014/main" id="{C711FCF8-42B9-0D9A-31F8-CF52429875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60" t="8522" r="59561" b="54910"/>
            <a:stretch/>
          </p:blipFill>
          <p:spPr>
            <a:xfrm>
              <a:off x="1156016" y="3686851"/>
              <a:ext cx="1060767" cy="868897"/>
            </a:xfrm>
            <a:prstGeom prst="ellipse">
              <a:avLst/>
            </a:prstGeom>
          </p:spPr>
        </p:pic>
        <p:sp>
          <p:nvSpPr>
            <p:cNvPr id="34" name="타원 33">
              <a:extLst>
                <a:ext uri="{FF2B5EF4-FFF2-40B4-BE49-F238E27FC236}">
                  <a16:creationId xmlns:a16="http://schemas.microsoft.com/office/drawing/2014/main" id="{E507661F-76A3-8C1F-B1ED-6D71550CD79C}"/>
                </a:ext>
              </a:extLst>
            </p:cNvPr>
            <p:cNvSpPr/>
            <p:nvPr/>
          </p:nvSpPr>
          <p:spPr>
            <a:xfrm>
              <a:off x="1156016" y="351813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9958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  <p:bldP spid="23" grpId="0" animBg="1"/>
      <p:bldP spid="2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96E02-1E6F-639B-A427-3692F820D7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6AE050BA-61C8-786E-4F64-495720B7954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117A3D31-8571-4E1D-CB46-9790C258CF8E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23DF879D-79AF-9067-0926-8EB98F66587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id="{02D746E9-917F-5419-E1B8-8081D20338D1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문제를 풀면서 새를 둥지로 안전하게 보내주자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DE5BFE18-2023-3CA7-C6B7-DE0951CC1059}"/>
              </a:ext>
            </a:extLst>
          </p:cNvPr>
          <p:cNvGrpSpPr/>
          <p:nvPr/>
        </p:nvGrpSpPr>
        <p:grpSpPr>
          <a:xfrm>
            <a:off x="632500" y="670288"/>
            <a:ext cx="1060767" cy="1060767"/>
            <a:chOff x="2136513" y="5009894"/>
            <a:chExt cx="1060767" cy="1060767"/>
          </a:xfrm>
        </p:grpSpPr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FC9009F4-1043-4D59-FADB-9153E66C3DEA}"/>
                </a:ext>
              </a:extLst>
            </p:cNvPr>
            <p:cNvSpPr/>
            <p:nvPr/>
          </p:nvSpPr>
          <p:spPr>
            <a:xfrm>
              <a:off x="2136513" y="500989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내용 개체 틀 2" descr="원, 클립아트, 만화 영화, 스마일리이(가) 표시된 사진&#10;&#10;자동 생성된 설명">
              <a:extLst>
                <a:ext uri="{FF2B5EF4-FFF2-40B4-BE49-F238E27FC236}">
                  <a16:creationId xmlns:a16="http://schemas.microsoft.com/office/drawing/2014/main" id="{5CDE732F-C2AC-F813-3943-CF612CF8BE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4001" y="5010684"/>
              <a:ext cx="925789" cy="947243"/>
            </a:xfrm>
            <a:prstGeom prst="rect">
              <a:avLst/>
            </a:prstGeom>
          </p:spPr>
        </p:pic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33F5D9BA-4DCB-FEC1-8FAB-7D84F681CB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7644" y="1816245"/>
            <a:ext cx="4056712" cy="44631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3521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7A098-B1F2-81CB-2BEC-849AA94D5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16A9B93D-1CFC-34C5-D1EC-37E1D80E77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5799" y="0"/>
            <a:ext cx="1546202" cy="6858000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F8BC2163-BE1B-FCDE-B560-A898A1C5468D}"/>
              </a:ext>
            </a:extLst>
          </p:cNvPr>
          <p:cNvSpPr/>
          <p:nvPr/>
        </p:nvSpPr>
        <p:spPr>
          <a:xfrm>
            <a:off x="7034088" y="430442"/>
            <a:ext cx="4523323" cy="27585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D503BEDA-D14F-D5F7-8EB2-4A09676D0D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6175829" cy="6857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EF72E58C-F263-9C22-B5FC-571A72FD81C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34590" y="885650"/>
            <a:ext cx="5558197" cy="5239658"/>
          </a:xfrm>
          <a:prstGeom prst="roundRect">
            <a:avLst/>
          </a:prstGeom>
          <a:solidFill>
            <a:srgbClr val="DAF0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키위새는 </a:t>
            </a:r>
            <a:endParaRPr lang="en-US" altLang="ko-KR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뉴질랜드의 상징이며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</a:p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날지 못하는 작은 새예요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</a:p>
          <a:p>
            <a:pPr algn="ctr"/>
            <a:endParaRPr lang="en-US" altLang="ko-KR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 사람을 </a:t>
            </a:r>
            <a:endParaRPr lang="en-US" altLang="ko-KR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키위라고 부르기도 해요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B3C2CD-DC44-6558-D57E-A3B449A7BD58}"/>
              </a:ext>
            </a:extLst>
          </p:cNvPr>
          <p:cNvSpPr txBox="1"/>
          <p:nvPr/>
        </p:nvSpPr>
        <p:spPr>
          <a:xfrm>
            <a:off x="349799" y="357447"/>
            <a:ext cx="15462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5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Q.</a:t>
            </a:r>
            <a:endParaRPr lang="ko-KR" altLang="en-US" sz="115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C357968-82E9-8C8B-939F-1AD7FCC8CDBE}"/>
              </a:ext>
            </a:extLst>
          </p:cNvPr>
          <p:cNvSpPr/>
          <p:nvPr/>
        </p:nvSpPr>
        <p:spPr>
          <a:xfrm>
            <a:off x="7034088" y="430442"/>
            <a:ext cx="4523323" cy="275854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7F19C8-1690-370B-8EDD-76E7229BF95C}"/>
              </a:ext>
            </a:extLst>
          </p:cNvPr>
          <p:cNvSpPr txBox="1"/>
          <p:nvPr/>
        </p:nvSpPr>
        <p:spPr>
          <a:xfrm>
            <a:off x="8390694" y="1255715"/>
            <a:ext cx="181011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키위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0D1E744A-1AE8-9CAA-888B-C8D8FC96697B}"/>
              </a:ext>
            </a:extLst>
          </p:cNvPr>
          <p:cNvSpPr/>
          <p:nvPr/>
        </p:nvSpPr>
        <p:spPr>
          <a:xfrm>
            <a:off x="7034088" y="3669016"/>
            <a:ext cx="4523323" cy="27585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33219D-BC7D-3C44-A3EC-513F37FC68A7}"/>
              </a:ext>
            </a:extLst>
          </p:cNvPr>
          <p:cNvSpPr txBox="1"/>
          <p:nvPr/>
        </p:nvSpPr>
        <p:spPr>
          <a:xfrm>
            <a:off x="8390694" y="4494289"/>
            <a:ext cx="181011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방울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430D9F36-6171-ABFF-A1A0-741DE7FE8A5B}"/>
              </a:ext>
            </a:extLst>
          </p:cNvPr>
          <p:cNvSpPr/>
          <p:nvPr/>
        </p:nvSpPr>
        <p:spPr>
          <a:xfrm>
            <a:off x="2572190" y="1836070"/>
            <a:ext cx="822209" cy="55245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876CF579-D31C-0A63-18CD-CA72F286069A}"/>
              </a:ext>
            </a:extLst>
          </p:cNvPr>
          <p:cNvSpPr/>
          <p:nvPr/>
        </p:nvSpPr>
        <p:spPr>
          <a:xfrm>
            <a:off x="1302725" y="4579270"/>
            <a:ext cx="822209" cy="55245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4" name="그림 23">
            <a:extLst>
              <a:ext uri="{FF2B5EF4-FFF2-40B4-BE49-F238E27FC236}">
                <a16:creationId xmlns:a16="http://schemas.microsoft.com/office/drawing/2014/main" id="{B86927BB-07B0-3F68-E690-503A05164D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4088" y="3678910"/>
            <a:ext cx="4523322" cy="2758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386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0" grpId="0" animBg="1"/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850CC1-C1E8-54D1-2B22-FA64679DDA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7AD6DE5F-747C-3C53-EC3F-8D0251DAB3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5799" y="0"/>
            <a:ext cx="1546202" cy="6858000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F3C20853-FA35-6D6C-A98A-6D6174E2DD15}"/>
              </a:ext>
            </a:extLst>
          </p:cNvPr>
          <p:cNvSpPr/>
          <p:nvPr/>
        </p:nvSpPr>
        <p:spPr>
          <a:xfrm>
            <a:off x="7034088" y="430442"/>
            <a:ext cx="4523323" cy="27585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0A541373-0064-3CE3-18B5-E2BCEBB7C5C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6175829" cy="6857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B1057766-4061-8B50-1A7A-C2DAFE2FC40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34590" y="885650"/>
            <a:ext cx="5558197" cy="5239658"/>
          </a:xfrm>
          <a:prstGeom prst="roundRect">
            <a:avLst/>
          </a:prstGeom>
          <a:solidFill>
            <a:srgbClr val="DAF0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뉴질랜드에는</a:t>
            </a:r>
            <a:endParaRPr lang="en-US" altLang="ko-KR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사람보다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양이 많아요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  <a:p>
            <a:pPr algn="ctr"/>
            <a:endParaRPr lang="en-US" altLang="ko-KR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5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천만 마리가</a:t>
            </a:r>
            <a:endParaRPr lang="en-US" altLang="ko-KR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살고 있어요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C5F3EC-8D1E-2454-44A4-272D98229C96}"/>
              </a:ext>
            </a:extLst>
          </p:cNvPr>
          <p:cNvSpPr txBox="1"/>
          <p:nvPr/>
        </p:nvSpPr>
        <p:spPr>
          <a:xfrm>
            <a:off x="349799" y="357447"/>
            <a:ext cx="15462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5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Q.</a:t>
            </a:r>
            <a:endParaRPr lang="ko-KR" altLang="en-US" sz="115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61A066B-3800-CE67-A085-2EB2832F5BA7}"/>
              </a:ext>
            </a:extLst>
          </p:cNvPr>
          <p:cNvSpPr/>
          <p:nvPr/>
        </p:nvSpPr>
        <p:spPr>
          <a:xfrm>
            <a:off x="7034088" y="430442"/>
            <a:ext cx="4523323" cy="275854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15A61C-E534-5F53-91E1-38363C58A058}"/>
              </a:ext>
            </a:extLst>
          </p:cNvPr>
          <p:cNvSpPr txBox="1"/>
          <p:nvPr/>
        </p:nvSpPr>
        <p:spPr>
          <a:xfrm>
            <a:off x="8797055" y="1255715"/>
            <a:ext cx="99738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양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22758D21-621E-C387-EF3F-C9581548D0CC}"/>
              </a:ext>
            </a:extLst>
          </p:cNvPr>
          <p:cNvSpPr/>
          <p:nvPr/>
        </p:nvSpPr>
        <p:spPr>
          <a:xfrm>
            <a:off x="7034088" y="3669016"/>
            <a:ext cx="4523323" cy="27585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83E6B9-5E8A-4DEE-3DB9-EB657AC7A597}"/>
              </a:ext>
            </a:extLst>
          </p:cNvPr>
          <p:cNvSpPr txBox="1"/>
          <p:nvPr/>
        </p:nvSpPr>
        <p:spPr>
          <a:xfrm>
            <a:off x="8797055" y="4494289"/>
            <a:ext cx="99738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말</a:t>
            </a: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55A25EAC-78CE-2804-B06E-EA4B94A5EB4C}"/>
              </a:ext>
            </a:extLst>
          </p:cNvPr>
          <p:cNvSpPr/>
          <p:nvPr/>
        </p:nvSpPr>
        <p:spPr>
          <a:xfrm>
            <a:off x="3178969" y="2592161"/>
            <a:ext cx="382331" cy="55245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포유류, 잔디, 양, 야외이(가) 표시된 사진&#10;&#10;자동 생성된 설명">
            <a:extLst>
              <a:ext uri="{FF2B5EF4-FFF2-40B4-BE49-F238E27FC236}">
                <a16:creationId xmlns:a16="http://schemas.microsoft.com/office/drawing/2014/main" id="{3A8A8294-2C29-5885-42B8-B975FF75EE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506" y="3669016"/>
            <a:ext cx="4523323" cy="275854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E08E244-A6A6-A1AB-7483-49FAFEA58CD3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470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E0824E-7737-A94F-7A64-9E8EA09BA6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DA5C8A0F-2CED-AB19-F60E-0B1CE43066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5799" y="0"/>
            <a:ext cx="1546202" cy="6858000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A9B8E6C4-79ED-A2AD-6BC5-1FC1C4793DDA}"/>
              </a:ext>
            </a:extLst>
          </p:cNvPr>
          <p:cNvSpPr/>
          <p:nvPr/>
        </p:nvSpPr>
        <p:spPr>
          <a:xfrm>
            <a:off x="7034088" y="430442"/>
            <a:ext cx="4523323" cy="27585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3D58C91A-FB21-A0B3-9997-5C052431C19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6175829" cy="6857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2198CAB9-042B-811D-C261-47B00C37D8E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34590" y="885650"/>
            <a:ext cx="5558197" cy="5239658"/>
          </a:xfrm>
          <a:prstGeom prst="roundRect">
            <a:avLst/>
          </a:prstGeom>
          <a:solidFill>
            <a:srgbClr val="DAF0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뉴질랜드의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마오리족은</a:t>
            </a:r>
            <a:endParaRPr lang="en-US" altLang="ko-KR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독특한 언어와 전통이 있어요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  <a:p>
            <a:pPr algn="ctr"/>
            <a:endParaRPr lang="en-US" altLang="ko-KR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“</a:t>
            </a:r>
            <a:r>
              <a:rPr lang="ko-KR" altLang="en-US" sz="36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하카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”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라는 </a:t>
            </a:r>
            <a:endParaRPr lang="en-US" altLang="ko-KR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전통 </a:t>
            </a:r>
            <a:r>
              <a:rPr lang="ko-KR" altLang="en-US" sz="36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춤으로유명해요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en-US" altLang="ko-KR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48CD20-48DF-225E-B112-E0A6EDAC3112}"/>
              </a:ext>
            </a:extLst>
          </p:cNvPr>
          <p:cNvSpPr txBox="1"/>
          <p:nvPr/>
        </p:nvSpPr>
        <p:spPr>
          <a:xfrm>
            <a:off x="349799" y="357447"/>
            <a:ext cx="15462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5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Q.</a:t>
            </a:r>
            <a:endParaRPr lang="ko-KR" altLang="en-US" sz="115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B37C76-09EA-65E2-746B-6E011F328A3F}"/>
              </a:ext>
            </a:extLst>
          </p:cNvPr>
          <p:cNvSpPr txBox="1"/>
          <p:nvPr/>
        </p:nvSpPr>
        <p:spPr>
          <a:xfrm>
            <a:off x="7664940" y="1255715"/>
            <a:ext cx="343555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 err="1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이누이트</a:t>
            </a:r>
            <a:endParaRPr lang="ko-KR" altLang="en-US" sz="66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F327FF70-266E-6E11-4E41-B66E8AE60C26}"/>
              </a:ext>
            </a:extLst>
          </p:cNvPr>
          <p:cNvSpPr/>
          <p:nvPr/>
        </p:nvSpPr>
        <p:spPr>
          <a:xfrm>
            <a:off x="7034088" y="3669016"/>
            <a:ext cx="4523323" cy="27585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260B41F-925C-9AA5-C740-2FEE5CA6ADC1}"/>
              </a:ext>
            </a:extLst>
          </p:cNvPr>
          <p:cNvSpPr/>
          <p:nvPr/>
        </p:nvSpPr>
        <p:spPr>
          <a:xfrm>
            <a:off x="7034088" y="3669016"/>
            <a:ext cx="4523323" cy="275854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23A605-99D7-96E6-1DEE-B0BCAD840CBC}"/>
              </a:ext>
            </a:extLst>
          </p:cNvPr>
          <p:cNvSpPr txBox="1"/>
          <p:nvPr/>
        </p:nvSpPr>
        <p:spPr>
          <a:xfrm>
            <a:off x="7664940" y="4494289"/>
            <a:ext cx="343555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마오리족</a:t>
            </a: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BA402D1-F395-A17F-AA3F-EEA7F4A3154E}"/>
              </a:ext>
            </a:extLst>
          </p:cNvPr>
          <p:cNvSpPr/>
          <p:nvPr/>
        </p:nvSpPr>
        <p:spPr>
          <a:xfrm>
            <a:off x="3549010" y="2139873"/>
            <a:ext cx="1456378" cy="55245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의류, 야외, 사람, 스포츠이(가) 표시된 사진&#10;&#10;자동 생성된 설명">
            <a:extLst>
              <a:ext uri="{FF2B5EF4-FFF2-40B4-BE49-F238E27FC236}">
                <a16:creationId xmlns:a16="http://schemas.microsoft.com/office/drawing/2014/main" id="{7247A79F-2077-E7F1-4C31-A7D2A22BAF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088" y="433049"/>
            <a:ext cx="4548741" cy="275593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BACB0D7-F469-914F-B6F6-ABC49A720750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3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4F7250-3B91-6C07-DC10-1C6F8E384B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7FEC4A7B-BE35-8F70-C069-D2FCBDE506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5799" y="0"/>
            <a:ext cx="1546202" cy="6858000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8EC1C767-DA14-538F-E03D-3EA970F70025}"/>
              </a:ext>
            </a:extLst>
          </p:cNvPr>
          <p:cNvSpPr/>
          <p:nvPr/>
        </p:nvSpPr>
        <p:spPr>
          <a:xfrm>
            <a:off x="7034088" y="430442"/>
            <a:ext cx="4523323" cy="27585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6B76CD11-4214-F7A8-A625-615625CFC40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6175829" cy="6857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930D9DD7-97C7-D928-258D-5A156B96C92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34590" y="885650"/>
            <a:ext cx="5558197" cy="5239658"/>
          </a:xfrm>
          <a:prstGeom prst="roundRect">
            <a:avLst/>
          </a:prstGeom>
          <a:solidFill>
            <a:srgbClr val="DAF0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뉴질랜드는 자연 환경이 잘 보존되어 있어요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  <a:p>
            <a:pPr algn="ctr"/>
            <a:endParaRPr lang="en-US" altLang="ko-KR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공원이나 해변에</a:t>
            </a:r>
            <a:endParaRPr lang="en-US" altLang="ko-KR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쓰레기를 버리면</a:t>
            </a:r>
            <a:endParaRPr lang="en-US" altLang="ko-KR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큰 벌금을 물 수 있어요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607D3A-D47E-152C-71B2-52CDB29C0CBC}"/>
              </a:ext>
            </a:extLst>
          </p:cNvPr>
          <p:cNvSpPr txBox="1"/>
          <p:nvPr/>
        </p:nvSpPr>
        <p:spPr>
          <a:xfrm>
            <a:off x="349799" y="357447"/>
            <a:ext cx="15462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5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Q.</a:t>
            </a:r>
            <a:endParaRPr lang="ko-KR" altLang="en-US" sz="115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39CA584A-63A2-406D-9AD3-B570829D1DD6}"/>
              </a:ext>
            </a:extLst>
          </p:cNvPr>
          <p:cNvSpPr/>
          <p:nvPr/>
        </p:nvSpPr>
        <p:spPr>
          <a:xfrm>
            <a:off x="7034088" y="430442"/>
            <a:ext cx="4523323" cy="275854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3DA1BA-AEF7-F7FD-8015-5BC788217507}"/>
              </a:ext>
            </a:extLst>
          </p:cNvPr>
          <p:cNvSpPr txBox="1"/>
          <p:nvPr/>
        </p:nvSpPr>
        <p:spPr>
          <a:xfrm>
            <a:off x="8797055" y="1255715"/>
            <a:ext cx="77777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O</a:t>
            </a:r>
            <a:endParaRPr lang="ko-KR" altLang="en-US" sz="66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285D515D-D66F-BE1B-A9C8-4B8FD4C78D8E}"/>
              </a:ext>
            </a:extLst>
          </p:cNvPr>
          <p:cNvSpPr/>
          <p:nvPr/>
        </p:nvSpPr>
        <p:spPr>
          <a:xfrm>
            <a:off x="7034088" y="3669016"/>
            <a:ext cx="4523323" cy="27585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8D641A-0A85-B676-8838-6D3441D679CC}"/>
              </a:ext>
            </a:extLst>
          </p:cNvPr>
          <p:cNvSpPr txBox="1"/>
          <p:nvPr/>
        </p:nvSpPr>
        <p:spPr>
          <a:xfrm>
            <a:off x="8797055" y="4494289"/>
            <a:ext cx="73289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X</a:t>
            </a:r>
            <a:endParaRPr lang="ko-KR" altLang="en-US" sz="66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174E2A35-18E3-F114-EB5D-0A2BC072ED67}"/>
              </a:ext>
            </a:extLst>
          </p:cNvPr>
          <p:cNvGrpSpPr/>
          <p:nvPr/>
        </p:nvGrpSpPr>
        <p:grpSpPr>
          <a:xfrm>
            <a:off x="7047289" y="3669017"/>
            <a:ext cx="4523322" cy="2758542"/>
            <a:chOff x="7047289" y="3669017"/>
            <a:chExt cx="4523322" cy="2758542"/>
          </a:xfrm>
        </p:grpSpPr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DB97E20A-D17E-F07A-7596-4F3EB4CBEC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47289" y="3669017"/>
              <a:ext cx="4523322" cy="2758542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F4781C2-EC63-E93F-7E1A-FE9E9795569B}"/>
                </a:ext>
              </a:extLst>
            </p:cNvPr>
            <p:cNvSpPr txBox="1"/>
            <p:nvPr/>
          </p:nvSpPr>
          <p:spPr>
            <a:xfrm>
              <a:off x="8139114" y="5347099"/>
              <a:ext cx="84533" cy="200055"/>
            </a:xfrm>
            <a:prstGeom prst="rect">
              <a:avLst/>
            </a:prstGeom>
            <a:solidFill>
              <a:srgbClr val="E8E1B6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700" b="1" dirty="0"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S</a:t>
              </a:r>
              <a:endParaRPr lang="ko-KR" altLang="en-US" sz="700" b="1" dirty="0"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7564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F1C75-C287-84E2-5572-083F1E92DE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84D8127A-4143-FFFD-B146-04BB2EB2F3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5799" y="0"/>
            <a:ext cx="1546202" cy="6858000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DA60B27F-562F-F745-54C1-0FCF5D8D6C15}"/>
              </a:ext>
            </a:extLst>
          </p:cNvPr>
          <p:cNvSpPr/>
          <p:nvPr/>
        </p:nvSpPr>
        <p:spPr>
          <a:xfrm>
            <a:off x="7034088" y="430442"/>
            <a:ext cx="4523323" cy="27585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4493AB13-42CF-562B-08AA-65AFE1CE7D3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6175829" cy="6857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2278FAE0-F257-3B5A-317A-1C33DA926A3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34590" y="885650"/>
            <a:ext cx="5558197" cy="5239658"/>
          </a:xfrm>
          <a:prstGeom prst="roundRect">
            <a:avLst/>
          </a:prstGeom>
          <a:solidFill>
            <a:srgbClr val="DAF0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뉴질랜드는 지금도 </a:t>
            </a:r>
            <a:endParaRPr lang="en-US" altLang="ko-KR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활동 중인 화산이 많아요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  <a:p>
            <a:pPr algn="ctr"/>
            <a:endParaRPr lang="en-US" altLang="ko-KR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주변 지역에서</a:t>
            </a:r>
            <a:endParaRPr lang="en-US" altLang="ko-KR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온천을 쉽게 볼 수 있어요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84D4B0-A714-608F-D0DA-10CD9AEBDF89}"/>
              </a:ext>
            </a:extLst>
          </p:cNvPr>
          <p:cNvSpPr txBox="1"/>
          <p:nvPr/>
        </p:nvSpPr>
        <p:spPr>
          <a:xfrm>
            <a:off x="349799" y="357447"/>
            <a:ext cx="15462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5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Q.</a:t>
            </a:r>
            <a:endParaRPr lang="ko-KR" altLang="en-US" sz="115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265D3A-A26D-2DE0-1142-F730E54F9AFB}"/>
              </a:ext>
            </a:extLst>
          </p:cNvPr>
          <p:cNvSpPr txBox="1"/>
          <p:nvPr/>
        </p:nvSpPr>
        <p:spPr>
          <a:xfrm>
            <a:off x="8390694" y="1255715"/>
            <a:ext cx="181011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태풍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1E734E09-8CEA-E8FB-F5EB-70DF2F978653}"/>
              </a:ext>
            </a:extLst>
          </p:cNvPr>
          <p:cNvSpPr/>
          <p:nvPr/>
        </p:nvSpPr>
        <p:spPr>
          <a:xfrm>
            <a:off x="7034088" y="3669016"/>
            <a:ext cx="4523323" cy="27585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769A466-656C-F723-61A8-9C88DD290765}"/>
              </a:ext>
            </a:extLst>
          </p:cNvPr>
          <p:cNvSpPr/>
          <p:nvPr/>
        </p:nvSpPr>
        <p:spPr>
          <a:xfrm>
            <a:off x="7034088" y="3669016"/>
            <a:ext cx="4523323" cy="275854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B251597-94FD-0811-F257-F4944FF32820}"/>
              </a:ext>
            </a:extLst>
          </p:cNvPr>
          <p:cNvSpPr txBox="1"/>
          <p:nvPr/>
        </p:nvSpPr>
        <p:spPr>
          <a:xfrm>
            <a:off x="8390694" y="4494289"/>
            <a:ext cx="181011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화산</a:t>
            </a: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ECCE7ED-AF44-DD07-6D78-FCB91FF04FBE}"/>
              </a:ext>
            </a:extLst>
          </p:cNvPr>
          <p:cNvSpPr/>
          <p:nvPr/>
        </p:nvSpPr>
        <p:spPr>
          <a:xfrm>
            <a:off x="3057525" y="2672253"/>
            <a:ext cx="724405" cy="55245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구름, 물, 자연, 하늘이(가) 표시된 사진&#10;&#10;자동 생성된 설명">
            <a:extLst>
              <a:ext uri="{FF2B5EF4-FFF2-40B4-BE49-F238E27FC236}">
                <a16:creationId xmlns:a16="http://schemas.microsoft.com/office/drawing/2014/main" id="{2333419A-E9CF-F78F-87DC-A6B18807B0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089" y="430442"/>
            <a:ext cx="4523322" cy="275854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DC8A12E-BB8B-B990-07AF-304F490DDBB0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761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4A3E54-9F8D-21F4-D66B-4F9B363C3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108D317-7CBD-4897-BD1F-959436D2A3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BF26504F-5C88-6605-8B89-AEC778E782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44" t="16117" b="11335"/>
          <a:stretch/>
        </p:blipFill>
        <p:spPr>
          <a:xfrm>
            <a:off x="0" y="0"/>
            <a:ext cx="4130125" cy="6858000"/>
          </a:xfrm>
          <a:custGeom>
            <a:avLst/>
            <a:gdLst/>
            <a:ahLst/>
            <a:cxnLst/>
            <a:rect l="l" t="t" r="r" b="b"/>
            <a:pathLst>
              <a:path w="6717456" h="6858000">
                <a:moveTo>
                  <a:pt x="0" y="0"/>
                </a:moveTo>
                <a:lnTo>
                  <a:pt x="6149468" y="0"/>
                </a:lnTo>
                <a:lnTo>
                  <a:pt x="6202448" y="162605"/>
                </a:lnTo>
                <a:cubicBezTo>
                  <a:pt x="6535625" y="1263763"/>
                  <a:pt x="6717456" y="2453207"/>
                  <a:pt x="6717456" y="3694043"/>
                </a:cubicBezTo>
                <a:cubicBezTo>
                  <a:pt x="6717456" y="4757617"/>
                  <a:pt x="6583866" y="5783433"/>
                  <a:pt x="6335883" y="6748259"/>
                </a:cubicBezTo>
                <a:lnTo>
                  <a:pt x="6305198" y="685800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6297641-8B9F-4767-9606-8A11313227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89864" y="387939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8F3CA65-EA00-46B4-9616-39E6853F7B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36172" y="2240371"/>
            <a:ext cx="42062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59C27A52-9715-B3A4-74FD-338365950A7B}"/>
              </a:ext>
            </a:extLst>
          </p:cNvPr>
          <p:cNvGrpSpPr/>
          <p:nvPr/>
        </p:nvGrpSpPr>
        <p:grpSpPr>
          <a:xfrm flipH="1">
            <a:off x="372479" y="3058200"/>
            <a:ext cx="4130125" cy="3609354"/>
            <a:chOff x="3756574" y="2162301"/>
            <a:chExt cx="4130125" cy="3609354"/>
          </a:xfrm>
        </p:grpSpPr>
        <p:pic>
          <p:nvPicPr>
            <p:cNvPr id="3" name="그림 2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D365A059-7865-1724-92DA-F56CD8444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6574" y="2162301"/>
              <a:ext cx="4130125" cy="3609354"/>
            </a:xfrm>
            <a:prstGeom prst="rect">
              <a:avLst/>
            </a:prstGeom>
          </p:spPr>
        </p:pic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BD27AC22-91FA-BAF6-8D9A-1EC1642C79C7}"/>
                </a:ext>
              </a:extLst>
            </p:cNvPr>
            <p:cNvSpPr/>
            <p:nvPr/>
          </p:nvSpPr>
          <p:spPr>
            <a:xfrm>
              <a:off x="6307933" y="3140869"/>
              <a:ext cx="45719" cy="107156"/>
            </a:xfrm>
            <a:prstGeom prst="rect">
              <a:avLst/>
            </a:prstGeom>
            <a:solidFill>
              <a:srgbClr val="9DDE5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0CB093D6-52EC-554E-5FD7-745B905F3EEA}"/>
              </a:ext>
            </a:extLst>
          </p:cNvPr>
          <p:cNvGrpSpPr/>
          <p:nvPr/>
        </p:nvGrpSpPr>
        <p:grpSpPr>
          <a:xfrm>
            <a:off x="4606216" y="399143"/>
            <a:ext cx="2537534" cy="755963"/>
            <a:chOff x="742846" y="777406"/>
            <a:chExt cx="2537534" cy="755963"/>
          </a:xfrm>
        </p:grpSpPr>
        <p:grpSp>
          <p:nvGrpSpPr>
            <p:cNvPr id="15" name="그룹 14">
              <a:extLst>
                <a:ext uri="{FF2B5EF4-FFF2-40B4-BE49-F238E27FC236}">
                  <a16:creationId xmlns:a16="http://schemas.microsoft.com/office/drawing/2014/main" id="{22EB3CDA-6357-77F6-F6D7-28ED008927CA}"/>
                </a:ext>
              </a:extLst>
            </p:cNvPr>
            <p:cNvGrpSpPr/>
            <p:nvPr/>
          </p:nvGrpSpPr>
          <p:grpSpPr>
            <a:xfrm>
              <a:off x="742846" y="777406"/>
              <a:ext cx="430646" cy="755963"/>
              <a:chOff x="4812030" y="3342988"/>
              <a:chExt cx="430646" cy="755963"/>
            </a:xfrm>
          </p:grpSpPr>
          <p:sp>
            <p:nvSpPr>
              <p:cNvPr id="18" name="타원 17">
                <a:extLst>
                  <a:ext uri="{FF2B5EF4-FFF2-40B4-BE49-F238E27FC236}">
                    <a16:creationId xmlns:a16="http://schemas.microsoft.com/office/drawing/2014/main" id="{2A0BD0EE-7887-2D31-6BE2-CE78A4F9C040}"/>
                  </a:ext>
                </a:extLst>
              </p:cNvPr>
              <p:cNvSpPr/>
              <p:nvPr/>
            </p:nvSpPr>
            <p:spPr>
              <a:xfrm>
                <a:off x="4831138" y="3870351"/>
                <a:ext cx="392430" cy="228600"/>
              </a:xfrm>
              <a:prstGeom prst="ellipse">
                <a:avLst/>
              </a:prstGeom>
              <a:solidFill>
                <a:srgbClr val="8CCDD1">
                  <a:alpha val="4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19" name="그림 18" descr="열기구, 풍선이(가) 표시된 사진&#10;&#10;자동 생성된 설명">
                <a:extLst>
                  <a:ext uri="{FF2B5EF4-FFF2-40B4-BE49-F238E27FC236}">
                    <a16:creationId xmlns:a16="http://schemas.microsoft.com/office/drawing/2014/main" id="{FC886785-A6A2-D5BB-C89A-B9CFA1C0F3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12030" y="3342988"/>
                <a:ext cx="430646" cy="641663"/>
              </a:xfrm>
              <a:prstGeom prst="rect">
                <a:avLst/>
              </a:prstGeom>
            </p:spPr>
          </p:pic>
        </p:grpSp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25315F9F-9253-FB05-0647-3BE0F2BA7CEC}"/>
                </a:ext>
              </a:extLst>
            </p:cNvPr>
            <p:cNvCxnSpPr>
              <a:cxnSpLocks/>
            </p:cNvCxnSpPr>
            <p:nvPr/>
          </p:nvCxnSpPr>
          <p:spPr>
            <a:xfrm>
              <a:off x="1356275" y="1533369"/>
              <a:ext cx="1924105" cy="0"/>
            </a:xfrm>
            <a:prstGeom prst="line">
              <a:avLst/>
            </a:prstGeom>
            <a:ln w="22225" cmpd="thinThick">
              <a:solidFill>
                <a:srgbClr val="8CCDD1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20" name="제목 1">
            <a:extLst>
              <a:ext uri="{FF2B5EF4-FFF2-40B4-BE49-F238E27FC236}">
                <a16:creationId xmlns:a16="http://schemas.microsoft.com/office/drawing/2014/main" id="{9800CC83-F01A-FB86-7E27-13A36035544F}"/>
              </a:ext>
            </a:extLst>
          </p:cNvPr>
          <p:cNvSpPr txBox="1">
            <a:spLocks/>
          </p:cNvSpPr>
          <p:nvPr/>
        </p:nvSpPr>
        <p:spPr>
          <a:xfrm>
            <a:off x="5219645" y="514363"/>
            <a:ext cx="2130000" cy="6416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학습 순서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2984C7A2-15DF-8BD8-C1E3-A0D8D64176BC}"/>
              </a:ext>
            </a:extLst>
          </p:cNvPr>
          <p:cNvSpPr/>
          <p:nvPr/>
        </p:nvSpPr>
        <p:spPr>
          <a:xfrm>
            <a:off x="7336172" y="409222"/>
            <a:ext cx="4434914" cy="21190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14D18D9B-6455-207C-CA32-04986BAE24A9}"/>
              </a:ext>
            </a:extLst>
          </p:cNvPr>
          <p:cNvGrpSpPr/>
          <p:nvPr/>
        </p:nvGrpSpPr>
        <p:grpSpPr>
          <a:xfrm>
            <a:off x="5157292" y="1795851"/>
            <a:ext cx="5703709" cy="825592"/>
            <a:chOff x="5157292" y="1795851"/>
            <a:chExt cx="5703709" cy="825592"/>
          </a:xfrm>
        </p:grpSpPr>
        <p:sp>
          <p:nvSpPr>
            <p:cNvPr id="36" name="사각형: 둥근 모서리 35">
              <a:extLst>
                <a:ext uri="{FF2B5EF4-FFF2-40B4-BE49-F238E27FC236}">
                  <a16:creationId xmlns:a16="http://schemas.microsoft.com/office/drawing/2014/main" id="{DF3F433C-CF10-9DB2-C7DC-54C6242CCDEA}"/>
                </a:ext>
              </a:extLst>
            </p:cNvPr>
            <p:cNvSpPr/>
            <p:nvPr/>
          </p:nvSpPr>
          <p:spPr>
            <a:xfrm>
              <a:off x="5455788" y="1910151"/>
              <a:ext cx="5405213" cy="70575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 뉴질랜드는 어떤 나라</a:t>
              </a:r>
              <a:r>
                <a:rPr lang="en-US" altLang="ko-KR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?</a:t>
              </a:r>
              <a:endParaRPr lang="ko-KR" altLang="en-US" sz="2400" dirty="0">
                <a:solidFill>
                  <a:schemeClr val="tx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sp>
          <p:nvSpPr>
            <p:cNvPr id="35" name="순서도: 순차적 액세스 저장소 34">
              <a:extLst>
                <a:ext uri="{FF2B5EF4-FFF2-40B4-BE49-F238E27FC236}">
                  <a16:creationId xmlns:a16="http://schemas.microsoft.com/office/drawing/2014/main" id="{861DD952-1FD4-31BE-7204-33F47BC37CE7}"/>
                </a:ext>
              </a:extLst>
            </p:cNvPr>
            <p:cNvSpPr/>
            <p:nvPr/>
          </p:nvSpPr>
          <p:spPr>
            <a:xfrm>
              <a:off x="5157292" y="1795851"/>
              <a:ext cx="825592" cy="825592"/>
            </a:xfrm>
            <a:prstGeom prst="flowChartMagneticTape">
              <a:avLst/>
            </a:prstGeom>
            <a:solidFill>
              <a:srgbClr val="40B4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>
                  <a:ln w="6600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tx1"/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1</a:t>
              </a:r>
              <a:endParaRPr lang="ko-KR" altLang="en-US" sz="2800" b="1" dirty="0">
                <a:ln w="660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211388F1-5A8F-3347-1B7E-5B29BE143C37}"/>
              </a:ext>
            </a:extLst>
          </p:cNvPr>
          <p:cNvGrpSpPr/>
          <p:nvPr/>
        </p:nvGrpSpPr>
        <p:grpSpPr>
          <a:xfrm>
            <a:off x="5157292" y="2914030"/>
            <a:ext cx="5703709" cy="825592"/>
            <a:chOff x="5157292" y="2914030"/>
            <a:chExt cx="5703709" cy="825592"/>
          </a:xfrm>
        </p:grpSpPr>
        <p:sp>
          <p:nvSpPr>
            <p:cNvPr id="43" name="사각형: 둥근 모서리 42">
              <a:extLst>
                <a:ext uri="{FF2B5EF4-FFF2-40B4-BE49-F238E27FC236}">
                  <a16:creationId xmlns:a16="http://schemas.microsoft.com/office/drawing/2014/main" id="{8B9041B0-A471-FA49-BC18-F536DA2FE2A5}"/>
                </a:ext>
              </a:extLst>
            </p:cNvPr>
            <p:cNvSpPr/>
            <p:nvPr/>
          </p:nvSpPr>
          <p:spPr>
            <a:xfrm>
              <a:off x="5455788" y="3028330"/>
              <a:ext cx="5405213" cy="70575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 뉴질랜드의 랜드마크</a:t>
              </a:r>
            </a:p>
          </p:txBody>
        </p:sp>
        <p:sp>
          <p:nvSpPr>
            <p:cNvPr id="44" name="순서도: 순차적 액세스 저장소 43">
              <a:extLst>
                <a:ext uri="{FF2B5EF4-FFF2-40B4-BE49-F238E27FC236}">
                  <a16:creationId xmlns:a16="http://schemas.microsoft.com/office/drawing/2014/main" id="{7471FC93-D4C0-3158-E678-529381CDFE44}"/>
                </a:ext>
              </a:extLst>
            </p:cNvPr>
            <p:cNvSpPr/>
            <p:nvPr/>
          </p:nvSpPr>
          <p:spPr>
            <a:xfrm>
              <a:off x="5157292" y="2914030"/>
              <a:ext cx="825592" cy="825592"/>
            </a:xfrm>
            <a:prstGeom prst="flowChartMagneticTape">
              <a:avLst/>
            </a:prstGeom>
            <a:solidFill>
              <a:srgbClr val="40B4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>
                  <a:ln w="6600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tx1"/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2</a:t>
              </a:r>
              <a:endParaRPr lang="ko-KR" altLang="en-US" sz="2800" b="1" dirty="0">
                <a:ln w="660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51" name="그룹 50">
            <a:extLst>
              <a:ext uri="{FF2B5EF4-FFF2-40B4-BE49-F238E27FC236}">
                <a16:creationId xmlns:a16="http://schemas.microsoft.com/office/drawing/2014/main" id="{A08E78A4-CC02-4CBE-FDE0-DF71762B827C}"/>
              </a:ext>
            </a:extLst>
          </p:cNvPr>
          <p:cNvGrpSpPr/>
          <p:nvPr/>
        </p:nvGrpSpPr>
        <p:grpSpPr>
          <a:xfrm>
            <a:off x="5157292" y="4036768"/>
            <a:ext cx="5703709" cy="825592"/>
            <a:chOff x="5157292" y="4036768"/>
            <a:chExt cx="5703709" cy="825592"/>
          </a:xfrm>
        </p:grpSpPr>
        <p:sp>
          <p:nvSpPr>
            <p:cNvPr id="45" name="사각형: 둥근 모서리 44">
              <a:extLst>
                <a:ext uri="{FF2B5EF4-FFF2-40B4-BE49-F238E27FC236}">
                  <a16:creationId xmlns:a16="http://schemas.microsoft.com/office/drawing/2014/main" id="{3E3BCD8F-B387-F304-F8AC-FB89D2E4EC09}"/>
                </a:ext>
              </a:extLst>
            </p:cNvPr>
            <p:cNvSpPr/>
            <p:nvPr/>
          </p:nvSpPr>
          <p:spPr>
            <a:xfrm>
              <a:off x="5455788" y="4151068"/>
              <a:ext cx="5405213" cy="70575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 뉴질랜드 길 찾기</a:t>
              </a:r>
            </a:p>
          </p:txBody>
        </p:sp>
        <p:sp>
          <p:nvSpPr>
            <p:cNvPr id="46" name="순서도: 순차적 액세스 저장소 45">
              <a:extLst>
                <a:ext uri="{FF2B5EF4-FFF2-40B4-BE49-F238E27FC236}">
                  <a16:creationId xmlns:a16="http://schemas.microsoft.com/office/drawing/2014/main" id="{2F86F31F-2478-F20B-40A0-68F8614ED30F}"/>
                </a:ext>
              </a:extLst>
            </p:cNvPr>
            <p:cNvSpPr/>
            <p:nvPr/>
          </p:nvSpPr>
          <p:spPr>
            <a:xfrm>
              <a:off x="5157292" y="4036768"/>
              <a:ext cx="825592" cy="825592"/>
            </a:xfrm>
            <a:prstGeom prst="flowChartMagneticTape">
              <a:avLst/>
            </a:prstGeom>
            <a:solidFill>
              <a:srgbClr val="40B4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>
                  <a:ln w="6600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tx1"/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3</a:t>
              </a:r>
              <a:endParaRPr lang="ko-KR" altLang="en-US" sz="2800" b="1" dirty="0">
                <a:ln w="660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DB37BEED-DC5A-0A33-D930-4B53BB5FE960}"/>
              </a:ext>
            </a:extLst>
          </p:cNvPr>
          <p:cNvGrpSpPr/>
          <p:nvPr/>
        </p:nvGrpSpPr>
        <p:grpSpPr>
          <a:xfrm>
            <a:off x="5157292" y="5154947"/>
            <a:ext cx="5703709" cy="825592"/>
            <a:chOff x="5157292" y="5154947"/>
            <a:chExt cx="5703709" cy="825592"/>
          </a:xfrm>
        </p:grpSpPr>
        <p:sp>
          <p:nvSpPr>
            <p:cNvPr id="47" name="사각형: 둥근 모서리 46">
              <a:extLst>
                <a:ext uri="{FF2B5EF4-FFF2-40B4-BE49-F238E27FC236}">
                  <a16:creationId xmlns:a16="http://schemas.microsoft.com/office/drawing/2014/main" id="{0FCC9B38-36EF-F05D-9966-0CDD6AAB059B}"/>
                </a:ext>
              </a:extLst>
            </p:cNvPr>
            <p:cNvSpPr/>
            <p:nvPr/>
          </p:nvSpPr>
          <p:spPr>
            <a:xfrm>
              <a:off x="5455788" y="5269247"/>
              <a:ext cx="5405213" cy="70575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 정리하기</a:t>
              </a:r>
            </a:p>
          </p:txBody>
        </p:sp>
        <p:sp>
          <p:nvSpPr>
            <p:cNvPr id="48" name="순서도: 순차적 액세스 저장소 47">
              <a:extLst>
                <a:ext uri="{FF2B5EF4-FFF2-40B4-BE49-F238E27FC236}">
                  <a16:creationId xmlns:a16="http://schemas.microsoft.com/office/drawing/2014/main" id="{4B95DE1A-5D20-DFFE-809B-31A1C58E6806}"/>
                </a:ext>
              </a:extLst>
            </p:cNvPr>
            <p:cNvSpPr/>
            <p:nvPr/>
          </p:nvSpPr>
          <p:spPr>
            <a:xfrm>
              <a:off x="5157292" y="5154947"/>
              <a:ext cx="825592" cy="825592"/>
            </a:xfrm>
            <a:prstGeom prst="flowChartMagneticTape">
              <a:avLst/>
            </a:prstGeom>
            <a:solidFill>
              <a:srgbClr val="40B4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>
                  <a:ln w="6600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tx1"/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4</a:t>
              </a:r>
              <a:endParaRPr lang="ko-KR" altLang="en-US" sz="2800" b="1" dirty="0">
                <a:ln w="660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141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588F0-87CD-31EB-2920-D56E14F963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1260342A-9C89-904F-2A55-CEC6082BFCE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0DCDB654-B88A-774A-77C6-11F6793F9C5B}"/>
              </a:ext>
            </a:extLst>
          </p:cNvPr>
          <p:cNvSpPr/>
          <p:nvPr/>
        </p:nvSpPr>
        <p:spPr>
          <a:xfrm>
            <a:off x="666282" y="400504"/>
            <a:ext cx="10859436" cy="6135582"/>
          </a:xfrm>
          <a:prstGeom prst="rect">
            <a:avLst/>
          </a:prstGeom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0EC3A2-2F2D-B7CA-4DC3-B44DD8E97A72}"/>
              </a:ext>
            </a:extLst>
          </p:cNvPr>
          <p:cNvSpPr txBox="1"/>
          <p:nvPr/>
        </p:nvSpPr>
        <p:spPr>
          <a:xfrm>
            <a:off x="6972300" y="6536086"/>
            <a:ext cx="48768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출처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: KBS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공식 유튜브 채널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© KBS. All rights reserved.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7" name="온라인 미디어 6" title="아름다운 섬나라 뉴질랜드의 원주민 ‘마오리족’의 삶 [걸어서 세계속으로] | KBS 211127 방송">
            <a:hlinkClick r:id="" action="ppaction://media"/>
            <a:extLst>
              <a:ext uri="{FF2B5EF4-FFF2-40B4-BE49-F238E27FC236}">
                <a16:creationId xmlns:a16="http://schemas.microsoft.com/office/drawing/2014/main" id="{406E6632-13E4-5D6D-EB95-4E1153C1A0BF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66282" y="400504"/>
            <a:ext cx="10859436" cy="613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42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5FD79-3E28-1A7A-1A0C-486154C44A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6B6C609-AF32-D7EB-D640-A5DC2B70E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A1A6C8A1-CC95-BDD1-C69E-5756B1A905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968680AA-0C65-8606-7F0A-0E9F2297708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13879B82-8ED1-C497-CF50-F807BEFECF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477" y="2723362"/>
            <a:ext cx="766123" cy="705638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2DF4135A-12FB-1F59-CB1F-A7D2F1DE4E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1418321" y="2652179"/>
            <a:ext cx="1323256" cy="1001621"/>
          </a:xfrm>
          <a:prstGeom prst="rect">
            <a:avLst/>
          </a:prstGeom>
        </p:spPr>
      </p:pic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DA72F8FF-2C91-14C6-E3C2-559CAABA698A}"/>
              </a:ext>
            </a:extLst>
          </p:cNvPr>
          <p:cNvSpPr/>
          <p:nvPr/>
        </p:nvSpPr>
        <p:spPr>
          <a:xfrm>
            <a:off x="9717161" y="1461653"/>
            <a:ext cx="1433993" cy="1433993"/>
          </a:xfrm>
          <a:prstGeom prst="star12">
            <a:avLst/>
          </a:prstGeom>
          <a:noFill/>
          <a:ln w="76200">
            <a:solidFill>
              <a:srgbClr val="EDC3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2543108F-1DB1-50F8-6C08-5E5FBB1CEAE7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E1D60ECF-3BAC-8FB3-4E33-E6FCB6C8A335}"/>
              </a:ext>
            </a:extLst>
          </p:cNvPr>
          <p:cNvSpPr txBox="1">
            <a:spLocks/>
          </p:cNvSpPr>
          <p:nvPr/>
        </p:nvSpPr>
        <p:spPr>
          <a:xfrm>
            <a:off x="885825" y="2103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7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[ 4 ]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정리하기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05CC0058-06CB-9D31-3F0C-E365438BEB14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78A15FDC-FA8A-0C70-E14D-325D25160B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19436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47BB73-8771-602F-04CA-6B014B781B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F9CD4EB8-2C60-A565-917A-789F06F9C1F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81FE6B6C-1C01-0F5E-E863-F8E537ED49B9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256C3F40-F675-8733-B682-A6B0F43C731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58CD9A38-A5EC-6BF5-8BF2-91DF98CA996D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 여행 정말 재미있었다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51BE90F9-5F23-0EFF-82FC-6F08E23AF2AC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뉴질랜드를 딱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글자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로 표현해보자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D8EBFF60-3911-008D-D1A8-B4F73660FAC3}"/>
              </a:ext>
            </a:extLst>
          </p:cNvPr>
          <p:cNvGrpSpPr/>
          <p:nvPr/>
        </p:nvGrpSpPr>
        <p:grpSpPr>
          <a:xfrm>
            <a:off x="4117334" y="2226288"/>
            <a:ext cx="3688342" cy="3929111"/>
            <a:chOff x="4117334" y="2226288"/>
            <a:chExt cx="3688342" cy="3929111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624D2896-82B3-BE0A-CB74-A7698B51BEE9}"/>
                </a:ext>
              </a:extLst>
            </p:cNvPr>
            <p:cNvSpPr/>
            <p:nvPr/>
          </p:nvSpPr>
          <p:spPr>
            <a:xfrm>
              <a:off x="4670425" y="5677819"/>
              <a:ext cx="2381250" cy="47758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" name="그림 2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667E91D4-58C3-75D7-46C2-27F4903406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7334" y="2226288"/>
              <a:ext cx="3688342" cy="3829353"/>
            </a:xfrm>
            <a:prstGeom prst="rect">
              <a:avLst/>
            </a:prstGeom>
          </p:spPr>
        </p:pic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C0757CB4-53A5-2019-1FD2-A75FD35DF350}"/>
              </a:ext>
            </a:extLst>
          </p:cNvPr>
          <p:cNvGrpSpPr/>
          <p:nvPr/>
        </p:nvGrpSpPr>
        <p:grpSpPr>
          <a:xfrm>
            <a:off x="3504055" y="2074372"/>
            <a:ext cx="4565591" cy="3989911"/>
            <a:chOff x="4591468" y="425183"/>
            <a:chExt cx="3142494" cy="2746254"/>
          </a:xfrm>
        </p:grpSpPr>
        <p:pic>
          <p:nvPicPr>
            <p:cNvPr id="24" name="그림 23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F4CB5982-98A8-C4A3-ED12-7B2181E9E4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468" y="425183"/>
              <a:ext cx="3142494" cy="2746254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035B699C-0FF2-59A9-0886-3ED7F2469D40}"/>
                </a:ext>
              </a:extLst>
            </p:cNvPr>
            <p:cNvSpPr/>
            <p:nvPr/>
          </p:nvSpPr>
          <p:spPr>
            <a:xfrm>
              <a:off x="6514713" y="1159666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id="{33937780-2D42-0C3B-8C46-3515E3B729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6962" y="2906150"/>
            <a:ext cx="10064750" cy="1797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02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126445-63D6-0DE2-7086-F732B8794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CC889704-52FD-6373-9231-24E126E3FFC4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69D95D33-5455-E4B2-76E0-81CCF26D32FA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238ACB1D-2819-8E40-1972-A8F78630C55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F0CD2382-47C8-5F48-FC57-2B7B91519B0F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발표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해 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57144BC6-C9C1-FE3F-B050-2F9FC4B4D5C9}"/>
              </a:ext>
            </a:extLst>
          </p:cNvPr>
          <p:cNvGrpSpPr/>
          <p:nvPr/>
        </p:nvGrpSpPr>
        <p:grpSpPr>
          <a:xfrm>
            <a:off x="625633" y="685680"/>
            <a:ext cx="1060767" cy="1066551"/>
            <a:chOff x="625633" y="685680"/>
            <a:chExt cx="1060767" cy="1066551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6F07760E-4999-D6CD-DB9C-0D93229B8F94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663D02FD-0B88-DCFE-81D8-653F7A703F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  <p:sp>
        <p:nvSpPr>
          <p:cNvPr id="2" name="말풍선: 모서리가 둥근 사각형 1">
            <a:extLst>
              <a:ext uri="{FF2B5EF4-FFF2-40B4-BE49-F238E27FC236}">
                <a16:creationId xmlns:a16="http://schemas.microsoft.com/office/drawing/2014/main" id="{0959F14D-1A96-BD07-2955-B2C1818FE603}"/>
              </a:ext>
            </a:extLst>
          </p:cNvPr>
          <p:cNvSpPr/>
          <p:nvPr/>
        </p:nvSpPr>
        <p:spPr>
          <a:xfrm>
            <a:off x="3488924" y="2508530"/>
            <a:ext cx="7528264" cy="2603513"/>
          </a:xfrm>
          <a:prstGeom prst="wedgeRoundRectCallout">
            <a:avLst>
              <a:gd name="adj1" fmla="val -54266"/>
              <a:gd name="adj2" fmla="val 24554"/>
              <a:gd name="adj3" fmla="val 16667"/>
            </a:avLst>
          </a:prstGeom>
          <a:solidFill>
            <a:srgbClr val="CCE9EA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뉴질랜드는 </a:t>
            </a:r>
            <a:r>
              <a:rPr lang="ko-KR" altLang="en-US" sz="3200" u="sng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       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입니다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왜냐하면 </a:t>
            </a:r>
            <a:r>
              <a:rPr lang="ko-KR" altLang="en-US" sz="3200" u="sng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           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기 때문입니다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200" dirty="0">
              <a:solidFill>
                <a:srgbClr val="1D91B3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D56CFB27-FA8C-AEB5-1579-1CEA0B95A58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2991" t="51230" r="44327" b="1389"/>
          <a:stretch/>
        </p:blipFill>
        <p:spPr>
          <a:xfrm>
            <a:off x="1459858" y="3119859"/>
            <a:ext cx="1304736" cy="215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23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8A35A2-4D7B-F674-3598-5F10CB052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BE0B4E2E-4562-1D77-8BA2-A44D0A6DA2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1E17F708-1E1A-985F-3081-FE1EB8437F9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AB6216F4-4EAB-A3D5-1B3C-B84DB357FC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477" y="2723362"/>
            <a:ext cx="766123" cy="705638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96D0A6D5-2503-1E94-DECD-8969EA13AA0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1418321" y="2652179"/>
            <a:ext cx="1323256" cy="1001621"/>
          </a:xfrm>
          <a:prstGeom prst="rect">
            <a:avLst/>
          </a:prstGeom>
        </p:spPr>
      </p:pic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5B866BA4-BABD-EDE5-B429-2AB15DF3E8D8}"/>
              </a:ext>
            </a:extLst>
          </p:cNvPr>
          <p:cNvSpPr/>
          <p:nvPr/>
        </p:nvSpPr>
        <p:spPr>
          <a:xfrm>
            <a:off x="9717161" y="1461653"/>
            <a:ext cx="1433993" cy="1433993"/>
          </a:xfrm>
          <a:prstGeom prst="star12">
            <a:avLst/>
          </a:prstGeom>
          <a:noFill/>
          <a:ln w="76200">
            <a:solidFill>
              <a:srgbClr val="EDC3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91917981-BBC4-90F0-DE79-A76796992E6F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BCDED0C6-6880-B57B-A883-9EBC806CEDCC}"/>
              </a:ext>
            </a:extLst>
          </p:cNvPr>
          <p:cNvSpPr txBox="1">
            <a:spLocks/>
          </p:cNvSpPr>
          <p:nvPr/>
        </p:nvSpPr>
        <p:spPr>
          <a:xfrm>
            <a:off x="885825" y="2103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7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[ 1 ]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뉴질랜드는 어떤 나라</a:t>
            </a:r>
            <a:r>
              <a:rPr lang="en-US" altLang="ko-KR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?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71B2E558-DBD8-D209-1E7F-643A93865919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93DD45BD-9833-15DC-4696-3CDB9E2FB1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224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0FF69-5BB5-D522-DE1F-7A8AB4AE2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EF672B-6846-5CF4-0B97-26E1423C1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AC2A1F7E-86C2-DF5D-1111-AB6CC17FF83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133F3F63-F035-2468-41B4-AE99A674637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D908D81-5F75-A933-4836-3F294E895D4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F29F4F1C-E0CA-6049-24FA-43764D5B00D5}"/>
              </a:ext>
            </a:extLst>
          </p:cNvPr>
          <p:cNvSpPr/>
          <p:nvPr/>
        </p:nvSpPr>
        <p:spPr>
          <a:xfrm>
            <a:off x="660400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데구르르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3D32B759-CE44-35E9-BA13-9D898D8C8254}"/>
              </a:ext>
            </a:extLst>
          </p:cNvPr>
          <p:cNvGrpSpPr/>
          <p:nvPr/>
        </p:nvGrpSpPr>
        <p:grpSpPr>
          <a:xfrm>
            <a:off x="-3830166" y="2196224"/>
            <a:ext cx="3830166" cy="3879043"/>
            <a:chOff x="4266084" y="2162301"/>
            <a:chExt cx="3830166" cy="3879043"/>
          </a:xfrm>
        </p:grpSpPr>
        <p:pic>
          <p:nvPicPr>
            <p:cNvPr id="8" name="그림 7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0F7EFD0D-AA39-D47A-3231-9834058760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6084" y="2162301"/>
              <a:ext cx="3830166" cy="3879043"/>
            </a:xfrm>
            <a:prstGeom prst="rect">
              <a:avLst/>
            </a:prstGeom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AC82FA65-F13A-0B07-2F87-B0AB022429F3}"/>
                </a:ext>
              </a:extLst>
            </p:cNvPr>
            <p:cNvSpPr/>
            <p:nvPr/>
          </p:nvSpPr>
          <p:spPr>
            <a:xfrm>
              <a:off x="6505571" y="3118247"/>
              <a:ext cx="45719" cy="123825"/>
            </a:xfrm>
            <a:prstGeom prst="rect">
              <a:avLst/>
            </a:prstGeom>
            <a:solidFill>
              <a:srgbClr val="9FDC55"/>
            </a:solidFill>
            <a:ln>
              <a:solidFill>
                <a:srgbClr val="9FDC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6D320A1B-671F-AE35-12EC-BA2131B622D9}"/>
              </a:ext>
            </a:extLst>
          </p:cNvPr>
          <p:cNvSpPr/>
          <p:nvPr/>
        </p:nvSpPr>
        <p:spPr>
          <a:xfrm>
            <a:off x="660400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여러분은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생각하면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어떤 것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떠오르나요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7" name="말풍선: 모서리가 둥근 사각형 16">
            <a:extLst>
              <a:ext uri="{FF2B5EF4-FFF2-40B4-BE49-F238E27FC236}">
                <a16:creationId xmlns:a16="http://schemas.microsoft.com/office/drawing/2014/main" id="{4A573D55-482C-5D8B-CD07-30561FBFB3E8}"/>
              </a:ext>
            </a:extLst>
          </p:cNvPr>
          <p:cNvSpPr/>
          <p:nvPr/>
        </p:nvSpPr>
        <p:spPr>
          <a:xfrm>
            <a:off x="676353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무엇이든 좋아요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말풍선에 적어봅시다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AFCE8E8C-B619-09C7-83AA-1533A8A04B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6608" y="1940235"/>
            <a:ext cx="9353550" cy="4135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42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7.40741E-7 L 0.65703 -0.0011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52" y="-6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6F7D60-B926-C706-C49D-97F3A0ABB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B6EA83F4-7A3A-E554-7C43-9446482518E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95E6D541-DEB1-9423-D39E-8AE2B69D5F1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37B97EBD-F470-7171-469B-A4CAAD98FA6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C98FF7BC-D329-05BC-80E1-51E8B4EBDDC8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어떤 것이 떠올랐나요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발표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해 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" name="말풍선: 모서리가 둥근 사각형 2">
            <a:extLst>
              <a:ext uri="{FF2B5EF4-FFF2-40B4-BE49-F238E27FC236}">
                <a16:creationId xmlns:a16="http://schemas.microsoft.com/office/drawing/2014/main" id="{21A82763-E46F-9E7E-9C4E-9B288166F3AD}"/>
              </a:ext>
            </a:extLst>
          </p:cNvPr>
          <p:cNvSpPr/>
          <p:nvPr/>
        </p:nvSpPr>
        <p:spPr>
          <a:xfrm>
            <a:off x="3488924" y="2508530"/>
            <a:ext cx="7528264" cy="2603513"/>
          </a:xfrm>
          <a:prstGeom prst="wedgeRoundRectCallout">
            <a:avLst>
              <a:gd name="adj1" fmla="val -54266"/>
              <a:gd name="adj2" fmla="val 24554"/>
              <a:gd name="adj3" fmla="val 16667"/>
            </a:avLst>
          </a:prstGeom>
          <a:solidFill>
            <a:srgbClr val="CCE9EA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3200" u="sng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       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가 생각납니다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왜냐하면 </a:t>
            </a:r>
            <a:r>
              <a:rPr lang="ko-KR" altLang="en-US" sz="3200" u="sng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             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기 때문입니다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200" dirty="0">
              <a:solidFill>
                <a:srgbClr val="1D91B3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51EBF6EC-5E50-8FC0-9720-5B0A87E515B9}"/>
              </a:ext>
            </a:extLst>
          </p:cNvPr>
          <p:cNvGrpSpPr/>
          <p:nvPr/>
        </p:nvGrpSpPr>
        <p:grpSpPr>
          <a:xfrm>
            <a:off x="625633" y="685680"/>
            <a:ext cx="1060767" cy="1066551"/>
            <a:chOff x="625633" y="685680"/>
            <a:chExt cx="1060767" cy="1066551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918CA45A-7F79-EF09-0D23-7E90989EBA92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A9257C4B-F423-386E-E092-63052F2563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id="{8D636311-3C2A-2418-3324-658AF780C33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2991" t="51230" r="44327" b="1389"/>
          <a:stretch/>
        </p:blipFill>
        <p:spPr>
          <a:xfrm>
            <a:off x="1459858" y="3119859"/>
            <a:ext cx="1304736" cy="215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83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0FF69-5BB5-D522-DE1F-7A8AB4AE2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EF672B-6846-5CF4-0B97-26E1423C1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AC2A1F7E-86C2-DF5D-1111-AB6CC17FF83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133F3F63-F035-2468-41B4-AE99A674637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D908D81-5F75-A933-4836-3F294E895D4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F29F4F1C-E0CA-6049-24FA-43764D5B00D5}"/>
              </a:ext>
            </a:extLst>
          </p:cNvPr>
          <p:cNvSpPr/>
          <p:nvPr/>
        </p:nvSpPr>
        <p:spPr>
          <a:xfrm>
            <a:off x="673101" y="890288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그렇군요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지구랑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은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뉴질랜드를 떠올리면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44D3994A-1320-2660-8DD8-9410D7C5879C}"/>
              </a:ext>
            </a:extLst>
          </p:cNvPr>
          <p:cNvGrpSpPr/>
          <p:nvPr/>
        </p:nvGrpSpPr>
        <p:grpSpPr>
          <a:xfrm>
            <a:off x="4117334" y="2226288"/>
            <a:ext cx="3688342" cy="3929111"/>
            <a:chOff x="4117334" y="2226288"/>
            <a:chExt cx="3688342" cy="3929111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F0DBF0E7-7449-70FA-1659-E20A382B845D}"/>
                </a:ext>
              </a:extLst>
            </p:cNvPr>
            <p:cNvSpPr/>
            <p:nvPr/>
          </p:nvSpPr>
          <p:spPr>
            <a:xfrm>
              <a:off x="4670425" y="5677819"/>
              <a:ext cx="2381250" cy="47758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" name="그림 2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568F1C51-2F9B-56CC-2659-DA56F7DFC3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7334" y="2226288"/>
              <a:ext cx="3688342" cy="3829353"/>
            </a:xfrm>
            <a:prstGeom prst="rect">
              <a:avLst/>
            </a:prstGeom>
          </p:spPr>
        </p:pic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B175E112-F693-FC51-0AD8-A3FA0B84291C}"/>
              </a:ext>
            </a:extLst>
          </p:cNvPr>
          <p:cNvSpPr/>
          <p:nvPr/>
        </p:nvSpPr>
        <p:spPr>
          <a:xfrm>
            <a:off x="682704" y="890288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반지의 제왕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영화가 떠올라요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6" name="말풍선: 모서리가 둥근 사각형 15">
            <a:extLst>
              <a:ext uri="{FF2B5EF4-FFF2-40B4-BE49-F238E27FC236}">
                <a16:creationId xmlns:a16="http://schemas.microsoft.com/office/drawing/2014/main" id="{2E22184A-B65A-C422-7FED-FAD82EB11547}"/>
              </a:ext>
            </a:extLst>
          </p:cNvPr>
          <p:cNvSpPr/>
          <p:nvPr/>
        </p:nvSpPr>
        <p:spPr>
          <a:xfrm>
            <a:off x="682704" y="890288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뉴질랜드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배경으로 한 예쁜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호빗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마을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나오거든요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4E5D1F45-80E2-2ECA-479B-823B6335E379}"/>
              </a:ext>
            </a:extLst>
          </p:cNvPr>
          <p:cNvGrpSpPr/>
          <p:nvPr/>
        </p:nvGrpSpPr>
        <p:grpSpPr>
          <a:xfrm>
            <a:off x="3497431" y="2059300"/>
            <a:ext cx="4565591" cy="3989911"/>
            <a:chOff x="4591468" y="425183"/>
            <a:chExt cx="3142494" cy="2746254"/>
          </a:xfrm>
        </p:grpSpPr>
        <p:pic>
          <p:nvPicPr>
            <p:cNvPr id="24" name="그림 23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FF9242D2-5BF3-B063-0154-E2A63AC573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468" y="425183"/>
              <a:ext cx="3142494" cy="2746254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31C6FB8D-4FE1-F58D-1CB5-184B382B1AB0}"/>
                </a:ext>
              </a:extLst>
            </p:cNvPr>
            <p:cNvSpPr/>
            <p:nvPr/>
          </p:nvSpPr>
          <p:spPr>
            <a:xfrm>
              <a:off x="6514713" y="1159666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1F2D4F6F-438E-0004-440D-FF2F3C3340F7}"/>
              </a:ext>
            </a:extLst>
          </p:cNvPr>
          <p:cNvGrpSpPr/>
          <p:nvPr/>
        </p:nvGrpSpPr>
        <p:grpSpPr>
          <a:xfrm>
            <a:off x="4060896" y="2139230"/>
            <a:ext cx="3912893" cy="3877562"/>
            <a:chOff x="201835" y="529865"/>
            <a:chExt cx="2700533" cy="2676149"/>
          </a:xfrm>
        </p:grpSpPr>
        <p:pic>
          <p:nvPicPr>
            <p:cNvPr id="49" name="그림 48" descr="원, 클립아트, 그래픽, 아동 미술이(가) 표시된 사진&#10;&#10;자동 생성된 설명">
              <a:extLst>
                <a:ext uri="{FF2B5EF4-FFF2-40B4-BE49-F238E27FC236}">
                  <a16:creationId xmlns:a16="http://schemas.microsoft.com/office/drawing/2014/main" id="{19D9A4A8-DEE7-828F-3086-B3A1472E1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835" y="529865"/>
              <a:ext cx="2700533" cy="2676149"/>
            </a:xfrm>
            <a:prstGeom prst="rect">
              <a:avLst/>
            </a:prstGeom>
          </p:spPr>
        </p:pic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6C69BEDF-5D15-6677-1E41-1341A809B866}"/>
                </a:ext>
              </a:extLst>
            </p:cNvPr>
            <p:cNvSpPr/>
            <p:nvPr/>
          </p:nvSpPr>
          <p:spPr>
            <a:xfrm>
              <a:off x="1750634" y="1198560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1" name="말풍선: 모서리가 둥근 사각형 50">
            <a:extLst>
              <a:ext uri="{FF2B5EF4-FFF2-40B4-BE49-F238E27FC236}">
                <a16:creationId xmlns:a16="http://schemas.microsoft.com/office/drawing/2014/main" id="{F8386AC0-A436-3FBF-A78B-0AA4AC15C070}"/>
              </a:ext>
            </a:extLst>
          </p:cNvPr>
          <p:cNvSpPr/>
          <p:nvPr/>
        </p:nvSpPr>
        <p:spPr>
          <a:xfrm>
            <a:off x="682704" y="890288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이게 무슨 소리지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0F387BF-5663-D14D-7CA8-BD898958F895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633F3764-F3DC-DEFD-6954-819BAE82CA59}"/>
              </a:ext>
            </a:extLst>
          </p:cNvPr>
          <p:cNvGrpSpPr/>
          <p:nvPr/>
        </p:nvGrpSpPr>
        <p:grpSpPr>
          <a:xfrm>
            <a:off x="435326" y="2020145"/>
            <a:ext cx="2342253" cy="1619998"/>
            <a:chOff x="439955" y="2226288"/>
            <a:chExt cx="1619176" cy="1202712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275DAFE-D8F3-F4D7-03FE-C6DC741ACB58}"/>
                </a:ext>
              </a:extLst>
            </p:cNvPr>
            <p:cNvSpPr txBox="1"/>
            <p:nvPr/>
          </p:nvSpPr>
          <p:spPr>
            <a:xfrm rot="21148169">
              <a:off x="591230" y="2676362"/>
              <a:ext cx="14679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dirty="0">
                  <a:solidFill>
                    <a:schemeClr val="bg1">
                      <a:lumMod val="50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카 </a:t>
              </a:r>
              <a:r>
                <a:rPr lang="ko-KR" altLang="en-US" sz="3200" dirty="0" err="1">
                  <a:solidFill>
                    <a:schemeClr val="bg1">
                      <a:lumMod val="50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마떼</a:t>
              </a:r>
              <a:r>
                <a:rPr lang="en-US" altLang="ko-KR" sz="3200" dirty="0">
                  <a:solidFill>
                    <a:schemeClr val="bg1">
                      <a:lumMod val="50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 </a:t>
              </a:r>
              <a:r>
                <a:rPr lang="ko-KR" altLang="en-US" sz="3200" dirty="0">
                  <a:solidFill>
                    <a:schemeClr val="bg1">
                      <a:lumMod val="50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악</a:t>
              </a:r>
              <a:r>
                <a:rPr lang="en-US" altLang="ko-KR" sz="3200" dirty="0">
                  <a:solidFill>
                    <a:schemeClr val="bg1">
                      <a:lumMod val="50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!!</a:t>
              </a:r>
              <a:endParaRPr lang="ko-KR" altLang="en-US" sz="3200" dirty="0">
                <a:solidFill>
                  <a:schemeClr val="bg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cxnSp>
          <p:nvCxnSpPr>
            <p:cNvPr id="31" name="직선 연결선 30">
              <a:extLst>
                <a:ext uri="{FF2B5EF4-FFF2-40B4-BE49-F238E27FC236}">
                  <a16:creationId xmlns:a16="http://schemas.microsoft.com/office/drawing/2014/main" id="{5795BB81-8E40-1D33-8659-279799E4DBE3}"/>
                </a:ext>
              </a:extLst>
            </p:cNvPr>
            <p:cNvCxnSpPr/>
            <p:nvPr/>
          </p:nvCxnSpPr>
          <p:spPr>
            <a:xfrm flipV="1">
              <a:off x="439955" y="2226288"/>
              <a:ext cx="1048352" cy="474050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 32">
              <a:extLst>
                <a:ext uri="{FF2B5EF4-FFF2-40B4-BE49-F238E27FC236}">
                  <a16:creationId xmlns:a16="http://schemas.microsoft.com/office/drawing/2014/main" id="{9DED2607-BA93-A918-4D5F-850CCB2B10B9}"/>
                </a:ext>
              </a:extLst>
            </p:cNvPr>
            <p:cNvCxnSpPr/>
            <p:nvPr/>
          </p:nvCxnSpPr>
          <p:spPr>
            <a:xfrm>
              <a:off x="441315" y="3336418"/>
              <a:ext cx="1235813" cy="92582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D0B5A156-DD75-94D6-3852-70C393539FC5}"/>
              </a:ext>
            </a:extLst>
          </p:cNvPr>
          <p:cNvGrpSpPr/>
          <p:nvPr/>
        </p:nvGrpSpPr>
        <p:grpSpPr>
          <a:xfrm>
            <a:off x="432649" y="4054255"/>
            <a:ext cx="2235012" cy="1139798"/>
            <a:chOff x="413026" y="3746527"/>
            <a:chExt cx="1920426" cy="1139798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2151FFA-C0F2-8CB0-63E1-6DD67667888A}"/>
                </a:ext>
              </a:extLst>
            </p:cNvPr>
            <p:cNvSpPr txBox="1"/>
            <p:nvPr/>
          </p:nvSpPr>
          <p:spPr>
            <a:xfrm rot="509891">
              <a:off x="659489" y="4110340"/>
              <a:ext cx="16739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dirty="0">
                  <a:solidFill>
                    <a:schemeClr val="bg1">
                      <a:lumMod val="50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카 오라</a:t>
              </a:r>
              <a:r>
                <a:rPr lang="en-US" altLang="ko-KR" sz="3200" dirty="0">
                  <a:solidFill>
                    <a:schemeClr val="bg1">
                      <a:lumMod val="50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!!</a:t>
              </a:r>
              <a:endParaRPr lang="ko-KR" altLang="en-US" sz="3200" dirty="0">
                <a:solidFill>
                  <a:schemeClr val="bg1">
                    <a:lumMod val="5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cxnSp>
          <p:nvCxnSpPr>
            <p:cNvPr id="35" name="직선 연결선 34">
              <a:extLst>
                <a:ext uri="{FF2B5EF4-FFF2-40B4-BE49-F238E27FC236}">
                  <a16:creationId xmlns:a16="http://schemas.microsoft.com/office/drawing/2014/main" id="{D07EC735-7842-3751-441D-DE3B4AADDFDB}"/>
                </a:ext>
              </a:extLst>
            </p:cNvPr>
            <p:cNvCxnSpPr/>
            <p:nvPr/>
          </p:nvCxnSpPr>
          <p:spPr>
            <a:xfrm flipV="1">
              <a:off x="416371" y="3746527"/>
              <a:ext cx="1115904" cy="258736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연결선 36">
              <a:extLst>
                <a:ext uri="{FF2B5EF4-FFF2-40B4-BE49-F238E27FC236}">
                  <a16:creationId xmlns:a16="http://schemas.microsoft.com/office/drawing/2014/main" id="{67217568-9920-D960-8E52-70C499CD9594}"/>
                </a:ext>
              </a:extLst>
            </p:cNvPr>
            <p:cNvCxnSpPr/>
            <p:nvPr/>
          </p:nvCxnSpPr>
          <p:spPr>
            <a:xfrm>
              <a:off x="413026" y="4538663"/>
              <a:ext cx="992922" cy="347662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2" name="그림 41" descr="잔디, 야외, 하늘, 나무이(가) 표시된 사진&#10;&#10;자동 생성된 설명">
            <a:extLst>
              <a:ext uri="{FF2B5EF4-FFF2-40B4-BE49-F238E27FC236}">
                <a16:creationId xmlns:a16="http://schemas.microsoft.com/office/drawing/2014/main" id="{D0CF8612-32E5-2FBF-A99B-87A5B19BA4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8" y="-17718"/>
            <a:ext cx="12287250" cy="6962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04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6" grpId="0" animBg="1"/>
      <p:bldP spid="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917209-4DE4-E0AC-7960-1FFD3AFEB4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46FD0BEA-A1CA-FA00-B456-5FAF259BF52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DAC2BB27-82F8-879A-5682-6285C08BE633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53D6614A-2BD0-7242-CFC6-8E396EF31C1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1F854232-6D88-5667-4E35-5E88DE0ECC0D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웬 고함소리가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…?!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D2091F36-56AA-F174-55EC-B2E226406F14}"/>
              </a:ext>
            </a:extLst>
          </p:cNvPr>
          <p:cNvGrpSpPr/>
          <p:nvPr/>
        </p:nvGrpSpPr>
        <p:grpSpPr>
          <a:xfrm>
            <a:off x="625631" y="677679"/>
            <a:ext cx="1060767" cy="1060767"/>
            <a:chOff x="501394" y="1885304"/>
            <a:chExt cx="1060767" cy="1060767"/>
          </a:xfrm>
        </p:grpSpPr>
        <p:sp>
          <p:nvSpPr>
            <p:cNvPr id="46" name="타원 45">
              <a:extLst>
                <a:ext uri="{FF2B5EF4-FFF2-40B4-BE49-F238E27FC236}">
                  <a16:creationId xmlns:a16="http://schemas.microsoft.com/office/drawing/2014/main" id="{45AFBE59-84B5-7BFB-6D7C-7E7975719C15}"/>
                </a:ext>
              </a:extLst>
            </p:cNvPr>
            <p:cNvSpPr/>
            <p:nvPr/>
          </p:nvSpPr>
          <p:spPr>
            <a:xfrm>
              <a:off x="501394" y="188530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44" name="그림 43" descr="만화 영화, 원, 아동 미술, 클립아트이(가) 표시된 사진&#10;&#10;자동 생성된 설명">
              <a:extLst>
                <a:ext uri="{FF2B5EF4-FFF2-40B4-BE49-F238E27FC236}">
                  <a16:creationId xmlns:a16="http://schemas.microsoft.com/office/drawing/2014/main" id="{2C61EA1B-D1E9-BAE6-2683-E36C4F72DA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358" y="2018515"/>
              <a:ext cx="780391" cy="897532"/>
            </a:xfrm>
            <a:prstGeom prst="rect">
              <a:avLst/>
            </a:prstGeom>
          </p:spPr>
        </p:pic>
      </p:grpSp>
      <p:sp>
        <p:nvSpPr>
          <p:cNvPr id="49" name="말풍선: 모서리가 둥근 사각형 48">
            <a:extLst>
              <a:ext uri="{FF2B5EF4-FFF2-40B4-BE49-F238E27FC236}">
                <a16:creationId xmlns:a16="http://schemas.microsoft.com/office/drawing/2014/main" id="{E1638592-FD09-A0FC-B1BB-3118FCAA4796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깜짝이야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너희는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…!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52" name="타원 51">
            <a:extLst>
              <a:ext uri="{FF2B5EF4-FFF2-40B4-BE49-F238E27FC236}">
                <a16:creationId xmlns:a16="http://schemas.microsoft.com/office/drawing/2014/main" id="{F63FF27E-A3A1-A3B4-BBD5-178D60737544}"/>
              </a:ext>
            </a:extLst>
          </p:cNvPr>
          <p:cNvSpPr/>
          <p:nvPr/>
        </p:nvSpPr>
        <p:spPr>
          <a:xfrm>
            <a:off x="625633" y="677679"/>
            <a:ext cx="1060767" cy="1060767"/>
          </a:xfrm>
          <a:prstGeom prst="ellipse">
            <a:avLst/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3" name="내용 개체 틀 2" descr="원, 클립아트, 만화 영화, 스마일리이(가) 표시된 사진&#10;&#10;자동 생성된 설명">
            <a:extLst>
              <a:ext uri="{FF2B5EF4-FFF2-40B4-BE49-F238E27FC236}">
                <a16:creationId xmlns:a16="http://schemas.microsoft.com/office/drawing/2014/main" id="{29DEF643-C388-5CD4-95A8-C26B7E605D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21" y="663955"/>
            <a:ext cx="925789" cy="947243"/>
          </a:xfrm>
          <a:prstGeom prst="rect">
            <a:avLst/>
          </a:prstGeom>
        </p:spPr>
      </p:pic>
      <p:pic>
        <p:nvPicPr>
          <p:cNvPr id="56" name="내용 개체 틀 28" descr="만화 영화, 클립아트, 일러스트레이션, 장난감이(가) 표시된 사진&#10;&#10;자동 생성된 설명">
            <a:extLst>
              <a:ext uri="{FF2B5EF4-FFF2-40B4-BE49-F238E27FC236}">
                <a16:creationId xmlns:a16="http://schemas.microsoft.com/office/drawing/2014/main" id="{222626C7-6655-1649-C81F-FDD11127FB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1" t="8522" r="56902" b="7703"/>
          <a:stretch/>
        </p:blipFill>
        <p:spPr>
          <a:xfrm>
            <a:off x="3364594" y="1997991"/>
            <a:ext cx="2451100" cy="4057650"/>
          </a:xfrm>
        </p:spPr>
      </p:pic>
      <p:pic>
        <p:nvPicPr>
          <p:cNvPr id="57" name="내용 개체 틀 28" descr="만화 영화, 클립아트, 일러스트레이션, 장난감이(가) 표시된 사진&#10;&#10;자동 생성된 설명">
            <a:extLst>
              <a:ext uri="{FF2B5EF4-FFF2-40B4-BE49-F238E27FC236}">
                <a16:creationId xmlns:a16="http://schemas.microsoft.com/office/drawing/2014/main" id="{173C6508-66A1-50E9-ED7B-4B0DC54D43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65" t="5244" r="15564" b="7702"/>
          <a:stretch/>
        </p:blipFill>
        <p:spPr>
          <a:xfrm>
            <a:off x="6590394" y="1839240"/>
            <a:ext cx="2368550" cy="4216401"/>
          </a:xfrm>
          <a:prstGeom prst="rect">
            <a:avLst/>
          </a:prstGeom>
        </p:spPr>
      </p:pic>
      <p:grpSp>
        <p:nvGrpSpPr>
          <p:cNvPr id="58" name="그룹 57">
            <a:extLst>
              <a:ext uri="{FF2B5EF4-FFF2-40B4-BE49-F238E27FC236}">
                <a16:creationId xmlns:a16="http://schemas.microsoft.com/office/drawing/2014/main" id="{4D5E85C2-C061-B427-9D57-524EB4E3245B}"/>
              </a:ext>
            </a:extLst>
          </p:cNvPr>
          <p:cNvGrpSpPr/>
          <p:nvPr/>
        </p:nvGrpSpPr>
        <p:grpSpPr>
          <a:xfrm>
            <a:off x="9267783" y="2290836"/>
            <a:ext cx="2235288" cy="2084582"/>
            <a:chOff x="9085938" y="2028490"/>
            <a:chExt cx="2235288" cy="2084582"/>
          </a:xfrm>
        </p:grpSpPr>
        <p:pic>
          <p:nvPicPr>
            <p:cNvPr id="59" name="그림 58" descr="텍스트, 지도이(가) 표시된 사진&#10;&#10;자동 생성된 설명">
              <a:extLst>
                <a:ext uri="{FF2B5EF4-FFF2-40B4-BE49-F238E27FC236}">
                  <a16:creationId xmlns:a16="http://schemas.microsoft.com/office/drawing/2014/main" id="{9EA04B7D-9180-88D5-B52A-14C46E5E0F6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355" t="2503" r="10996" b="59186"/>
            <a:stretch/>
          </p:blipFill>
          <p:spPr>
            <a:xfrm rot="21219366">
              <a:off x="9085938" y="2028490"/>
              <a:ext cx="2235288" cy="2084582"/>
            </a:xfrm>
            <a:prstGeom prst="rect">
              <a:avLst/>
            </a:prstGeom>
          </p:spPr>
        </p:pic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5D0D4C29-B6BA-53AD-3A04-4E8EEC92CD33}"/>
                </a:ext>
              </a:extLst>
            </p:cNvPr>
            <p:cNvSpPr txBox="1"/>
            <p:nvPr/>
          </p:nvSpPr>
          <p:spPr>
            <a:xfrm>
              <a:off x="9535101" y="2597060"/>
              <a:ext cx="1533946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600" dirty="0" err="1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Kiaora</a:t>
              </a:r>
              <a:endParaRPr lang="en-US" altLang="ko-KR" sz="36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2800" dirty="0" err="1">
                  <a:solidFill>
                    <a:schemeClr val="bg1">
                      <a:lumMod val="6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키아오라</a:t>
              </a:r>
              <a:endParaRPr lang="ko-KR" altLang="en-US" sz="2800" dirty="0">
                <a:solidFill>
                  <a:schemeClr val="bg1">
                    <a:lumMod val="6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61" name="그룹 60">
            <a:extLst>
              <a:ext uri="{FF2B5EF4-FFF2-40B4-BE49-F238E27FC236}">
                <a16:creationId xmlns:a16="http://schemas.microsoft.com/office/drawing/2014/main" id="{88A22959-9BDE-B301-4652-615DB7E0842F}"/>
              </a:ext>
            </a:extLst>
          </p:cNvPr>
          <p:cNvGrpSpPr/>
          <p:nvPr/>
        </p:nvGrpSpPr>
        <p:grpSpPr>
          <a:xfrm>
            <a:off x="1029977" y="2386709"/>
            <a:ext cx="1974112" cy="2084582"/>
            <a:chOff x="1426067" y="2048062"/>
            <a:chExt cx="1974112" cy="2084582"/>
          </a:xfrm>
        </p:grpSpPr>
        <p:pic>
          <p:nvPicPr>
            <p:cNvPr id="62" name="그림 61" descr="텍스트, 지도이(가) 표시된 사진&#10;&#10;자동 생성된 설명">
              <a:extLst>
                <a:ext uri="{FF2B5EF4-FFF2-40B4-BE49-F238E27FC236}">
                  <a16:creationId xmlns:a16="http://schemas.microsoft.com/office/drawing/2014/main" id="{E8A259FC-C391-88FF-A582-61F916F4A0B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355" t="2503" r="10996" b="59186"/>
            <a:stretch/>
          </p:blipFill>
          <p:spPr>
            <a:xfrm rot="380634" flipH="1">
              <a:off x="1426067" y="2048062"/>
              <a:ext cx="1974112" cy="2084582"/>
            </a:xfrm>
            <a:prstGeom prst="rect">
              <a:avLst/>
            </a:prstGeom>
          </p:spPr>
        </p:pic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87E31BD4-DB3E-7EEB-573B-E8EAE13413C2}"/>
                </a:ext>
              </a:extLst>
            </p:cNvPr>
            <p:cNvSpPr txBox="1"/>
            <p:nvPr/>
          </p:nvSpPr>
          <p:spPr>
            <a:xfrm>
              <a:off x="1821103" y="2566283"/>
              <a:ext cx="1184042" cy="11387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36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Hello</a:t>
              </a:r>
            </a:p>
            <a:p>
              <a:pPr algn="ctr"/>
              <a:r>
                <a:rPr lang="ko-KR" altLang="en-US" sz="3200" dirty="0" err="1">
                  <a:solidFill>
                    <a:schemeClr val="bg1">
                      <a:lumMod val="65000"/>
                    </a:schemeClr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헬로우</a:t>
              </a:r>
              <a:endParaRPr lang="ko-KR" altLang="en-US" sz="3600" dirty="0">
                <a:solidFill>
                  <a:schemeClr val="bg1">
                    <a:lumMod val="6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820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9" grpId="0" animBg="1"/>
      <p:bldP spid="52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7060</TotalTime>
  <Words>872</Words>
  <Application>Microsoft Office PowerPoint</Application>
  <PresentationFormat>와이드스크린</PresentationFormat>
  <Paragraphs>231</Paragraphs>
  <Slides>43</Slides>
  <Notes>12</Notes>
  <HiddenSlides>0</HiddenSlides>
  <MMClips>3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43</vt:i4>
      </vt:variant>
    </vt:vector>
  </HeadingPairs>
  <TitlesOfParts>
    <vt:vector size="50" baseType="lpstr">
      <vt:lpstr>ui-monospace</vt:lpstr>
      <vt:lpstr>맑은 고딕</vt:lpstr>
      <vt:lpstr>배달의민족 도현</vt:lpstr>
      <vt:lpstr>배달의민족 주아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 </vt:lpstr>
      <vt:lpstr>PowerPoint 프레젠테이션</vt:lpstr>
      <vt:lpstr>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 </vt:lpstr>
      <vt:lpstr> </vt:lpstr>
      <vt:lpstr> </vt:lpstr>
      <vt:lpstr>PowerPoint 프레젠테이션</vt:lpstr>
      <vt:lpstr> </vt:lpstr>
      <vt:lpstr> </vt:lpstr>
      <vt:lpstr> </vt:lpstr>
      <vt:lpstr>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예진 장</dc:creator>
  <cp:lastModifiedBy>예진 장</cp:lastModifiedBy>
  <cp:revision>43</cp:revision>
  <dcterms:created xsi:type="dcterms:W3CDTF">2024-11-25T06:35:37Z</dcterms:created>
  <dcterms:modified xsi:type="dcterms:W3CDTF">2025-05-21T04:44:47Z</dcterms:modified>
</cp:coreProperties>
</file>