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426" r:id="rId3"/>
    <p:sldId id="425" r:id="rId4"/>
    <p:sldId id="428" r:id="rId5"/>
    <p:sldId id="339" r:id="rId6"/>
    <p:sldId id="387" r:id="rId7"/>
    <p:sldId id="429" r:id="rId8"/>
    <p:sldId id="430" r:id="rId9"/>
    <p:sldId id="431" r:id="rId10"/>
    <p:sldId id="432" r:id="rId11"/>
    <p:sldId id="433" r:id="rId12"/>
    <p:sldId id="434" r:id="rId13"/>
    <p:sldId id="435" r:id="rId14"/>
    <p:sldId id="436" r:id="rId15"/>
    <p:sldId id="437" r:id="rId16"/>
    <p:sldId id="438" r:id="rId17"/>
    <p:sldId id="420" r:id="rId18"/>
    <p:sldId id="439" r:id="rId19"/>
    <p:sldId id="441" r:id="rId20"/>
    <p:sldId id="442" r:id="rId21"/>
    <p:sldId id="443" r:id="rId22"/>
    <p:sldId id="440" r:id="rId23"/>
    <p:sldId id="357" r:id="rId24"/>
    <p:sldId id="423" r:id="rId25"/>
    <p:sldId id="372" r:id="rId26"/>
  </p:sldIdLst>
  <p:sldSz cx="9144000" cy="5143500" type="screen16x9"/>
  <p:notesSz cx="6858000" cy="9144000"/>
  <p:embeddedFontLst>
    <p:embeddedFont>
      <p:font typeface="상주곶감체" panose="020B0600000101010101" pitchFamily="50" charset="-127"/>
      <p:regular r:id="rId29"/>
    </p:embeddedFont>
    <p:embeddedFont>
      <p:font typeface="Calibri Light" panose="020F0302020204030204" pitchFamily="34" charset="0"/>
      <p:regular r:id="rId30"/>
      <p:italic r:id="rId31"/>
    </p:embeddedFont>
    <p:embeddedFont>
      <p:font typeface="온글잎 밑미 Regular" panose="02000503000000000000" pitchFamily="2" charset="-127"/>
      <p:regular r:id="rId32"/>
    </p:embeddedFont>
    <p:embeddedFont>
      <p:font typeface="맑은 고딕" panose="020B0503020000020004" pitchFamily="50" charset="-127"/>
      <p:regular r:id="rId33"/>
      <p:bold r:id="rId34"/>
    </p:embeddedFont>
    <p:embeddedFont>
      <p:font typeface="런드리고딕 Regular" panose="02020503020101020101" pitchFamily="18" charset="-127"/>
      <p:regular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16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2E7"/>
    <a:srgbClr val="FDE9F3"/>
    <a:srgbClr val="ABE9FF"/>
    <a:srgbClr val="C5F0FF"/>
    <a:srgbClr val="A5DAF6"/>
    <a:srgbClr val="416899"/>
    <a:srgbClr val="7F7F7F"/>
    <a:srgbClr val="9BCA73"/>
    <a:srgbClr val="C83C5D"/>
    <a:srgbClr val="B9DA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040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458" y="906"/>
      </p:cViewPr>
      <p:guideLst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1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1CB55-4CA6-4C3B-B69B-CC106615E6C0}" type="datetimeFigureOut">
              <a:rPr lang="ko-KR" altLang="en-US" smtClean="0"/>
              <a:t>2025-02-07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23E43-DA75-4605-862F-A680242C5F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59750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0926B-BD8A-4FDF-B59A-0ED170073E61}" type="datetimeFigureOut">
              <a:rPr lang="ko-KR" altLang="en-US" smtClean="0"/>
              <a:t>2025-02-07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CC8D6-1E91-44CD-B0E4-90C6B5EF77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2636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solidFill>
          <a:srgbClr val="E9EA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타원 18"/>
          <p:cNvSpPr/>
          <p:nvPr userDrawn="1"/>
        </p:nvSpPr>
        <p:spPr>
          <a:xfrm flipV="1">
            <a:off x="8059129" y="1582940"/>
            <a:ext cx="36000" cy="36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20"/>
          <p:cNvSpPr/>
          <p:nvPr userDrawn="1"/>
        </p:nvSpPr>
        <p:spPr>
          <a:xfrm flipV="1">
            <a:off x="3503901" y="588707"/>
            <a:ext cx="36000" cy="36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 flipV="1">
            <a:off x="3180051" y="960182"/>
            <a:ext cx="36000" cy="36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 flipV="1">
            <a:off x="2456151" y="550681"/>
            <a:ext cx="36000" cy="36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 flipV="1">
            <a:off x="1555261" y="1507943"/>
            <a:ext cx="36000" cy="36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 flipV="1">
            <a:off x="1621936" y="1679393"/>
            <a:ext cx="36000" cy="36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 flipV="1">
            <a:off x="2136286" y="1899395"/>
            <a:ext cx="36000" cy="36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 flipV="1">
            <a:off x="6994036" y="572958"/>
            <a:ext cx="36000" cy="36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타원 29"/>
          <p:cNvSpPr/>
          <p:nvPr userDrawn="1"/>
        </p:nvSpPr>
        <p:spPr>
          <a:xfrm flipV="1">
            <a:off x="7535187" y="899116"/>
            <a:ext cx="36000" cy="36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3"/>
          <p:cNvGrpSpPr/>
          <p:nvPr userDrawn="1"/>
        </p:nvGrpSpPr>
        <p:grpSpPr>
          <a:xfrm>
            <a:off x="-71260" y="3839831"/>
            <a:ext cx="9316860" cy="1327971"/>
            <a:chOff x="-23358" y="3845804"/>
            <a:chExt cx="10360570" cy="1541506"/>
          </a:xfrm>
        </p:grpSpPr>
        <p:sp>
          <p:nvSpPr>
            <p:cNvPr id="54" name="사다리꼴 2"/>
            <p:cNvSpPr/>
            <p:nvPr userDrawn="1"/>
          </p:nvSpPr>
          <p:spPr>
            <a:xfrm>
              <a:off x="-23358" y="5016956"/>
              <a:ext cx="10360570" cy="370354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  <a:gd name="connsiteX0" fmla="*/ 0 w 2559743"/>
                <a:gd name="connsiteY0" fmla="*/ 1023888 h 1023888"/>
                <a:gd name="connsiteX1" fmla="*/ 168890 w 2559743"/>
                <a:gd name="connsiteY1" fmla="*/ -1 h 1023888"/>
                <a:gd name="connsiteX2" fmla="*/ 2559743 w 2559743"/>
                <a:gd name="connsiteY2" fmla="*/ 173847 h 1023888"/>
                <a:gd name="connsiteX3" fmla="*/ 2492151 w 2559743"/>
                <a:gd name="connsiteY3" fmla="*/ 1023888 h 1023888"/>
                <a:gd name="connsiteX4" fmla="*/ 0 w 2559743"/>
                <a:gd name="connsiteY4" fmla="*/ 1023888 h 1023888"/>
                <a:gd name="connsiteX0" fmla="*/ 0 w 2983304"/>
                <a:gd name="connsiteY0" fmla="*/ 1023889 h 1023889"/>
                <a:gd name="connsiteX1" fmla="*/ 168890 w 2983304"/>
                <a:gd name="connsiteY1" fmla="*/ 0 h 1023889"/>
                <a:gd name="connsiteX2" fmla="*/ 2559743 w 2983304"/>
                <a:gd name="connsiteY2" fmla="*/ 173848 h 1023889"/>
                <a:gd name="connsiteX3" fmla="*/ 2983304 w 2983304"/>
                <a:gd name="connsiteY3" fmla="*/ 1023889 h 1023889"/>
                <a:gd name="connsiteX4" fmla="*/ 0 w 2983304"/>
                <a:gd name="connsiteY4" fmla="*/ 1023889 h 1023889"/>
                <a:gd name="connsiteX0" fmla="*/ 0 w 3069088"/>
                <a:gd name="connsiteY0" fmla="*/ 1023889 h 1023889"/>
                <a:gd name="connsiteX1" fmla="*/ 168890 w 3069088"/>
                <a:gd name="connsiteY1" fmla="*/ 0 h 1023889"/>
                <a:gd name="connsiteX2" fmla="*/ 3069088 w 3069088"/>
                <a:gd name="connsiteY2" fmla="*/ 173848 h 1023889"/>
                <a:gd name="connsiteX3" fmla="*/ 2983304 w 3069088"/>
                <a:gd name="connsiteY3" fmla="*/ 1023889 h 1023889"/>
                <a:gd name="connsiteX4" fmla="*/ 0 w 3069088"/>
                <a:gd name="connsiteY4" fmla="*/ 1023889 h 1023889"/>
                <a:gd name="connsiteX0" fmla="*/ 67591 w 3136679"/>
                <a:gd name="connsiteY0" fmla="*/ 850041 h 850041"/>
                <a:gd name="connsiteX1" fmla="*/ 0 w 3136679"/>
                <a:gd name="connsiteY1" fmla="*/ 72569 h 850041"/>
                <a:gd name="connsiteX2" fmla="*/ 3136679 w 3136679"/>
                <a:gd name="connsiteY2" fmla="*/ 0 h 850041"/>
                <a:gd name="connsiteX3" fmla="*/ 3050895 w 3136679"/>
                <a:gd name="connsiteY3" fmla="*/ 850041 h 850041"/>
                <a:gd name="connsiteX4" fmla="*/ 67591 w 3136679"/>
                <a:gd name="connsiteY4" fmla="*/ 850041 h 850041"/>
                <a:gd name="connsiteX0" fmla="*/ 67591 w 3050895"/>
                <a:gd name="connsiteY0" fmla="*/ 982728 h 982728"/>
                <a:gd name="connsiteX1" fmla="*/ 0 w 3050895"/>
                <a:gd name="connsiteY1" fmla="*/ 205256 h 982728"/>
                <a:gd name="connsiteX2" fmla="*/ 3027533 w 3050895"/>
                <a:gd name="connsiteY2" fmla="*/ 0 h 982728"/>
                <a:gd name="connsiteX3" fmla="*/ 3050895 w 3050895"/>
                <a:gd name="connsiteY3" fmla="*/ 982728 h 982728"/>
                <a:gd name="connsiteX4" fmla="*/ 67591 w 3050895"/>
                <a:gd name="connsiteY4" fmla="*/ 982728 h 982728"/>
                <a:gd name="connsiteX0" fmla="*/ 10557 w 3050895"/>
                <a:gd name="connsiteY0" fmla="*/ 1029564 h 1029564"/>
                <a:gd name="connsiteX1" fmla="*/ 0 w 3050895"/>
                <a:gd name="connsiteY1" fmla="*/ 205256 h 1029564"/>
                <a:gd name="connsiteX2" fmla="*/ 3027533 w 3050895"/>
                <a:gd name="connsiteY2" fmla="*/ 0 h 1029564"/>
                <a:gd name="connsiteX3" fmla="*/ 3050895 w 3050895"/>
                <a:gd name="connsiteY3" fmla="*/ 982728 h 1029564"/>
                <a:gd name="connsiteX4" fmla="*/ 10557 w 3050895"/>
                <a:gd name="connsiteY4" fmla="*/ 1029564 h 1029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0895" h="1029564">
                  <a:moveTo>
                    <a:pt x="10557" y="1029564"/>
                  </a:moveTo>
                  <a:lnTo>
                    <a:pt x="0" y="205256"/>
                  </a:lnTo>
                  <a:lnTo>
                    <a:pt x="3027533" y="0"/>
                  </a:lnTo>
                  <a:lnTo>
                    <a:pt x="3050895" y="982728"/>
                  </a:lnTo>
                  <a:lnTo>
                    <a:pt x="10557" y="1029564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타원 16"/>
            <p:cNvSpPr/>
            <p:nvPr userDrawn="1"/>
          </p:nvSpPr>
          <p:spPr>
            <a:xfrm flipV="1">
              <a:off x="648679" y="4035755"/>
              <a:ext cx="36000" cy="360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타원 19"/>
            <p:cNvSpPr/>
            <p:nvPr userDrawn="1"/>
          </p:nvSpPr>
          <p:spPr>
            <a:xfrm flipV="1">
              <a:off x="5422411" y="4267927"/>
              <a:ext cx="36000" cy="360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타원 26"/>
            <p:cNvSpPr/>
            <p:nvPr userDrawn="1"/>
          </p:nvSpPr>
          <p:spPr>
            <a:xfrm flipV="1">
              <a:off x="3988779" y="4119611"/>
              <a:ext cx="36000" cy="360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타원 27"/>
            <p:cNvSpPr/>
            <p:nvPr userDrawn="1"/>
          </p:nvSpPr>
          <p:spPr>
            <a:xfrm flipV="1">
              <a:off x="3885711" y="4249927"/>
              <a:ext cx="36000" cy="360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사다리꼴 2"/>
            <p:cNvSpPr/>
            <p:nvPr userDrawn="1"/>
          </p:nvSpPr>
          <p:spPr>
            <a:xfrm>
              <a:off x="0" y="4303926"/>
              <a:ext cx="1988457" cy="839573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2151" h="1096460">
                  <a:moveTo>
                    <a:pt x="0" y="1096460"/>
                  </a:moveTo>
                  <a:lnTo>
                    <a:pt x="168890" y="72571"/>
                  </a:lnTo>
                  <a:lnTo>
                    <a:pt x="2323261" y="0"/>
                  </a:lnTo>
                  <a:lnTo>
                    <a:pt x="2492151" y="1096460"/>
                  </a:lnTo>
                  <a:lnTo>
                    <a:pt x="0" y="109646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사다리꼴 2"/>
            <p:cNvSpPr/>
            <p:nvPr userDrawn="1"/>
          </p:nvSpPr>
          <p:spPr>
            <a:xfrm>
              <a:off x="1897255" y="4359494"/>
              <a:ext cx="1988456" cy="784005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  <a:gd name="connsiteX0" fmla="*/ 0 w 2559743"/>
                <a:gd name="connsiteY0" fmla="*/ 1023888 h 1023888"/>
                <a:gd name="connsiteX1" fmla="*/ 168890 w 2559743"/>
                <a:gd name="connsiteY1" fmla="*/ -1 h 1023888"/>
                <a:gd name="connsiteX2" fmla="*/ 2559743 w 2559743"/>
                <a:gd name="connsiteY2" fmla="*/ 173847 h 1023888"/>
                <a:gd name="connsiteX3" fmla="*/ 2492151 w 2559743"/>
                <a:gd name="connsiteY3" fmla="*/ 1023888 h 1023888"/>
                <a:gd name="connsiteX4" fmla="*/ 0 w 2559743"/>
                <a:gd name="connsiteY4" fmla="*/ 1023888 h 1023888"/>
                <a:gd name="connsiteX0" fmla="*/ 0 w 2983304"/>
                <a:gd name="connsiteY0" fmla="*/ 1023889 h 1023889"/>
                <a:gd name="connsiteX1" fmla="*/ 168890 w 2983304"/>
                <a:gd name="connsiteY1" fmla="*/ 0 h 1023889"/>
                <a:gd name="connsiteX2" fmla="*/ 2559743 w 2983304"/>
                <a:gd name="connsiteY2" fmla="*/ 173848 h 1023889"/>
                <a:gd name="connsiteX3" fmla="*/ 2983304 w 2983304"/>
                <a:gd name="connsiteY3" fmla="*/ 1023889 h 1023889"/>
                <a:gd name="connsiteX4" fmla="*/ 0 w 2983304"/>
                <a:gd name="connsiteY4" fmla="*/ 1023889 h 1023889"/>
                <a:gd name="connsiteX0" fmla="*/ 0 w 3069088"/>
                <a:gd name="connsiteY0" fmla="*/ 1023889 h 1023889"/>
                <a:gd name="connsiteX1" fmla="*/ 168890 w 3069088"/>
                <a:gd name="connsiteY1" fmla="*/ 0 h 1023889"/>
                <a:gd name="connsiteX2" fmla="*/ 3069088 w 3069088"/>
                <a:gd name="connsiteY2" fmla="*/ 173848 h 1023889"/>
                <a:gd name="connsiteX3" fmla="*/ 2983304 w 3069088"/>
                <a:gd name="connsiteY3" fmla="*/ 1023889 h 1023889"/>
                <a:gd name="connsiteX4" fmla="*/ 0 w 3069088"/>
                <a:gd name="connsiteY4" fmla="*/ 1023889 h 1023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9088" h="1023889">
                  <a:moveTo>
                    <a:pt x="0" y="1023889"/>
                  </a:moveTo>
                  <a:lnTo>
                    <a:pt x="168890" y="0"/>
                  </a:lnTo>
                  <a:lnTo>
                    <a:pt x="3069088" y="173848"/>
                  </a:lnTo>
                  <a:lnTo>
                    <a:pt x="2983304" y="1023889"/>
                  </a:lnTo>
                  <a:lnTo>
                    <a:pt x="0" y="1023889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사다리꼴 2"/>
            <p:cNvSpPr/>
            <p:nvPr userDrawn="1"/>
          </p:nvSpPr>
          <p:spPr>
            <a:xfrm>
              <a:off x="3752610" y="4400713"/>
              <a:ext cx="1901821" cy="752487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  <a:gd name="connsiteX0" fmla="*/ 0 w 2559743"/>
                <a:gd name="connsiteY0" fmla="*/ 1023888 h 1023888"/>
                <a:gd name="connsiteX1" fmla="*/ 168890 w 2559743"/>
                <a:gd name="connsiteY1" fmla="*/ -1 h 1023888"/>
                <a:gd name="connsiteX2" fmla="*/ 2559743 w 2559743"/>
                <a:gd name="connsiteY2" fmla="*/ 173847 h 1023888"/>
                <a:gd name="connsiteX3" fmla="*/ 2492151 w 2559743"/>
                <a:gd name="connsiteY3" fmla="*/ 1023888 h 1023888"/>
                <a:gd name="connsiteX4" fmla="*/ 0 w 2559743"/>
                <a:gd name="connsiteY4" fmla="*/ 1023888 h 1023888"/>
                <a:gd name="connsiteX0" fmla="*/ 0 w 2983304"/>
                <a:gd name="connsiteY0" fmla="*/ 1023889 h 1023889"/>
                <a:gd name="connsiteX1" fmla="*/ 168890 w 2983304"/>
                <a:gd name="connsiteY1" fmla="*/ 0 h 1023889"/>
                <a:gd name="connsiteX2" fmla="*/ 2559743 w 2983304"/>
                <a:gd name="connsiteY2" fmla="*/ 173848 h 1023889"/>
                <a:gd name="connsiteX3" fmla="*/ 2983304 w 2983304"/>
                <a:gd name="connsiteY3" fmla="*/ 1023889 h 1023889"/>
                <a:gd name="connsiteX4" fmla="*/ 0 w 2983304"/>
                <a:gd name="connsiteY4" fmla="*/ 1023889 h 1023889"/>
                <a:gd name="connsiteX0" fmla="*/ 0 w 3069088"/>
                <a:gd name="connsiteY0" fmla="*/ 1023889 h 1023889"/>
                <a:gd name="connsiteX1" fmla="*/ 168890 w 3069088"/>
                <a:gd name="connsiteY1" fmla="*/ 0 h 1023889"/>
                <a:gd name="connsiteX2" fmla="*/ 3069088 w 3069088"/>
                <a:gd name="connsiteY2" fmla="*/ 173848 h 1023889"/>
                <a:gd name="connsiteX3" fmla="*/ 2983304 w 3069088"/>
                <a:gd name="connsiteY3" fmla="*/ 1023889 h 1023889"/>
                <a:gd name="connsiteX4" fmla="*/ 0 w 3069088"/>
                <a:gd name="connsiteY4" fmla="*/ 1023889 h 1023889"/>
                <a:gd name="connsiteX0" fmla="*/ 67591 w 3136679"/>
                <a:gd name="connsiteY0" fmla="*/ 850041 h 850041"/>
                <a:gd name="connsiteX1" fmla="*/ 0 w 3136679"/>
                <a:gd name="connsiteY1" fmla="*/ 72569 h 850041"/>
                <a:gd name="connsiteX2" fmla="*/ 3136679 w 3136679"/>
                <a:gd name="connsiteY2" fmla="*/ 0 h 850041"/>
                <a:gd name="connsiteX3" fmla="*/ 3050895 w 3136679"/>
                <a:gd name="connsiteY3" fmla="*/ 850041 h 850041"/>
                <a:gd name="connsiteX4" fmla="*/ 67591 w 3136679"/>
                <a:gd name="connsiteY4" fmla="*/ 850041 h 850041"/>
                <a:gd name="connsiteX0" fmla="*/ 67591 w 3050895"/>
                <a:gd name="connsiteY0" fmla="*/ 982728 h 982728"/>
                <a:gd name="connsiteX1" fmla="*/ 0 w 3050895"/>
                <a:gd name="connsiteY1" fmla="*/ 205256 h 982728"/>
                <a:gd name="connsiteX2" fmla="*/ 3027533 w 3050895"/>
                <a:gd name="connsiteY2" fmla="*/ 0 h 982728"/>
                <a:gd name="connsiteX3" fmla="*/ 3050895 w 3050895"/>
                <a:gd name="connsiteY3" fmla="*/ 982728 h 982728"/>
                <a:gd name="connsiteX4" fmla="*/ 67591 w 3050895"/>
                <a:gd name="connsiteY4" fmla="*/ 982728 h 982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0895" h="982728">
                  <a:moveTo>
                    <a:pt x="67591" y="982728"/>
                  </a:moveTo>
                  <a:lnTo>
                    <a:pt x="0" y="205256"/>
                  </a:lnTo>
                  <a:lnTo>
                    <a:pt x="3027533" y="0"/>
                  </a:lnTo>
                  <a:lnTo>
                    <a:pt x="3050895" y="982728"/>
                  </a:lnTo>
                  <a:lnTo>
                    <a:pt x="67591" y="982728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사다리꼴 2"/>
            <p:cNvSpPr/>
            <p:nvPr userDrawn="1"/>
          </p:nvSpPr>
          <p:spPr>
            <a:xfrm>
              <a:off x="255801" y="3845804"/>
              <a:ext cx="233469" cy="916244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2151" h="1096460">
                  <a:moveTo>
                    <a:pt x="0" y="1096460"/>
                  </a:moveTo>
                  <a:lnTo>
                    <a:pt x="168890" y="72571"/>
                  </a:lnTo>
                  <a:lnTo>
                    <a:pt x="2323261" y="0"/>
                  </a:lnTo>
                  <a:lnTo>
                    <a:pt x="2492151" y="1096460"/>
                  </a:lnTo>
                  <a:lnTo>
                    <a:pt x="0" y="109646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사다리꼴 2"/>
            <p:cNvSpPr/>
            <p:nvPr userDrawn="1"/>
          </p:nvSpPr>
          <p:spPr>
            <a:xfrm>
              <a:off x="585548" y="3845804"/>
              <a:ext cx="233469" cy="916244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2151" h="1096460">
                  <a:moveTo>
                    <a:pt x="0" y="1096460"/>
                  </a:moveTo>
                  <a:lnTo>
                    <a:pt x="168890" y="72571"/>
                  </a:lnTo>
                  <a:lnTo>
                    <a:pt x="2323261" y="0"/>
                  </a:lnTo>
                  <a:lnTo>
                    <a:pt x="2492151" y="1096460"/>
                  </a:lnTo>
                  <a:lnTo>
                    <a:pt x="0" y="109646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사다리꼴 2"/>
            <p:cNvSpPr/>
            <p:nvPr userDrawn="1"/>
          </p:nvSpPr>
          <p:spPr>
            <a:xfrm>
              <a:off x="889416" y="3845804"/>
              <a:ext cx="233469" cy="916244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2151" h="1096460">
                  <a:moveTo>
                    <a:pt x="0" y="1096460"/>
                  </a:moveTo>
                  <a:lnTo>
                    <a:pt x="168890" y="72571"/>
                  </a:lnTo>
                  <a:lnTo>
                    <a:pt x="2323261" y="0"/>
                  </a:lnTo>
                  <a:lnTo>
                    <a:pt x="2492151" y="1096460"/>
                  </a:lnTo>
                  <a:lnTo>
                    <a:pt x="0" y="109646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2"/>
            <p:cNvSpPr/>
            <p:nvPr userDrawn="1"/>
          </p:nvSpPr>
          <p:spPr>
            <a:xfrm>
              <a:off x="2465199" y="3906447"/>
              <a:ext cx="258869" cy="855601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  <a:gd name="connsiteX0" fmla="*/ 0 w 2594391"/>
                <a:gd name="connsiteY0" fmla="*/ 1023889 h 1023889"/>
                <a:gd name="connsiteX1" fmla="*/ 168890 w 2594391"/>
                <a:gd name="connsiteY1" fmla="*/ 0 h 1023889"/>
                <a:gd name="connsiteX2" fmla="*/ 2594391 w 2594391"/>
                <a:gd name="connsiteY2" fmla="*/ 18617 h 1023889"/>
                <a:gd name="connsiteX3" fmla="*/ 2492151 w 2594391"/>
                <a:gd name="connsiteY3" fmla="*/ 1023889 h 1023889"/>
                <a:gd name="connsiteX4" fmla="*/ 0 w 2594391"/>
                <a:gd name="connsiteY4" fmla="*/ 1023889 h 1023889"/>
                <a:gd name="connsiteX0" fmla="*/ 0 w 2763282"/>
                <a:gd name="connsiteY0" fmla="*/ 1023889 h 1023889"/>
                <a:gd name="connsiteX1" fmla="*/ 168890 w 2763282"/>
                <a:gd name="connsiteY1" fmla="*/ 0 h 1023889"/>
                <a:gd name="connsiteX2" fmla="*/ 2594391 w 2763282"/>
                <a:gd name="connsiteY2" fmla="*/ 18617 h 1023889"/>
                <a:gd name="connsiteX3" fmla="*/ 2763282 w 2763282"/>
                <a:gd name="connsiteY3" fmla="*/ 947899 h 1023889"/>
                <a:gd name="connsiteX4" fmla="*/ 0 w 2763282"/>
                <a:gd name="connsiteY4" fmla="*/ 1023889 h 1023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3282" h="1023889">
                  <a:moveTo>
                    <a:pt x="0" y="1023889"/>
                  </a:moveTo>
                  <a:lnTo>
                    <a:pt x="168890" y="0"/>
                  </a:lnTo>
                  <a:lnTo>
                    <a:pt x="2594391" y="18617"/>
                  </a:lnTo>
                  <a:lnTo>
                    <a:pt x="2763282" y="947899"/>
                  </a:lnTo>
                  <a:lnTo>
                    <a:pt x="0" y="1023889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사다리꼴 2"/>
            <p:cNvSpPr/>
            <p:nvPr userDrawn="1"/>
          </p:nvSpPr>
          <p:spPr>
            <a:xfrm>
              <a:off x="2835438" y="3906447"/>
              <a:ext cx="258869" cy="855601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  <a:gd name="connsiteX0" fmla="*/ 0 w 2594391"/>
                <a:gd name="connsiteY0" fmla="*/ 1023889 h 1023889"/>
                <a:gd name="connsiteX1" fmla="*/ 168890 w 2594391"/>
                <a:gd name="connsiteY1" fmla="*/ 0 h 1023889"/>
                <a:gd name="connsiteX2" fmla="*/ 2594391 w 2594391"/>
                <a:gd name="connsiteY2" fmla="*/ 18617 h 1023889"/>
                <a:gd name="connsiteX3" fmla="*/ 2492151 w 2594391"/>
                <a:gd name="connsiteY3" fmla="*/ 1023889 h 1023889"/>
                <a:gd name="connsiteX4" fmla="*/ 0 w 2594391"/>
                <a:gd name="connsiteY4" fmla="*/ 1023889 h 1023889"/>
                <a:gd name="connsiteX0" fmla="*/ 0 w 2763282"/>
                <a:gd name="connsiteY0" fmla="*/ 1023889 h 1023889"/>
                <a:gd name="connsiteX1" fmla="*/ 168890 w 2763282"/>
                <a:gd name="connsiteY1" fmla="*/ 0 h 1023889"/>
                <a:gd name="connsiteX2" fmla="*/ 2594391 w 2763282"/>
                <a:gd name="connsiteY2" fmla="*/ 18617 h 1023889"/>
                <a:gd name="connsiteX3" fmla="*/ 2763282 w 2763282"/>
                <a:gd name="connsiteY3" fmla="*/ 947899 h 1023889"/>
                <a:gd name="connsiteX4" fmla="*/ 0 w 2763282"/>
                <a:gd name="connsiteY4" fmla="*/ 1023889 h 1023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3282" h="1023889">
                  <a:moveTo>
                    <a:pt x="0" y="1023889"/>
                  </a:moveTo>
                  <a:lnTo>
                    <a:pt x="168890" y="0"/>
                  </a:lnTo>
                  <a:lnTo>
                    <a:pt x="2594391" y="18617"/>
                  </a:lnTo>
                  <a:lnTo>
                    <a:pt x="2763282" y="947899"/>
                  </a:lnTo>
                  <a:lnTo>
                    <a:pt x="0" y="1023889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사다리꼴 2"/>
            <p:cNvSpPr/>
            <p:nvPr userDrawn="1"/>
          </p:nvSpPr>
          <p:spPr>
            <a:xfrm>
              <a:off x="3205677" y="3906447"/>
              <a:ext cx="258869" cy="855601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  <a:gd name="connsiteX0" fmla="*/ 0 w 2594391"/>
                <a:gd name="connsiteY0" fmla="*/ 1023889 h 1023889"/>
                <a:gd name="connsiteX1" fmla="*/ 168890 w 2594391"/>
                <a:gd name="connsiteY1" fmla="*/ 0 h 1023889"/>
                <a:gd name="connsiteX2" fmla="*/ 2594391 w 2594391"/>
                <a:gd name="connsiteY2" fmla="*/ 18617 h 1023889"/>
                <a:gd name="connsiteX3" fmla="*/ 2492151 w 2594391"/>
                <a:gd name="connsiteY3" fmla="*/ 1023889 h 1023889"/>
                <a:gd name="connsiteX4" fmla="*/ 0 w 2594391"/>
                <a:gd name="connsiteY4" fmla="*/ 1023889 h 1023889"/>
                <a:gd name="connsiteX0" fmla="*/ 0 w 2763282"/>
                <a:gd name="connsiteY0" fmla="*/ 1023889 h 1023889"/>
                <a:gd name="connsiteX1" fmla="*/ 168890 w 2763282"/>
                <a:gd name="connsiteY1" fmla="*/ 0 h 1023889"/>
                <a:gd name="connsiteX2" fmla="*/ 2594391 w 2763282"/>
                <a:gd name="connsiteY2" fmla="*/ 18617 h 1023889"/>
                <a:gd name="connsiteX3" fmla="*/ 2763282 w 2763282"/>
                <a:gd name="connsiteY3" fmla="*/ 947899 h 1023889"/>
                <a:gd name="connsiteX4" fmla="*/ 0 w 2763282"/>
                <a:gd name="connsiteY4" fmla="*/ 1023889 h 1023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3282" h="1023889">
                  <a:moveTo>
                    <a:pt x="0" y="1023889"/>
                  </a:moveTo>
                  <a:lnTo>
                    <a:pt x="168890" y="0"/>
                  </a:lnTo>
                  <a:lnTo>
                    <a:pt x="2594391" y="18617"/>
                  </a:lnTo>
                  <a:lnTo>
                    <a:pt x="2763282" y="947899"/>
                  </a:lnTo>
                  <a:lnTo>
                    <a:pt x="0" y="1023889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사다리꼴 2"/>
            <p:cNvSpPr/>
            <p:nvPr userDrawn="1"/>
          </p:nvSpPr>
          <p:spPr>
            <a:xfrm>
              <a:off x="312231" y="4584280"/>
              <a:ext cx="179303" cy="323758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  <a:gd name="connsiteX0" fmla="*/ 0 w 2559743"/>
                <a:gd name="connsiteY0" fmla="*/ 1023888 h 1023888"/>
                <a:gd name="connsiteX1" fmla="*/ 168890 w 2559743"/>
                <a:gd name="connsiteY1" fmla="*/ -1 h 1023888"/>
                <a:gd name="connsiteX2" fmla="*/ 2559743 w 2559743"/>
                <a:gd name="connsiteY2" fmla="*/ 173847 h 1023888"/>
                <a:gd name="connsiteX3" fmla="*/ 2492151 w 2559743"/>
                <a:gd name="connsiteY3" fmla="*/ 1023888 h 1023888"/>
                <a:gd name="connsiteX4" fmla="*/ 0 w 2559743"/>
                <a:gd name="connsiteY4" fmla="*/ 1023888 h 1023888"/>
                <a:gd name="connsiteX0" fmla="*/ 0 w 2983304"/>
                <a:gd name="connsiteY0" fmla="*/ 1023889 h 1023889"/>
                <a:gd name="connsiteX1" fmla="*/ 168890 w 2983304"/>
                <a:gd name="connsiteY1" fmla="*/ 0 h 1023889"/>
                <a:gd name="connsiteX2" fmla="*/ 2559743 w 2983304"/>
                <a:gd name="connsiteY2" fmla="*/ 173848 h 1023889"/>
                <a:gd name="connsiteX3" fmla="*/ 2983304 w 2983304"/>
                <a:gd name="connsiteY3" fmla="*/ 1023889 h 1023889"/>
                <a:gd name="connsiteX4" fmla="*/ 0 w 2983304"/>
                <a:gd name="connsiteY4" fmla="*/ 1023889 h 1023889"/>
                <a:gd name="connsiteX0" fmla="*/ 0 w 3069088"/>
                <a:gd name="connsiteY0" fmla="*/ 1023889 h 1023889"/>
                <a:gd name="connsiteX1" fmla="*/ 168890 w 3069088"/>
                <a:gd name="connsiteY1" fmla="*/ 0 h 1023889"/>
                <a:gd name="connsiteX2" fmla="*/ 3069088 w 3069088"/>
                <a:gd name="connsiteY2" fmla="*/ 173848 h 1023889"/>
                <a:gd name="connsiteX3" fmla="*/ 2983304 w 3069088"/>
                <a:gd name="connsiteY3" fmla="*/ 1023889 h 1023889"/>
                <a:gd name="connsiteX4" fmla="*/ 0 w 3069088"/>
                <a:gd name="connsiteY4" fmla="*/ 1023889 h 1023889"/>
                <a:gd name="connsiteX0" fmla="*/ 67591 w 3136679"/>
                <a:gd name="connsiteY0" fmla="*/ 850041 h 850041"/>
                <a:gd name="connsiteX1" fmla="*/ 0 w 3136679"/>
                <a:gd name="connsiteY1" fmla="*/ 72569 h 850041"/>
                <a:gd name="connsiteX2" fmla="*/ 3136679 w 3136679"/>
                <a:gd name="connsiteY2" fmla="*/ 0 h 850041"/>
                <a:gd name="connsiteX3" fmla="*/ 3050895 w 3136679"/>
                <a:gd name="connsiteY3" fmla="*/ 850041 h 850041"/>
                <a:gd name="connsiteX4" fmla="*/ 67591 w 3136679"/>
                <a:gd name="connsiteY4" fmla="*/ 850041 h 850041"/>
                <a:gd name="connsiteX0" fmla="*/ 67591 w 3050895"/>
                <a:gd name="connsiteY0" fmla="*/ 982728 h 982728"/>
                <a:gd name="connsiteX1" fmla="*/ 0 w 3050895"/>
                <a:gd name="connsiteY1" fmla="*/ 205256 h 982728"/>
                <a:gd name="connsiteX2" fmla="*/ 3027533 w 3050895"/>
                <a:gd name="connsiteY2" fmla="*/ 0 h 982728"/>
                <a:gd name="connsiteX3" fmla="*/ 3050895 w 3050895"/>
                <a:gd name="connsiteY3" fmla="*/ 982728 h 982728"/>
                <a:gd name="connsiteX4" fmla="*/ 67591 w 3050895"/>
                <a:gd name="connsiteY4" fmla="*/ 982728 h 982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0895" h="982728">
                  <a:moveTo>
                    <a:pt x="67591" y="982728"/>
                  </a:moveTo>
                  <a:lnTo>
                    <a:pt x="0" y="205256"/>
                  </a:lnTo>
                  <a:lnTo>
                    <a:pt x="3027533" y="0"/>
                  </a:lnTo>
                  <a:lnTo>
                    <a:pt x="3050895" y="982728"/>
                  </a:lnTo>
                  <a:lnTo>
                    <a:pt x="67591" y="9827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사다리꼴 2"/>
            <p:cNvSpPr/>
            <p:nvPr userDrawn="1"/>
          </p:nvSpPr>
          <p:spPr>
            <a:xfrm>
              <a:off x="591421" y="4644400"/>
              <a:ext cx="188011" cy="263637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  <a:gd name="connsiteX0" fmla="*/ 0 w 2559743"/>
                <a:gd name="connsiteY0" fmla="*/ 1023888 h 1023888"/>
                <a:gd name="connsiteX1" fmla="*/ 168890 w 2559743"/>
                <a:gd name="connsiteY1" fmla="*/ -1 h 1023888"/>
                <a:gd name="connsiteX2" fmla="*/ 2559743 w 2559743"/>
                <a:gd name="connsiteY2" fmla="*/ 173847 h 1023888"/>
                <a:gd name="connsiteX3" fmla="*/ 2492151 w 2559743"/>
                <a:gd name="connsiteY3" fmla="*/ 1023888 h 1023888"/>
                <a:gd name="connsiteX4" fmla="*/ 0 w 2559743"/>
                <a:gd name="connsiteY4" fmla="*/ 1023888 h 1023888"/>
                <a:gd name="connsiteX0" fmla="*/ 0 w 2983304"/>
                <a:gd name="connsiteY0" fmla="*/ 1023889 h 1023889"/>
                <a:gd name="connsiteX1" fmla="*/ 168890 w 2983304"/>
                <a:gd name="connsiteY1" fmla="*/ 0 h 1023889"/>
                <a:gd name="connsiteX2" fmla="*/ 2559743 w 2983304"/>
                <a:gd name="connsiteY2" fmla="*/ 173848 h 1023889"/>
                <a:gd name="connsiteX3" fmla="*/ 2983304 w 2983304"/>
                <a:gd name="connsiteY3" fmla="*/ 1023889 h 1023889"/>
                <a:gd name="connsiteX4" fmla="*/ 0 w 2983304"/>
                <a:gd name="connsiteY4" fmla="*/ 1023889 h 1023889"/>
                <a:gd name="connsiteX0" fmla="*/ 0 w 3069088"/>
                <a:gd name="connsiteY0" fmla="*/ 1023889 h 1023889"/>
                <a:gd name="connsiteX1" fmla="*/ 168890 w 3069088"/>
                <a:gd name="connsiteY1" fmla="*/ 0 h 1023889"/>
                <a:gd name="connsiteX2" fmla="*/ 3069088 w 3069088"/>
                <a:gd name="connsiteY2" fmla="*/ 173848 h 1023889"/>
                <a:gd name="connsiteX3" fmla="*/ 2983304 w 3069088"/>
                <a:gd name="connsiteY3" fmla="*/ 1023889 h 1023889"/>
                <a:gd name="connsiteX4" fmla="*/ 0 w 3069088"/>
                <a:gd name="connsiteY4" fmla="*/ 1023889 h 1023889"/>
                <a:gd name="connsiteX0" fmla="*/ 67591 w 3136679"/>
                <a:gd name="connsiteY0" fmla="*/ 850041 h 850041"/>
                <a:gd name="connsiteX1" fmla="*/ 0 w 3136679"/>
                <a:gd name="connsiteY1" fmla="*/ 72569 h 850041"/>
                <a:gd name="connsiteX2" fmla="*/ 3136679 w 3136679"/>
                <a:gd name="connsiteY2" fmla="*/ 0 h 850041"/>
                <a:gd name="connsiteX3" fmla="*/ 3050895 w 3136679"/>
                <a:gd name="connsiteY3" fmla="*/ 850041 h 850041"/>
                <a:gd name="connsiteX4" fmla="*/ 67591 w 3136679"/>
                <a:gd name="connsiteY4" fmla="*/ 850041 h 850041"/>
                <a:gd name="connsiteX0" fmla="*/ 67591 w 3050895"/>
                <a:gd name="connsiteY0" fmla="*/ 982728 h 982728"/>
                <a:gd name="connsiteX1" fmla="*/ 0 w 3050895"/>
                <a:gd name="connsiteY1" fmla="*/ 205256 h 982728"/>
                <a:gd name="connsiteX2" fmla="*/ 3027533 w 3050895"/>
                <a:gd name="connsiteY2" fmla="*/ 0 h 982728"/>
                <a:gd name="connsiteX3" fmla="*/ 3050895 w 3050895"/>
                <a:gd name="connsiteY3" fmla="*/ 982728 h 982728"/>
                <a:gd name="connsiteX4" fmla="*/ 67591 w 3050895"/>
                <a:gd name="connsiteY4" fmla="*/ 982728 h 982728"/>
                <a:gd name="connsiteX0" fmla="*/ 67591 w 3199066"/>
                <a:gd name="connsiteY0" fmla="*/ 800238 h 800238"/>
                <a:gd name="connsiteX1" fmla="*/ 0 w 3199066"/>
                <a:gd name="connsiteY1" fmla="*/ 22766 h 800238"/>
                <a:gd name="connsiteX2" fmla="*/ 3199066 w 3199066"/>
                <a:gd name="connsiteY2" fmla="*/ 0 h 800238"/>
                <a:gd name="connsiteX3" fmla="*/ 3050895 w 3199066"/>
                <a:gd name="connsiteY3" fmla="*/ 800238 h 800238"/>
                <a:gd name="connsiteX4" fmla="*/ 67591 w 3199066"/>
                <a:gd name="connsiteY4" fmla="*/ 800238 h 80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9066" h="800238">
                  <a:moveTo>
                    <a:pt x="67591" y="800238"/>
                  </a:moveTo>
                  <a:lnTo>
                    <a:pt x="0" y="22766"/>
                  </a:lnTo>
                  <a:lnTo>
                    <a:pt x="3199066" y="0"/>
                  </a:lnTo>
                  <a:lnTo>
                    <a:pt x="3050895" y="800238"/>
                  </a:lnTo>
                  <a:lnTo>
                    <a:pt x="67591" y="8002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사다리꼴 2"/>
            <p:cNvSpPr/>
            <p:nvPr userDrawn="1"/>
          </p:nvSpPr>
          <p:spPr>
            <a:xfrm>
              <a:off x="870450" y="4579756"/>
              <a:ext cx="228337" cy="328282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  <a:gd name="connsiteX0" fmla="*/ 0 w 2559743"/>
                <a:gd name="connsiteY0" fmla="*/ 1023888 h 1023888"/>
                <a:gd name="connsiteX1" fmla="*/ 168890 w 2559743"/>
                <a:gd name="connsiteY1" fmla="*/ -1 h 1023888"/>
                <a:gd name="connsiteX2" fmla="*/ 2559743 w 2559743"/>
                <a:gd name="connsiteY2" fmla="*/ 173847 h 1023888"/>
                <a:gd name="connsiteX3" fmla="*/ 2492151 w 2559743"/>
                <a:gd name="connsiteY3" fmla="*/ 1023888 h 1023888"/>
                <a:gd name="connsiteX4" fmla="*/ 0 w 2559743"/>
                <a:gd name="connsiteY4" fmla="*/ 1023888 h 1023888"/>
                <a:gd name="connsiteX0" fmla="*/ 0 w 2983304"/>
                <a:gd name="connsiteY0" fmla="*/ 1023889 h 1023889"/>
                <a:gd name="connsiteX1" fmla="*/ 168890 w 2983304"/>
                <a:gd name="connsiteY1" fmla="*/ 0 h 1023889"/>
                <a:gd name="connsiteX2" fmla="*/ 2559743 w 2983304"/>
                <a:gd name="connsiteY2" fmla="*/ 173848 h 1023889"/>
                <a:gd name="connsiteX3" fmla="*/ 2983304 w 2983304"/>
                <a:gd name="connsiteY3" fmla="*/ 1023889 h 1023889"/>
                <a:gd name="connsiteX4" fmla="*/ 0 w 2983304"/>
                <a:gd name="connsiteY4" fmla="*/ 1023889 h 1023889"/>
                <a:gd name="connsiteX0" fmla="*/ 0 w 3069088"/>
                <a:gd name="connsiteY0" fmla="*/ 1023889 h 1023889"/>
                <a:gd name="connsiteX1" fmla="*/ 168890 w 3069088"/>
                <a:gd name="connsiteY1" fmla="*/ 0 h 1023889"/>
                <a:gd name="connsiteX2" fmla="*/ 3069088 w 3069088"/>
                <a:gd name="connsiteY2" fmla="*/ 173848 h 1023889"/>
                <a:gd name="connsiteX3" fmla="*/ 2983304 w 3069088"/>
                <a:gd name="connsiteY3" fmla="*/ 1023889 h 1023889"/>
                <a:gd name="connsiteX4" fmla="*/ 0 w 3069088"/>
                <a:gd name="connsiteY4" fmla="*/ 1023889 h 1023889"/>
                <a:gd name="connsiteX0" fmla="*/ 67591 w 3136679"/>
                <a:gd name="connsiteY0" fmla="*/ 850041 h 850041"/>
                <a:gd name="connsiteX1" fmla="*/ 0 w 3136679"/>
                <a:gd name="connsiteY1" fmla="*/ 72569 h 850041"/>
                <a:gd name="connsiteX2" fmla="*/ 3136679 w 3136679"/>
                <a:gd name="connsiteY2" fmla="*/ 0 h 850041"/>
                <a:gd name="connsiteX3" fmla="*/ 3050895 w 3136679"/>
                <a:gd name="connsiteY3" fmla="*/ 850041 h 850041"/>
                <a:gd name="connsiteX4" fmla="*/ 67591 w 3136679"/>
                <a:gd name="connsiteY4" fmla="*/ 850041 h 850041"/>
                <a:gd name="connsiteX0" fmla="*/ 67591 w 3050895"/>
                <a:gd name="connsiteY0" fmla="*/ 982728 h 982728"/>
                <a:gd name="connsiteX1" fmla="*/ 0 w 3050895"/>
                <a:gd name="connsiteY1" fmla="*/ 205256 h 982728"/>
                <a:gd name="connsiteX2" fmla="*/ 3027533 w 3050895"/>
                <a:gd name="connsiteY2" fmla="*/ 0 h 982728"/>
                <a:gd name="connsiteX3" fmla="*/ 3050895 w 3050895"/>
                <a:gd name="connsiteY3" fmla="*/ 982728 h 982728"/>
                <a:gd name="connsiteX4" fmla="*/ 67591 w 3050895"/>
                <a:gd name="connsiteY4" fmla="*/ 982728 h 982728"/>
                <a:gd name="connsiteX0" fmla="*/ 67591 w 3050895"/>
                <a:gd name="connsiteY0" fmla="*/ 996459 h 996459"/>
                <a:gd name="connsiteX1" fmla="*/ 0 w 3050895"/>
                <a:gd name="connsiteY1" fmla="*/ 0 h 996459"/>
                <a:gd name="connsiteX2" fmla="*/ 3027533 w 3050895"/>
                <a:gd name="connsiteY2" fmla="*/ 13731 h 996459"/>
                <a:gd name="connsiteX3" fmla="*/ 3050895 w 3050895"/>
                <a:gd name="connsiteY3" fmla="*/ 996459 h 996459"/>
                <a:gd name="connsiteX4" fmla="*/ 67591 w 3050895"/>
                <a:gd name="connsiteY4" fmla="*/ 996459 h 996459"/>
                <a:gd name="connsiteX0" fmla="*/ 67591 w 3885219"/>
                <a:gd name="connsiteY0" fmla="*/ 996459 h 996459"/>
                <a:gd name="connsiteX1" fmla="*/ 0 w 3885219"/>
                <a:gd name="connsiteY1" fmla="*/ 0 h 996459"/>
                <a:gd name="connsiteX2" fmla="*/ 3885219 w 3885219"/>
                <a:gd name="connsiteY2" fmla="*/ 86727 h 996459"/>
                <a:gd name="connsiteX3" fmla="*/ 3050895 w 3885219"/>
                <a:gd name="connsiteY3" fmla="*/ 996459 h 996459"/>
                <a:gd name="connsiteX4" fmla="*/ 67591 w 3885219"/>
                <a:gd name="connsiteY4" fmla="*/ 996459 h 996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85219" h="996459">
                  <a:moveTo>
                    <a:pt x="67591" y="996459"/>
                  </a:moveTo>
                  <a:lnTo>
                    <a:pt x="0" y="0"/>
                  </a:lnTo>
                  <a:lnTo>
                    <a:pt x="3885219" y="86727"/>
                  </a:lnTo>
                  <a:lnTo>
                    <a:pt x="3050895" y="996459"/>
                  </a:lnTo>
                  <a:lnTo>
                    <a:pt x="67591" y="9964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사다리꼴 2"/>
            <p:cNvSpPr/>
            <p:nvPr userDrawn="1"/>
          </p:nvSpPr>
          <p:spPr>
            <a:xfrm>
              <a:off x="2535213" y="4674569"/>
              <a:ext cx="171586" cy="208217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  <a:gd name="connsiteX0" fmla="*/ 0 w 2559743"/>
                <a:gd name="connsiteY0" fmla="*/ 1023888 h 1023888"/>
                <a:gd name="connsiteX1" fmla="*/ 168890 w 2559743"/>
                <a:gd name="connsiteY1" fmla="*/ -1 h 1023888"/>
                <a:gd name="connsiteX2" fmla="*/ 2559743 w 2559743"/>
                <a:gd name="connsiteY2" fmla="*/ 173847 h 1023888"/>
                <a:gd name="connsiteX3" fmla="*/ 2492151 w 2559743"/>
                <a:gd name="connsiteY3" fmla="*/ 1023888 h 1023888"/>
                <a:gd name="connsiteX4" fmla="*/ 0 w 2559743"/>
                <a:gd name="connsiteY4" fmla="*/ 1023888 h 1023888"/>
                <a:gd name="connsiteX0" fmla="*/ 0 w 2983304"/>
                <a:gd name="connsiteY0" fmla="*/ 1023889 h 1023889"/>
                <a:gd name="connsiteX1" fmla="*/ 168890 w 2983304"/>
                <a:gd name="connsiteY1" fmla="*/ 0 h 1023889"/>
                <a:gd name="connsiteX2" fmla="*/ 2559743 w 2983304"/>
                <a:gd name="connsiteY2" fmla="*/ 173848 h 1023889"/>
                <a:gd name="connsiteX3" fmla="*/ 2983304 w 2983304"/>
                <a:gd name="connsiteY3" fmla="*/ 1023889 h 1023889"/>
                <a:gd name="connsiteX4" fmla="*/ 0 w 2983304"/>
                <a:gd name="connsiteY4" fmla="*/ 1023889 h 1023889"/>
                <a:gd name="connsiteX0" fmla="*/ 0 w 3069088"/>
                <a:gd name="connsiteY0" fmla="*/ 1023889 h 1023889"/>
                <a:gd name="connsiteX1" fmla="*/ 168890 w 3069088"/>
                <a:gd name="connsiteY1" fmla="*/ 0 h 1023889"/>
                <a:gd name="connsiteX2" fmla="*/ 3069088 w 3069088"/>
                <a:gd name="connsiteY2" fmla="*/ 173848 h 1023889"/>
                <a:gd name="connsiteX3" fmla="*/ 2983304 w 3069088"/>
                <a:gd name="connsiteY3" fmla="*/ 1023889 h 1023889"/>
                <a:gd name="connsiteX4" fmla="*/ 0 w 3069088"/>
                <a:gd name="connsiteY4" fmla="*/ 1023889 h 1023889"/>
                <a:gd name="connsiteX0" fmla="*/ 67591 w 3136679"/>
                <a:gd name="connsiteY0" fmla="*/ 850041 h 850041"/>
                <a:gd name="connsiteX1" fmla="*/ 0 w 3136679"/>
                <a:gd name="connsiteY1" fmla="*/ 72569 h 850041"/>
                <a:gd name="connsiteX2" fmla="*/ 3136679 w 3136679"/>
                <a:gd name="connsiteY2" fmla="*/ 0 h 850041"/>
                <a:gd name="connsiteX3" fmla="*/ 3050895 w 3136679"/>
                <a:gd name="connsiteY3" fmla="*/ 850041 h 850041"/>
                <a:gd name="connsiteX4" fmla="*/ 67591 w 3136679"/>
                <a:gd name="connsiteY4" fmla="*/ 850041 h 850041"/>
                <a:gd name="connsiteX0" fmla="*/ 67591 w 3050895"/>
                <a:gd name="connsiteY0" fmla="*/ 982728 h 982728"/>
                <a:gd name="connsiteX1" fmla="*/ 0 w 3050895"/>
                <a:gd name="connsiteY1" fmla="*/ 205256 h 982728"/>
                <a:gd name="connsiteX2" fmla="*/ 3027533 w 3050895"/>
                <a:gd name="connsiteY2" fmla="*/ 0 h 982728"/>
                <a:gd name="connsiteX3" fmla="*/ 3050895 w 3050895"/>
                <a:gd name="connsiteY3" fmla="*/ 982728 h 982728"/>
                <a:gd name="connsiteX4" fmla="*/ 67591 w 3050895"/>
                <a:gd name="connsiteY4" fmla="*/ 982728 h 982728"/>
                <a:gd name="connsiteX0" fmla="*/ 67591 w 3050895"/>
                <a:gd name="connsiteY0" fmla="*/ 789962 h 789962"/>
                <a:gd name="connsiteX1" fmla="*/ 0 w 3050895"/>
                <a:gd name="connsiteY1" fmla="*/ 12490 h 789962"/>
                <a:gd name="connsiteX2" fmla="*/ 3027537 w 3050895"/>
                <a:gd name="connsiteY2" fmla="*/ 0 h 789962"/>
                <a:gd name="connsiteX3" fmla="*/ 3050895 w 3050895"/>
                <a:gd name="connsiteY3" fmla="*/ 789962 h 789962"/>
                <a:gd name="connsiteX4" fmla="*/ 67591 w 3050895"/>
                <a:gd name="connsiteY4" fmla="*/ 789962 h 789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0895" h="789962">
                  <a:moveTo>
                    <a:pt x="67591" y="789962"/>
                  </a:moveTo>
                  <a:lnTo>
                    <a:pt x="0" y="12490"/>
                  </a:lnTo>
                  <a:lnTo>
                    <a:pt x="3027537" y="0"/>
                  </a:lnTo>
                  <a:lnTo>
                    <a:pt x="3050895" y="789962"/>
                  </a:lnTo>
                  <a:lnTo>
                    <a:pt x="67591" y="7899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사다리꼴 2"/>
            <p:cNvSpPr/>
            <p:nvPr userDrawn="1"/>
          </p:nvSpPr>
          <p:spPr>
            <a:xfrm>
              <a:off x="2800115" y="4652456"/>
              <a:ext cx="192333" cy="230330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  <a:gd name="connsiteX0" fmla="*/ 0 w 2559743"/>
                <a:gd name="connsiteY0" fmla="*/ 1023888 h 1023888"/>
                <a:gd name="connsiteX1" fmla="*/ 168890 w 2559743"/>
                <a:gd name="connsiteY1" fmla="*/ -1 h 1023888"/>
                <a:gd name="connsiteX2" fmla="*/ 2559743 w 2559743"/>
                <a:gd name="connsiteY2" fmla="*/ 173847 h 1023888"/>
                <a:gd name="connsiteX3" fmla="*/ 2492151 w 2559743"/>
                <a:gd name="connsiteY3" fmla="*/ 1023888 h 1023888"/>
                <a:gd name="connsiteX4" fmla="*/ 0 w 2559743"/>
                <a:gd name="connsiteY4" fmla="*/ 1023888 h 1023888"/>
                <a:gd name="connsiteX0" fmla="*/ 0 w 2983304"/>
                <a:gd name="connsiteY0" fmla="*/ 1023889 h 1023889"/>
                <a:gd name="connsiteX1" fmla="*/ 168890 w 2983304"/>
                <a:gd name="connsiteY1" fmla="*/ 0 h 1023889"/>
                <a:gd name="connsiteX2" fmla="*/ 2559743 w 2983304"/>
                <a:gd name="connsiteY2" fmla="*/ 173848 h 1023889"/>
                <a:gd name="connsiteX3" fmla="*/ 2983304 w 2983304"/>
                <a:gd name="connsiteY3" fmla="*/ 1023889 h 1023889"/>
                <a:gd name="connsiteX4" fmla="*/ 0 w 2983304"/>
                <a:gd name="connsiteY4" fmla="*/ 1023889 h 1023889"/>
                <a:gd name="connsiteX0" fmla="*/ 0 w 3069088"/>
                <a:gd name="connsiteY0" fmla="*/ 1023889 h 1023889"/>
                <a:gd name="connsiteX1" fmla="*/ 168890 w 3069088"/>
                <a:gd name="connsiteY1" fmla="*/ 0 h 1023889"/>
                <a:gd name="connsiteX2" fmla="*/ 3069088 w 3069088"/>
                <a:gd name="connsiteY2" fmla="*/ 173848 h 1023889"/>
                <a:gd name="connsiteX3" fmla="*/ 2983304 w 3069088"/>
                <a:gd name="connsiteY3" fmla="*/ 1023889 h 1023889"/>
                <a:gd name="connsiteX4" fmla="*/ 0 w 3069088"/>
                <a:gd name="connsiteY4" fmla="*/ 1023889 h 1023889"/>
                <a:gd name="connsiteX0" fmla="*/ 67591 w 3136679"/>
                <a:gd name="connsiteY0" fmla="*/ 850041 h 850041"/>
                <a:gd name="connsiteX1" fmla="*/ 0 w 3136679"/>
                <a:gd name="connsiteY1" fmla="*/ 72569 h 850041"/>
                <a:gd name="connsiteX2" fmla="*/ 3136679 w 3136679"/>
                <a:gd name="connsiteY2" fmla="*/ 0 h 850041"/>
                <a:gd name="connsiteX3" fmla="*/ 3050895 w 3136679"/>
                <a:gd name="connsiteY3" fmla="*/ 850041 h 850041"/>
                <a:gd name="connsiteX4" fmla="*/ 67591 w 3136679"/>
                <a:gd name="connsiteY4" fmla="*/ 850041 h 850041"/>
                <a:gd name="connsiteX0" fmla="*/ 67591 w 3050895"/>
                <a:gd name="connsiteY0" fmla="*/ 982728 h 982728"/>
                <a:gd name="connsiteX1" fmla="*/ 0 w 3050895"/>
                <a:gd name="connsiteY1" fmla="*/ 205256 h 982728"/>
                <a:gd name="connsiteX2" fmla="*/ 3027533 w 3050895"/>
                <a:gd name="connsiteY2" fmla="*/ 0 h 982728"/>
                <a:gd name="connsiteX3" fmla="*/ 3050895 w 3050895"/>
                <a:gd name="connsiteY3" fmla="*/ 982728 h 982728"/>
                <a:gd name="connsiteX4" fmla="*/ 67591 w 3050895"/>
                <a:gd name="connsiteY4" fmla="*/ 982728 h 982728"/>
                <a:gd name="connsiteX0" fmla="*/ 67591 w 3199066"/>
                <a:gd name="connsiteY0" fmla="*/ 800238 h 800238"/>
                <a:gd name="connsiteX1" fmla="*/ 0 w 3199066"/>
                <a:gd name="connsiteY1" fmla="*/ 22766 h 800238"/>
                <a:gd name="connsiteX2" fmla="*/ 3199066 w 3199066"/>
                <a:gd name="connsiteY2" fmla="*/ 0 h 800238"/>
                <a:gd name="connsiteX3" fmla="*/ 3050895 w 3199066"/>
                <a:gd name="connsiteY3" fmla="*/ 800238 h 800238"/>
                <a:gd name="connsiteX4" fmla="*/ 67591 w 3199066"/>
                <a:gd name="connsiteY4" fmla="*/ 800238 h 800238"/>
                <a:gd name="connsiteX0" fmla="*/ 288304 w 3419779"/>
                <a:gd name="connsiteY0" fmla="*/ 873853 h 873853"/>
                <a:gd name="connsiteX1" fmla="*/ 0 w 3419779"/>
                <a:gd name="connsiteY1" fmla="*/ 0 h 873853"/>
                <a:gd name="connsiteX2" fmla="*/ 3419779 w 3419779"/>
                <a:gd name="connsiteY2" fmla="*/ 73615 h 873853"/>
                <a:gd name="connsiteX3" fmla="*/ 3271608 w 3419779"/>
                <a:gd name="connsiteY3" fmla="*/ 873853 h 873853"/>
                <a:gd name="connsiteX4" fmla="*/ 288304 w 3419779"/>
                <a:gd name="connsiteY4" fmla="*/ 873853 h 873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779" h="873853">
                  <a:moveTo>
                    <a:pt x="288304" y="873853"/>
                  </a:moveTo>
                  <a:lnTo>
                    <a:pt x="0" y="0"/>
                  </a:lnTo>
                  <a:lnTo>
                    <a:pt x="3419779" y="73615"/>
                  </a:lnTo>
                  <a:lnTo>
                    <a:pt x="3271608" y="873853"/>
                  </a:lnTo>
                  <a:lnTo>
                    <a:pt x="288304" y="8738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사다리꼴 2"/>
            <p:cNvSpPr/>
            <p:nvPr userDrawn="1"/>
          </p:nvSpPr>
          <p:spPr>
            <a:xfrm>
              <a:off x="3074380" y="4641310"/>
              <a:ext cx="188137" cy="241476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  <a:gd name="connsiteX0" fmla="*/ 0 w 2559743"/>
                <a:gd name="connsiteY0" fmla="*/ 1023888 h 1023888"/>
                <a:gd name="connsiteX1" fmla="*/ 168890 w 2559743"/>
                <a:gd name="connsiteY1" fmla="*/ -1 h 1023888"/>
                <a:gd name="connsiteX2" fmla="*/ 2559743 w 2559743"/>
                <a:gd name="connsiteY2" fmla="*/ 173847 h 1023888"/>
                <a:gd name="connsiteX3" fmla="*/ 2492151 w 2559743"/>
                <a:gd name="connsiteY3" fmla="*/ 1023888 h 1023888"/>
                <a:gd name="connsiteX4" fmla="*/ 0 w 2559743"/>
                <a:gd name="connsiteY4" fmla="*/ 1023888 h 1023888"/>
                <a:gd name="connsiteX0" fmla="*/ 0 w 2983304"/>
                <a:gd name="connsiteY0" fmla="*/ 1023889 h 1023889"/>
                <a:gd name="connsiteX1" fmla="*/ 168890 w 2983304"/>
                <a:gd name="connsiteY1" fmla="*/ 0 h 1023889"/>
                <a:gd name="connsiteX2" fmla="*/ 2559743 w 2983304"/>
                <a:gd name="connsiteY2" fmla="*/ 173848 h 1023889"/>
                <a:gd name="connsiteX3" fmla="*/ 2983304 w 2983304"/>
                <a:gd name="connsiteY3" fmla="*/ 1023889 h 1023889"/>
                <a:gd name="connsiteX4" fmla="*/ 0 w 2983304"/>
                <a:gd name="connsiteY4" fmla="*/ 1023889 h 1023889"/>
                <a:gd name="connsiteX0" fmla="*/ 0 w 3069088"/>
                <a:gd name="connsiteY0" fmla="*/ 1023889 h 1023889"/>
                <a:gd name="connsiteX1" fmla="*/ 168890 w 3069088"/>
                <a:gd name="connsiteY1" fmla="*/ 0 h 1023889"/>
                <a:gd name="connsiteX2" fmla="*/ 3069088 w 3069088"/>
                <a:gd name="connsiteY2" fmla="*/ 173848 h 1023889"/>
                <a:gd name="connsiteX3" fmla="*/ 2983304 w 3069088"/>
                <a:gd name="connsiteY3" fmla="*/ 1023889 h 1023889"/>
                <a:gd name="connsiteX4" fmla="*/ 0 w 3069088"/>
                <a:gd name="connsiteY4" fmla="*/ 1023889 h 1023889"/>
                <a:gd name="connsiteX0" fmla="*/ 67591 w 3136679"/>
                <a:gd name="connsiteY0" fmla="*/ 850041 h 850041"/>
                <a:gd name="connsiteX1" fmla="*/ 0 w 3136679"/>
                <a:gd name="connsiteY1" fmla="*/ 72569 h 850041"/>
                <a:gd name="connsiteX2" fmla="*/ 3136679 w 3136679"/>
                <a:gd name="connsiteY2" fmla="*/ 0 h 850041"/>
                <a:gd name="connsiteX3" fmla="*/ 3050895 w 3136679"/>
                <a:gd name="connsiteY3" fmla="*/ 850041 h 850041"/>
                <a:gd name="connsiteX4" fmla="*/ 67591 w 3136679"/>
                <a:gd name="connsiteY4" fmla="*/ 850041 h 850041"/>
                <a:gd name="connsiteX0" fmla="*/ 67591 w 3050895"/>
                <a:gd name="connsiteY0" fmla="*/ 982728 h 982728"/>
                <a:gd name="connsiteX1" fmla="*/ 0 w 3050895"/>
                <a:gd name="connsiteY1" fmla="*/ 205256 h 982728"/>
                <a:gd name="connsiteX2" fmla="*/ 3027533 w 3050895"/>
                <a:gd name="connsiteY2" fmla="*/ 0 h 982728"/>
                <a:gd name="connsiteX3" fmla="*/ 3050895 w 3050895"/>
                <a:gd name="connsiteY3" fmla="*/ 982728 h 982728"/>
                <a:gd name="connsiteX4" fmla="*/ 67591 w 3050895"/>
                <a:gd name="connsiteY4" fmla="*/ 982728 h 982728"/>
                <a:gd name="connsiteX0" fmla="*/ 67591 w 3050895"/>
                <a:gd name="connsiteY0" fmla="*/ 996459 h 996459"/>
                <a:gd name="connsiteX1" fmla="*/ 0 w 3050895"/>
                <a:gd name="connsiteY1" fmla="*/ 0 h 996459"/>
                <a:gd name="connsiteX2" fmla="*/ 3027533 w 3050895"/>
                <a:gd name="connsiteY2" fmla="*/ 13731 h 996459"/>
                <a:gd name="connsiteX3" fmla="*/ 3050895 w 3050895"/>
                <a:gd name="connsiteY3" fmla="*/ 996459 h 996459"/>
                <a:gd name="connsiteX4" fmla="*/ 67591 w 3050895"/>
                <a:gd name="connsiteY4" fmla="*/ 996459 h 996459"/>
                <a:gd name="connsiteX0" fmla="*/ 67591 w 3885219"/>
                <a:gd name="connsiteY0" fmla="*/ 996459 h 996459"/>
                <a:gd name="connsiteX1" fmla="*/ 0 w 3885219"/>
                <a:gd name="connsiteY1" fmla="*/ 0 h 996459"/>
                <a:gd name="connsiteX2" fmla="*/ 3885219 w 3885219"/>
                <a:gd name="connsiteY2" fmla="*/ 86727 h 996459"/>
                <a:gd name="connsiteX3" fmla="*/ 3050895 w 3885219"/>
                <a:gd name="connsiteY3" fmla="*/ 996459 h 996459"/>
                <a:gd name="connsiteX4" fmla="*/ 67591 w 3885219"/>
                <a:gd name="connsiteY4" fmla="*/ 996459 h 996459"/>
                <a:gd name="connsiteX0" fmla="*/ 361886 w 4179514"/>
                <a:gd name="connsiteY0" fmla="*/ 916141 h 916141"/>
                <a:gd name="connsiteX1" fmla="*/ 0 w 4179514"/>
                <a:gd name="connsiteY1" fmla="*/ 0 h 916141"/>
                <a:gd name="connsiteX2" fmla="*/ 4179514 w 4179514"/>
                <a:gd name="connsiteY2" fmla="*/ 6409 h 916141"/>
                <a:gd name="connsiteX3" fmla="*/ 3345190 w 4179514"/>
                <a:gd name="connsiteY3" fmla="*/ 916141 h 916141"/>
                <a:gd name="connsiteX4" fmla="*/ 361886 w 4179514"/>
                <a:gd name="connsiteY4" fmla="*/ 916141 h 916141"/>
                <a:gd name="connsiteX0" fmla="*/ 361886 w 3345184"/>
                <a:gd name="connsiteY0" fmla="*/ 916141 h 916141"/>
                <a:gd name="connsiteX1" fmla="*/ 0 w 3345184"/>
                <a:gd name="connsiteY1" fmla="*/ 0 h 916141"/>
                <a:gd name="connsiteX2" fmla="*/ 3296629 w 3345184"/>
                <a:gd name="connsiteY2" fmla="*/ 38536 h 916141"/>
                <a:gd name="connsiteX3" fmla="*/ 3345190 w 3345184"/>
                <a:gd name="connsiteY3" fmla="*/ 916141 h 916141"/>
                <a:gd name="connsiteX4" fmla="*/ 361886 w 3345184"/>
                <a:gd name="connsiteY4" fmla="*/ 916141 h 916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184" h="916141">
                  <a:moveTo>
                    <a:pt x="361886" y="916141"/>
                  </a:moveTo>
                  <a:lnTo>
                    <a:pt x="0" y="0"/>
                  </a:lnTo>
                  <a:lnTo>
                    <a:pt x="3296629" y="38536"/>
                  </a:lnTo>
                  <a:lnTo>
                    <a:pt x="3345190" y="916141"/>
                  </a:lnTo>
                  <a:lnTo>
                    <a:pt x="361886" y="91614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사다리꼴 2"/>
            <p:cNvSpPr/>
            <p:nvPr userDrawn="1"/>
          </p:nvSpPr>
          <p:spPr>
            <a:xfrm rot="10539751">
              <a:off x="2248484" y="4661512"/>
              <a:ext cx="192333" cy="230330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  <a:gd name="connsiteX0" fmla="*/ 0 w 2559743"/>
                <a:gd name="connsiteY0" fmla="*/ 1023888 h 1023888"/>
                <a:gd name="connsiteX1" fmla="*/ 168890 w 2559743"/>
                <a:gd name="connsiteY1" fmla="*/ -1 h 1023888"/>
                <a:gd name="connsiteX2" fmla="*/ 2559743 w 2559743"/>
                <a:gd name="connsiteY2" fmla="*/ 173847 h 1023888"/>
                <a:gd name="connsiteX3" fmla="*/ 2492151 w 2559743"/>
                <a:gd name="connsiteY3" fmla="*/ 1023888 h 1023888"/>
                <a:gd name="connsiteX4" fmla="*/ 0 w 2559743"/>
                <a:gd name="connsiteY4" fmla="*/ 1023888 h 1023888"/>
                <a:gd name="connsiteX0" fmla="*/ 0 w 2983304"/>
                <a:gd name="connsiteY0" fmla="*/ 1023889 h 1023889"/>
                <a:gd name="connsiteX1" fmla="*/ 168890 w 2983304"/>
                <a:gd name="connsiteY1" fmla="*/ 0 h 1023889"/>
                <a:gd name="connsiteX2" fmla="*/ 2559743 w 2983304"/>
                <a:gd name="connsiteY2" fmla="*/ 173848 h 1023889"/>
                <a:gd name="connsiteX3" fmla="*/ 2983304 w 2983304"/>
                <a:gd name="connsiteY3" fmla="*/ 1023889 h 1023889"/>
                <a:gd name="connsiteX4" fmla="*/ 0 w 2983304"/>
                <a:gd name="connsiteY4" fmla="*/ 1023889 h 1023889"/>
                <a:gd name="connsiteX0" fmla="*/ 0 w 3069088"/>
                <a:gd name="connsiteY0" fmla="*/ 1023889 h 1023889"/>
                <a:gd name="connsiteX1" fmla="*/ 168890 w 3069088"/>
                <a:gd name="connsiteY1" fmla="*/ 0 h 1023889"/>
                <a:gd name="connsiteX2" fmla="*/ 3069088 w 3069088"/>
                <a:gd name="connsiteY2" fmla="*/ 173848 h 1023889"/>
                <a:gd name="connsiteX3" fmla="*/ 2983304 w 3069088"/>
                <a:gd name="connsiteY3" fmla="*/ 1023889 h 1023889"/>
                <a:gd name="connsiteX4" fmla="*/ 0 w 3069088"/>
                <a:gd name="connsiteY4" fmla="*/ 1023889 h 1023889"/>
                <a:gd name="connsiteX0" fmla="*/ 67591 w 3136679"/>
                <a:gd name="connsiteY0" fmla="*/ 850041 h 850041"/>
                <a:gd name="connsiteX1" fmla="*/ 0 w 3136679"/>
                <a:gd name="connsiteY1" fmla="*/ 72569 h 850041"/>
                <a:gd name="connsiteX2" fmla="*/ 3136679 w 3136679"/>
                <a:gd name="connsiteY2" fmla="*/ 0 h 850041"/>
                <a:gd name="connsiteX3" fmla="*/ 3050895 w 3136679"/>
                <a:gd name="connsiteY3" fmla="*/ 850041 h 850041"/>
                <a:gd name="connsiteX4" fmla="*/ 67591 w 3136679"/>
                <a:gd name="connsiteY4" fmla="*/ 850041 h 850041"/>
                <a:gd name="connsiteX0" fmla="*/ 67591 w 3050895"/>
                <a:gd name="connsiteY0" fmla="*/ 982728 h 982728"/>
                <a:gd name="connsiteX1" fmla="*/ 0 w 3050895"/>
                <a:gd name="connsiteY1" fmla="*/ 205256 h 982728"/>
                <a:gd name="connsiteX2" fmla="*/ 3027533 w 3050895"/>
                <a:gd name="connsiteY2" fmla="*/ 0 h 982728"/>
                <a:gd name="connsiteX3" fmla="*/ 3050895 w 3050895"/>
                <a:gd name="connsiteY3" fmla="*/ 982728 h 982728"/>
                <a:gd name="connsiteX4" fmla="*/ 67591 w 3050895"/>
                <a:gd name="connsiteY4" fmla="*/ 982728 h 982728"/>
                <a:gd name="connsiteX0" fmla="*/ 67591 w 3199066"/>
                <a:gd name="connsiteY0" fmla="*/ 800238 h 800238"/>
                <a:gd name="connsiteX1" fmla="*/ 0 w 3199066"/>
                <a:gd name="connsiteY1" fmla="*/ 22766 h 800238"/>
                <a:gd name="connsiteX2" fmla="*/ 3199066 w 3199066"/>
                <a:gd name="connsiteY2" fmla="*/ 0 h 800238"/>
                <a:gd name="connsiteX3" fmla="*/ 3050895 w 3199066"/>
                <a:gd name="connsiteY3" fmla="*/ 800238 h 800238"/>
                <a:gd name="connsiteX4" fmla="*/ 67591 w 3199066"/>
                <a:gd name="connsiteY4" fmla="*/ 800238 h 800238"/>
                <a:gd name="connsiteX0" fmla="*/ 288304 w 3419779"/>
                <a:gd name="connsiteY0" fmla="*/ 873853 h 873853"/>
                <a:gd name="connsiteX1" fmla="*/ 0 w 3419779"/>
                <a:gd name="connsiteY1" fmla="*/ 0 h 873853"/>
                <a:gd name="connsiteX2" fmla="*/ 3419779 w 3419779"/>
                <a:gd name="connsiteY2" fmla="*/ 73615 h 873853"/>
                <a:gd name="connsiteX3" fmla="*/ 3271608 w 3419779"/>
                <a:gd name="connsiteY3" fmla="*/ 873853 h 873853"/>
                <a:gd name="connsiteX4" fmla="*/ 288304 w 3419779"/>
                <a:gd name="connsiteY4" fmla="*/ 873853 h 873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779" h="873853">
                  <a:moveTo>
                    <a:pt x="288304" y="873853"/>
                  </a:moveTo>
                  <a:lnTo>
                    <a:pt x="0" y="0"/>
                  </a:lnTo>
                  <a:lnTo>
                    <a:pt x="3419779" y="73615"/>
                  </a:lnTo>
                  <a:lnTo>
                    <a:pt x="3271608" y="873853"/>
                  </a:lnTo>
                  <a:lnTo>
                    <a:pt x="288304" y="8738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사다리꼴 2"/>
            <p:cNvSpPr/>
            <p:nvPr userDrawn="1"/>
          </p:nvSpPr>
          <p:spPr>
            <a:xfrm rot="10800000">
              <a:off x="5242350" y="3972912"/>
              <a:ext cx="258869" cy="855601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  <a:gd name="connsiteX0" fmla="*/ 0 w 2594391"/>
                <a:gd name="connsiteY0" fmla="*/ 1023889 h 1023889"/>
                <a:gd name="connsiteX1" fmla="*/ 168890 w 2594391"/>
                <a:gd name="connsiteY1" fmla="*/ 0 h 1023889"/>
                <a:gd name="connsiteX2" fmla="*/ 2594391 w 2594391"/>
                <a:gd name="connsiteY2" fmla="*/ 18617 h 1023889"/>
                <a:gd name="connsiteX3" fmla="*/ 2492151 w 2594391"/>
                <a:gd name="connsiteY3" fmla="*/ 1023889 h 1023889"/>
                <a:gd name="connsiteX4" fmla="*/ 0 w 2594391"/>
                <a:gd name="connsiteY4" fmla="*/ 1023889 h 1023889"/>
                <a:gd name="connsiteX0" fmla="*/ 0 w 2763282"/>
                <a:gd name="connsiteY0" fmla="*/ 1023889 h 1023889"/>
                <a:gd name="connsiteX1" fmla="*/ 168890 w 2763282"/>
                <a:gd name="connsiteY1" fmla="*/ 0 h 1023889"/>
                <a:gd name="connsiteX2" fmla="*/ 2594391 w 2763282"/>
                <a:gd name="connsiteY2" fmla="*/ 18617 h 1023889"/>
                <a:gd name="connsiteX3" fmla="*/ 2763282 w 2763282"/>
                <a:gd name="connsiteY3" fmla="*/ 947899 h 1023889"/>
                <a:gd name="connsiteX4" fmla="*/ 0 w 2763282"/>
                <a:gd name="connsiteY4" fmla="*/ 1023889 h 1023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3282" h="1023889">
                  <a:moveTo>
                    <a:pt x="0" y="1023889"/>
                  </a:moveTo>
                  <a:lnTo>
                    <a:pt x="168890" y="0"/>
                  </a:lnTo>
                  <a:lnTo>
                    <a:pt x="2594391" y="18617"/>
                  </a:lnTo>
                  <a:lnTo>
                    <a:pt x="2763282" y="947899"/>
                  </a:lnTo>
                  <a:lnTo>
                    <a:pt x="0" y="1023889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사다리꼴 2"/>
            <p:cNvSpPr/>
            <p:nvPr userDrawn="1"/>
          </p:nvSpPr>
          <p:spPr>
            <a:xfrm>
              <a:off x="4135679" y="4715183"/>
              <a:ext cx="192333" cy="230330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  <a:gd name="connsiteX0" fmla="*/ 0 w 2559743"/>
                <a:gd name="connsiteY0" fmla="*/ 1023888 h 1023888"/>
                <a:gd name="connsiteX1" fmla="*/ 168890 w 2559743"/>
                <a:gd name="connsiteY1" fmla="*/ -1 h 1023888"/>
                <a:gd name="connsiteX2" fmla="*/ 2559743 w 2559743"/>
                <a:gd name="connsiteY2" fmla="*/ 173847 h 1023888"/>
                <a:gd name="connsiteX3" fmla="*/ 2492151 w 2559743"/>
                <a:gd name="connsiteY3" fmla="*/ 1023888 h 1023888"/>
                <a:gd name="connsiteX4" fmla="*/ 0 w 2559743"/>
                <a:gd name="connsiteY4" fmla="*/ 1023888 h 1023888"/>
                <a:gd name="connsiteX0" fmla="*/ 0 w 2983304"/>
                <a:gd name="connsiteY0" fmla="*/ 1023889 h 1023889"/>
                <a:gd name="connsiteX1" fmla="*/ 168890 w 2983304"/>
                <a:gd name="connsiteY1" fmla="*/ 0 h 1023889"/>
                <a:gd name="connsiteX2" fmla="*/ 2559743 w 2983304"/>
                <a:gd name="connsiteY2" fmla="*/ 173848 h 1023889"/>
                <a:gd name="connsiteX3" fmla="*/ 2983304 w 2983304"/>
                <a:gd name="connsiteY3" fmla="*/ 1023889 h 1023889"/>
                <a:gd name="connsiteX4" fmla="*/ 0 w 2983304"/>
                <a:gd name="connsiteY4" fmla="*/ 1023889 h 1023889"/>
                <a:gd name="connsiteX0" fmla="*/ 0 w 3069088"/>
                <a:gd name="connsiteY0" fmla="*/ 1023889 h 1023889"/>
                <a:gd name="connsiteX1" fmla="*/ 168890 w 3069088"/>
                <a:gd name="connsiteY1" fmla="*/ 0 h 1023889"/>
                <a:gd name="connsiteX2" fmla="*/ 3069088 w 3069088"/>
                <a:gd name="connsiteY2" fmla="*/ 173848 h 1023889"/>
                <a:gd name="connsiteX3" fmla="*/ 2983304 w 3069088"/>
                <a:gd name="connsiteY3" fmla="*/ 1023889 h 1023889"/>
                <a:gd name="connsiteX4" fmla="*/ 0 w 3069088"/>
                <a:gd name="connsiteY4" fmla="*/ 1023889 h 1023889"/>
                <a:gd name="connsiteX0" fmla="*/ 67591 w 3136679"/>
                <a:gd name="connsiteY0" fmla="*/ 850041 h 850041"/>
                <a:gd name="connsiteX1" fmla="*/ 0 w 3136679"/>
                <a:gd name="connsiteY1" fmla="*/ 72569 h 850041"/>
                <a:gd name="connsiteX2" fmla="*/ 3136679 w 3136679"/>
                <a:gd name="connsiteY2" fmla="*/ 0 h 850041"/>
                <a:gd name="connsiteX3" fmla="*/ 3050895 w 3136679"/>
                <a:gd name="connsiteY3" fmla="*/ 850041 h 850041"/>
                <a:gd name="connsiteX4" fmla="*/ 67591 w 3136679"/>
                <a:gd name="connsiteY4" fmla="*/ 850041 h 850041"/>
                <a:gd name="connsiteX0" fmla="*/ 67591 w 3050895"/>
                <a:gd name="connsiteY0" fmla="*/ 982728 h 982728"/>
                <a:gd name="connsiteX1" fmla="*/ 0 w 3050895"/>
                <a:gd name="connsiteY1" fmla="*/ 205256 h 982728"/>
                <a:gd name="connsiteX2" fmla="*/ 3027533 w 3050895"/>
                <a:gd name="connsiteY2" fmla="*/ 0 h 982728"/>
                <a:gd name="connsiteX3" fmla="*/ 3050895 w 3050895"/>
                <a:gd name="connsiteY3" fmla="*/ 982728 h 982728"/>
                <a:gd name="connsiteX4" fmla="*/ 67591 w 3050895"/>
                <a:gd name="connsiteY4" fmla="*/ 982728 h 982728"/>
                <a:gd name="connsiteX0" fmla="*/ 67591 w 3199066"/>
                <a:gd name="connsiteY0" fmla="*/ 800238 h 800238"/>
                <a:gd name="connsiteX1" fmla="*/ 0 w 3199066"/>
                <a:gd name="connsiteY1" fmla="*/ 22766 h 800238"/>
                <a:gd name="connsiteX2" fmla="*/ 3199066 w 3199066"/>
                <a:gd name="connsiteY2" fmla="*/ 0 h 800238"/>
                <a:gd name="connsiteX3" fmla="*/ 3050895 w 3199066"/>
                <a:gd name="connsiteY3" fmla="*/ 800238 h 800238"/>
                <a:gd name="connsiteX4" fmla="*/ 67591 w 3199066"/>
                <a:gd name="connsiteY4" fmla="*/ 800238 h 800238"/>
                <a:gd name="connsiteX0" fmla="*/ 288304 w 3419779"/>
                <a:gd name="connsiteY0" fmla="*/ 873853 h 873853"/>
                <a:gd name="connsiteX1" fmla="*/ 0 w 3419779"/>
                <a:gd name="connsiteY1" fmla="*/ 0 h 873853"/>
                <a:gd name="connsiteX2" fmla="*/ 3419779 w 3419779"/>
                <a:gd name="connsiteY2" fmla="*/ 73615 h 873853"/>
                <a:gd name="connsiteX3" fmla="*/ 3271608 w 3419779"/>
                <a:gd name="connsiteY3" fmla="*/ 873853 h 873853"/>
                <a:gd name="connsiteX4" fmla="*/ 288304 w 3419779"/>
                <a:gd name="connsiteY4" fmla="*/ 873853 h 873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779" h="873853">
                  <a:moveTo>
                    <a:pt x="288304" y="873853"/>
                  </a:moveTo>
                  <a:lnTo>
                    <a:pt x="0" y="0"/>
                  </a:lnTo>
                  <a:lnTo>
                    <a:pt x="3419779" y="73615"/>
                  </a:lnTo>
                  <a:lnTo>
                    <a:pt x="3271608" y="873853"/>
                  </a:lnTo>
                  <a:lnTo>
                    <a:pt x="288304" y="8738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사다리꼴 2"/>
            <p:cNvSpPr/>
            <p:nvPr userDrawn="1"/>
          </p:nvSpPr>
          <p:spPr>
            <a:xfrm>
              <a:off x="4409944" y="4704037"/>
              <a:ext cx="188137" cy="241476"/>
            </a:xfrm>
            <a:custGeom>
              <a:avLst/>
              <a:gdLst>
                <a:gd name="connsiteX0" fmla="*/ 0 w 2492151"/>
                <a:gd name="connsiteY0" fmla="*/ 1023889 h 1023889"/>
                <a:gd name="connsiteX1" fmla="*/ 168890 w 2492151"/>
                <a:gd name="connsiteY1" fmla="*/ 0 h 1023889"/>
                <a:gd name="connsiteX2" fmla="*/ 2323261 w 2492151"/>
                <a:gd name="connsiteY2" fmla="*/ 0 h 1023889"/>
                <a:gd name="connsiteX3" fmla="*/ 2492151 w 2492151"/>
                <a:gd name="connsiteY3" fmla="*/ 1023889 h 1023889"/>
                <a:gd name="connsiteX4" fmla="*/ 0 w 2492151"/>
                <a:gd name="connsiteY4" fmla="*/ 1023889 h 1023889"/>
                <a:gd name="connsiteX0" fmla="*/ 0 w 2492151"/>
                <a:gd name="connsiteY0" fmla="*/ 1096460 h 1096460"/>
                <a:gd name="connsiteX1" fmla="*/ 168890 w 2492151"/>
                <a:gd name="connsiteY1" fmla="*/ 72571 h 1096460"/>
                <a:gd name="connsiteX2" fmla="*/ 2323261 w 2492151"/>
                <a:gd name="connsiteY2" fmla="*/ 0 h 1096460"/>
                <a:gd name="connsiteX3" fmla="*/ 2492151 w 2492151"/>
                <a:gd name="connsiteY3" fmla="*/ 1096460 h 1096460"/>
                <a:gd name="connsiteX4" fmla="*/ 0 w 2492151"/>
                <a:gd name="connsiteY4" fmla="*/ 1096460 h 1096460"/>
                <a:gd name="connsiteX0" fmla="*/ 0 w 2559743"/>
                <a:gd name="connsiteY0" fmla="*/ 1023888 h 1023888"/>
                <a:gd name="connsiteX1" fmla="*/ 168890 w 2559743"/>
                <a:gd name="connsiteY1" fmla="*/ -1 h 1023888"/>
                <a:gd name="connsiteX2" fmla="*/ 2559743 w 2559743"/>
                <a:gd name="connsiteY2" fmla="*/ 173847 h 1023888"/>
                <a:gd name="connsiteX3" fmla="*/ 2492151 w 2559743"/>
                <a:gd name="connsiteY3" fmla="*/ 1023888 h 1023888"/>
                <a:gd name="connsiteX4" fmla="*/ 0 w 2559743"/>
                <a:gd name="connsiteY4" fmla="*/ 1023888 h 1023888"/>
                <a:gd name="connsiteX0" fmla="*/ 0 w 2983304"/>
                <a:gd name="connsiteY0" fmla="*/ 1023889 h 1023889"/>
                <a:gd name="connsiteX1" fmla="*/ 168890 w 2983304"/>
                <a:gd name="connsiteY1" fmla="*/ 0 h 1023889"/>
                <a:gd name="connsiteX2" fmla="*/ 2559743 w 2983304"/>
                <a:gd name="connsiteY2" fmla="*/ 173848 h 1023889"/>
                <a:gd name="connsiteX3" fmla="*/ 2983304 w 2983304"/>
                <a:gd name="connsiteY3" fmla="*/ 1023889 h 1023889"/>
                <a:gd name="connsiteX4" fmla="*/ 0 w 2983304"/>
                <a:gd name="connsiteY4" fmla="*/ 1023889 h 1023889"/>
                <a:gd name="connsiteX0" fmla="*/ 0 w 3069088"/>
                <a:gd name="connsiteY0" fmla="*/ 1023889 h 1023889"/>
                <a:gd name="connsiteX1" fmla="*/ 168890 w 3069088"/>
                <a:gd name="connsiteY1" fmla="*/ 0 h 1023889"/>
                <a:gd name="connsiteX2" fmla="*/ 3069088 w 3069088"/>
                <a:gd name="connsiteY2" fmla="*/ 173848 h 1023889"/>
                <a:gd name="connsiteX3" fmla="*/ 2983304 w 3069088"/>
                <a:gd name="connsiteY3" fmla="*/ 1023889 h 1023889"/>
                <a:gd name="connsiteX4" fmla="*/ 0 w 3069088"/>
                <a:gd name="connsiteY4" fmla="*/ 1023889 h 1023889"/>
                <a:gd name="connsiteX0" fmla="*/ 67591 w 3136679"/>
                <a:gd name="connsiteY0" fmla="*/ 850041 h 850041"/>
                <a:gd name="connsiteX1" fmla="*/ 0 w 3136679"/>
                <a:gd name="connsiteY1" fmla="*/ 72569 h 850041"/>
                <a:gd name="connsiteX2" fmla="*/ 3136679 w 3136679"/>
                <a:gd name="connsiteY2" fmla="*/ 0 h 850041"/>
                <a:gd name="connsiteX3" fmla="*/ 3050895 w 3136679"/>
                <a:gd name="connsiteY3" fmla="*/ 850041 h 850041"/>
                <a:gd name="connsiteX4" fmla="*/ 67591 w 3136679"/>
                <a:gd name="connsiteY4" fmla="*/ 850041 h 850041"/>
                <a:gd name="connsiteX0" fmla="*/ 67591 w 3050895"/>
                <a:gd name="connsiteY0" fmla="*/ 982728 h 982728"/>
                <a:gd name="connsiteX1" fmla="*/ 0 w 3050895"/>
                <a:gd name="connsiteY1" fmla="*/ 205256 h 982728"/>
                <a:gd name="connsiteX2" fmla="*/ 3027533 w 3050895"/>
                <a:gd name="connsiteY2" fmla="*/ 0 h 982728"/>
                <a:gd name="connsiteX3" fmla="*/ 3050895 w 3050895"/>
                <a:gd name="connsiteY3" fmla="*/ 982728 h 982728"/>
                <a:gd name="connsiteX4" fmla="*/ 67591 w 3050895"/>
                <a:gd name="connsiteY4" fmla="*/ 982728 h 982728"/>
                <a:gd name="connsiteX0" fmla="*/ 67591 w 3050895"/>
                <a:gd name="connsiteY0" fmla="*/ 996459 h 996459"/>
                <a:gd name="connsiteX1" fmla="*/ 0 w 3050895"/>
                <a:gd name="connsiteY1" fmla="*/ 0 h 996459"/>
                <a:gd name="connsiteX2" fmla="*/ 3027533 w 3050895"/>
                <a:gd name="connsiteY2" fmla="*/ 13731 h 996459"/>
                <a:gd name="connsiteX3" fmla="*/ 3050895 w 3050895"/>
                <a:gd name="connsiteY3" fmla="*/ 996459 h 996459"/>
                <a:gd name="connsiteX4" fmla="*/ 67591 w 3050895"/>
                <a:gd name="connsiteY4" fmla="*/ 996459 h 996459"/>
                <a:gd name="connsiteX0" fmla="*/ 67591 w 3885219"/>
                <a:gd name="connsiteY0" fmla="*/ 996459 h 996459"/>
                <a:gd name="connsiteX1" fmla="*/ 0 w 3885219"/>
                <a:gd name="connsiteY1" fmla="*/ 0 h 996459"/>
                <a:gd name="connsiteX2" fmla="*/ 3885219 w 3885219"/>
                <a:gd name="connsiteY2" fmla="*/ 86727 h 996459"/>
                <a:gd name="connsiteX3" fmla="*/ 3050895 w 3885219"/>
                <a:gd name="connsiteY3" fmla="*/ 996459 h 996459"/>
                <a:gd name="connsiteX4" fmla="*/ 67591 w 3885219"/>
                <a:gd name="connsiteY4" fmla="*/ 996459 h 996459"/>
                <a:gd name="connsiteX0" fmla="*/ 361886 w 4179514"/>
                <a:gd name="connsiteY0" fmla="*/ 916141 h 916141"/>
                <a:gd name="connsiteX1" fmla="*/ 0 w 4179514"/>
                <a:gd name="connsiteY1" fmla="*/ 0 h 916141"/>
                <a:gd name="connsiteX2" fmla="*/ 4179514 w 4179514"/>
                <a:gd name="connsiteY2" fmla="*/ 6409 h 916141"/>
                <a:gd name="connsiteX3" fmla="*/ 3345190 w 4179514"/>
                <a:gd name="connsiteY3" fmla="*/ 916141 h 916141"/>
                <a:gd name="connsiteX4" fmla="*/ 361886 w 4179514"/>
                <a:gd name="connsiteY4" fmla="*/ 916141 h 916141"/>
                <a:gd name="connsiteX0" fmla="*/ 361886 w 3345184"/>
                <a:gd name="connsiteY0" fmla="*/ 916141 h 916141"/>
                <a:gd name="connsiteX1" fmla="*/ 0 w 3345184"/>
                <a:gd name="connsiteY1" fmla="*/ 0 h 916141"/>
                <a:gd name="connsiteX2" fmla="*/ 3296629 w 3345184"/>
                <a:gd name="connsiteY2" fmla="*/ 38536 h 916141"/>
                <a:gd name="connsiteX3" fmla="*/ 3345190 w 3345184"/>
                <a:gd name="connsiteY3" fmla="*/ 916141 h 916141"/>
                <a:gd name="connsiteX4" fmla="*/ 361886 w 3345184"/>
                <a:gd name="connsiteY4" fmla="*/ 916141 h 916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184" h="916141">
                  <a:moveTo>
                    <a:pt x="361886" y="916141"/>
                  </a:moveTo>
                  <a:lnTo>
                    <a:pt x="0" y="0"/>
                  </a:lnTo>
                  <a:lnTo>
                    <a:pt x="3296629" y="38536"/>
                  </a:lnTo>
                  <a:lnTo>
                    <a:pt x="3345190" y="916141"/>
                  </a:lnTo>
                  <a:lnTo>
                    <a:pt x="361886" y="91614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2" name="타원 10"/>
          <p:cNvSpPr/>
          <p:nvPr userDrawn="1"/>
        </p:nvSpPr>
        <p:spPr>
          <a:xfrm rot="21177909">
            <a:off x="-43367" y="1124203"/>
            <a:ext cx="4545859" cy="2494710"/>
          </a:xfrm>
          <a:custGeom>
            <a:avLst/>
            <a:gdLst>
              <a:gd name="connsiteX0" fmla="*/ 0 w 2842260"/>
              <a:gd name="connsiteY0" fmla="*/ 1143000 h 2286000"/>
              <a:gd name="connsiteX1" fmla="*/ 1421130 w 2842260"/>
              <a:gd name="connsiteY1" fmla="*/ 0 h 2286000"/>
              <a:gd name="connsiteX2" fmla="*/ 2842260 w 2842260"/>
              <a:gd name="connsiteY2" fmla="*/ 1143000 h 2286000"/>
              <a:gd name="connsiteX3" fmla="*/ 1421130 w 2842260"/>
              <a:gd name="connsiteY3" fmla="*/ 2286000 h 2286000"/>
              <a:gd name="connsiteX4" fmla="*/ 0 w 2842260"/>
              <a:gd name="connsiteY4" fmla="*/ 1143000 h 2286000"/>
              <a:gd name="connsiteX0" fmla="*/ 184438 w 3026698"/>
              <a:gd name="connsiteY0" fmla="*/ 1143000 h 2345917"/>
              <a:gd name="connsiteX1" fmla="*/ 1605568 w 3026698"/>
              <a:gd name="connsiteY1" fmla="*/ 0 h 2345917"/>
              <a:gd name="connsiteX2" fmla="*/ 3026698 w 3026698"/>
              <a:gd name="connsiteY2" fmla="*/ 1143000 h 2345917"/>
              <a:gd name="connsiteX3" fmla="*/ 1605568 w 3026698"/>
              <a:gd name="connsiteY3" fmla="*/ 2286000 h 2345917"/>
              <a:gd name="connsiteX4" fmla="*/ 172521 w 3026698"/>
              <a:gd name="connsiteY4" fmla="*/ 2076170 h 2345917"/>
              <a:gd name="connsiteX5" fmla="*/ 184438 w 3026698"/>
              <a:gd name="connsiteY5" fmla="*/ 1143000 h 2345917"/>
              <a:gd name="connsiteX0" fmla="*/ 184438 w 3026698"/>
              <a:gd name="connsiteY0" fmla="*/ 1143000 h 2220413"/>
              <a:gd name="connsiteX1" fmla="*/ 1605568 w 3026698"/>
              <a:gd name="connsiteY1" fmla="*/ 0 h 2220413"/>
              <a:gd name="connsiteX2" fmla="*/ 3026698 w 3026698"/>
              <a:gd name="connsiteY2" fmla="*/ 1143000 h 2220413"/>
              <a:gd name="connsiteX3" fmla="*/ 1703133 w 3026698"/>
              <a:gd name="connsiteY3" fmla="*/ 2104863 h 2220413"/>
              <a:gd name="connsiteX4" fmla="*/ 172521 w 3026698"/>
              <a:gd name="connsiteY4" fmla="*/ 2076170 h 2220413"/>
              <a:gd name="connsiteX5" fmla="*/ 184438 w 3026698"/>
              <a:gd name="connsiteY5" fmla="*/ 1143000 h 2220413"/>
              <a:gd name="connsiteX0" fmla="*/ 184438 w 3075537"/>
              <a:gd name="connsiteY0" fmla="*/ 1143000 h 2176799"/>
              <a:gd name="connsiteX1" fmla="*/ 1605568 w 3075537"/>
              <a:gd name="connsiteY1" fmla="*/ 0 h 2176799"/>
              <a:gd name="connsiteX2" fmla="*/ 3026698 w 3075537"/>
              <a:gd name="connsiteY2" fmla="*/ 1143000 h 2176799"/>
              <a:gd name="connsiteX3" fmla="*/ 2714294 w 3075537"/>
              <a:gd name="connsiteY3" fmla="*/ 1904635 h 2176799"/>
              <a:gd name="connsiteX4" fmla="*/ 1703133 w 3075537"/>
              <a:gd name="connsiteY4" fmla="*/ 2104863 h 2176799"/>
              <a:gd name="connsiteX5" fmla="*/ 172521 w 3075537"/>
              <a:gd name="connsiteY5" fmla="*/ 2076170 h 2176799"/>
              <a:gd name="connsiteX6" fmla="*/ 184438 w 3075537"/>
              <a:gd name="connsiteY6" fmla="*/ 1143000 h 2176799"/>
              <a:gd name="connsiteX0" fmla="*/ 184438 w 3221820"/>
              <a:gd name="connsiteY0" fmla="*/ 1143404 h 2177203"/>
              <a:gd name="connsiteX1" fmla="*/ 1605568 w 3221820"/>
              <a:gd name="connsiteY1" fmla="*/ 404 h 2177203"/>
              <a:gd name="connsiteX2" fmla="*/ 3187218 w 3221820"/>
              <a:gd name="connsiteY2" fmla="*/ 1022143 h 2177203"/>
              <a:gd name="connsiteX3" fmla="*/ 2714294 w 3221820"/>
              <a:gd name="connsiteY3" fmla="*/ 1905039 h 2177203"/>
              <a:gd name="connsiteX4" fmla="*/ 1703133 w 3221820"/>
              <a:gd name="connsiteY4" fmla="*/ 2105267 h 2177203"/>
              <a:gd name="connsiteX5" fmla="*/ 172521 w 3221820"/>
              <a:gd name="connsiteY5" fmla="*/ 2076574 h 2177203"/>
              <a:gd name="connsiteX6" fmla="*/ 184438 w 3221820"/>
              <a:gd name="connsiteY6" fmla="*/ 1143404 h 2177203"/>
              <a:gd name="connsiteX0" fmla="*/ 184438 w 3221820"/>
              <a:gd name="connsiteY0" fmla="*/ 1143404 h 2135303"/>
              <a:gd name="connsiteX1" fmla="*/ 1605568 w 3221820"/>
              <a:gd name="connsiteY1" fmla="*/ 404 h 2135303"/>
              <a:gd name="connsiteX2" fmla="*/ 3187218 w 3221820"/>
              <a:gd name="connsiteY2" fmla="*/ 1022143 h 2135303"/>
              <a:gd name="connsiteX3" fmla="*/ 2714294 w 3221820"/>
              <a:gd name="connsiteY3" fmla="*/ 1905039 h 2135303"/>
              <a:gd name="connsiteX4" fmla="*/ 1463692 w 3221820"/>
              <a:gd name="connsiteY4" fmla="*/ 1907057 h 2135303"/>
              <a:gd name="connsiteX5" fmla="*/ 172521 w 3221820"/>
              <a:gd name="connsiteY5" fmla="*/ 2076574 h 2135303"/>
              <a:gd name="connsiteX6" fmla="*/ 184438 w 3221820"/>
              <a:gd name="connsiteY6" fmla="*/ 1143404 h 2135303"/>
              <a:gd name="connsiteX0" fmla="*/ 184438 w 3478551"/>
              <a:gd name="connsiteY0" fmla="*/ 1143382 h 2135281"/>
              <a:gd name="connsiteX1" fmla="*/ 1605568 w 3478551"/>
              <a:gd name="connsiteY1" fmla="*/ 382 h 2135281"/>
              <a:gd name="connsiteX2" fmla="*/ 3187218 w 3478551"/>
              <a:gd name="connsiteY2" fmla="*/ 1022121 h 2135281"/>
              <a:gd name="connsiteX3" fmla="*/ 3451893 w 3478551"/>
              <a:gd name="connsiteY3" fmla="*/ 1081945 h 2135281"/>
              <a:gd name="connsiteX4" fmla="*/ 2714294 w 3478551"/>
              <a:gd name="connsiteY4" fmla="*/ 1905017 h 2135281"/>
              <a:gd name="connsiteX5" fmla="*/ 1463692 w 3478551"/>
              <a:gd name="connsiteY5" fmla="*/ 1907035 h 2135281"/>
              <a:gd name="connsiteX6" fmla="*/ 172521 w 3478551"/>
              <a:gd name="connsiteY6" fmla="*/ 2076552 h 2135281"/>
              <a:gd name="connsiteX7" fmla="*/ 184438 w 3478551"/>
              <a:gd name="connsiteY7" fmla="*/ 1143382 h 2135281"/>
              <a:gd name="connsiteX0" fmla="*/ 184438 w 3458949"/>
              <a:gd name="connsiteY0" fmla="*/ 1251948 h 2243847"/>
              <a:gd name="connsiteX1" fmla="*/ 1605568 w 3458949"/>
              <a:gd name="connsiteY1" fmla="*/ 108948 h 2243847"/>
              <a:gd name="connsiteX2" fmla="*/ 2683113 w 3458949"/>
              <a:gd name="connsiteY2" fmla="*/ 218689 h 2243847"/>
              <a:gd name="connsiteX3" fmla="*/ 3451893 w 3458949"/>
              <a:gd name="connsiteY3" fmla="*/ 1190511 h 2243847"/>
              <a:gd name="connsiteX4" fmla="*/ 2714294 w 3458949"/>
              <a:gd name="connsiteY4" fmla="*/ 2013583 h 2243847"/>
              <a:gd name="connsiteX5" fmla="*/ 1463692 w 3458949"/>
              <a:gd name="connsiteY5" fmla="*/ 2015601 h 2243847"/>
              <a:gd name="connsiteX6" fmla="*/ 172521 w 3458949"/>
              <a:gd name="connsiteY6" fmla="*/ 2185118 h 2243847"/>
              <a:gd name="connsiteX7" fmla="*/ 184438 w 3458949"/>
              <a:gd name="connsiteY7" fmla="*/ 1251948 h 2243847"/>
              <a:gd name="connsiteX0" fmla="*/ 184438 w 3571479"/>
              <a:gd name="connsiteY0" fmla="*/ 1251948 h 2243847"/>
              <a:gd name="connsiteX1" fmla="*/ 1605568 w 3571479"/>
              <a:gd name="connsiteY1" fmla="*/ 108948 h 2243847"/>
              <a:gd name="connsiteX2" fmla="*/ 2683113 w 3571479"/>
              <a:gd name="connsiteY2" fmla="*/ 218689 h 2243847"/>
              <a:gd name="connsiteX3" fmla="*/ 3565452 w 3571479"/>
              <a:gd name="connsiteY3" fmla="*/ 1043955 h 2243847"/>
              <a:gd name="connsiteX4" fmla="*/ 2714294 w 3571479"/>
              <a:gd name="connsiteY4" fmla="*/ 2013583 h 2243847"/>
              <a:gd name="connsiteX5" fmla="*/ 1463692 w 3571479"/>
              <a:gd name="connsiteY5" fmla="*/ 2015601 h 2243847"/>
              <a:gd name="connsiteX6" fmla="*/ 172521 w 3571479"/>
              <a:gd name="connsiteY6" fmla="*/ 2185118 h 2243847"/>
              <a:gd name="connsiteX7" fmla="*/ 184438 w 3571479"/>
              <a:gd name="connsiteY7" fmla="*/ 1251948 h 2243847"/>
              <a:gd name="connsiteX0" fmla="*/ 184438 w 3589736"/>
              <a:gd name="connsiteY0" fmla="*/ 1251948 h 2243847"/>
              <a:gd name="connsiteX1" fmla="*/ 1605568 w 3589736"/>
              <a:gd name="connsiteY1" fmla="*/ 108948 h 2243847"/>
              <a:gd name="connsiteX2" fmla="*/ 2683113 w 3589736"/>
              <a:gd name="connsiteY2" fmla="*/ 218689 h 2243847"/>
              <a:gd name="connsiteX3" fmla="*/ 3565452 w 3589736"/>
              <a:gd name="connsiteY3" fmla="*/ 1043955 h 2243847"/>
              <a:gd name="connsiteX4" fmla="*/ 3276935 w 3589736"/>
              <a:gd name="connsiteY4" fmla="*/ 1226100 h 2243847"/>
              <a:gd name="connsiteX5" fmla="*/ 2714294 w 3589736"/>
              <a:gd name="connsiteY5" fmla="*/ 2013583 h 2243847"/>
              <a:gd name="connsiteX6" fmla="*/ 1463692 w 3589736"/>
              <a:gd name="connsiteY6" fmla="*/ 2015601 h 2243847"/>
              <a:gd name="connsiteX7" fmla="*/ 172521 w 3589736"/>
              <a:gd name="connsiteY7" fmla="*/ 2185118 h 2243847"/>
              <a:gd name="connsiteX8" fmla="*/ 184438 w 3589736"/>
              <a:gd name="connsiteY8" fmla="*/ 1251948 h 2243847"/>
              <a:gd name="connsiteX0" fmla="*/ 184438 w 3589736"/>
              <a:gd name="connsiteY0" fmla="*/ 1251948 h 2243916"/>
              <a:gd name="connsiteX1" fmla="*/ 1605568 w 3589736"/>
              <a:gd name="connsiteY1" fmla="*/ 108948 h 2243916"/>
              <a:gd name="connsiteX2" fmla="*/ 2683113 w 3589736"/>
              <a:gd name="connsiteY2" fmla="*/ 218689 h 2243916"/>
              <a:gd name="connsiteX3" fmla="*/ 3565452 w 3589736"/>
              <a:gd name="connsiteY3" fmla="*/ 1043955 h 2243916"/>
              <a:gd name="connsiteX4" fmla="*/ 3276935 w 3589736"/>
              <a:gd name="connsiteY4" fmla="*/ 1226100 h 2243916"/>
              <a:gd name="connsiteX5" fmla="*/ 2482569 w 3589736"/>
              <a:gd name="connsiteY5" fmla="*/ 2009941 h 2243916"/>
              <a:gd name="connsiteX6" fmla="*/ 1463692 w 3589736"/>
              <a:gd name="connsiteY6" fmla="*/ 2015601 h 2243916"/>
              <a:gd name="connsiteX7" fmla="*/ 172521 w 3589736"/>
              <a:gd name="connsiteY7" fmla="*/ 2185118 h 2243916"/>
              <a:gd name="connsiteX8" fmla="*/ 184438 w 3589736"/>
              <a:gd name="connsiteY8" fmla="*/ 1251948 h 2243916"/>
              <a:gd name="connsiteX0" fmla="*/ 184438 w 3578792"/>
              <a:gd name="connsiteY0" fmla="*/ 1251948 h 2243916"/>
              <a:gd name="connsiteX1" fmla="*/ 1605568 w 3578792"/>
              <a:gd name="connsiteY1" fmla="*/ 108948 h 2243916"/>
              <a:gd name="connsiteX2" fmla="*/ 2683113 w 3578792"/>
              <a:gd name="connsiteY2" fmla="*/ 218689 h 2243916"/>
              <a:gd name="connsiteX3" fmla="*/ 3565452 w 3578792"/>
              <a:gd name="connsiteY3" fmla="*/ 1043955 h 2243916"/>
              <a:gd name="connsiteX4" fmla="*/ 3002870 w 3578792"/>
              <a:gd name="connsiteY4" fmla="*/ 1381409 h 2243916"/>
              <a:gd name="connsiteX5" fmla="*/ 2482569 w 3578792"/>
              <a:gd name="connsiteY5" fmla="*/ 2009941 h 2243916"/>
              <a:gd name="connsiteX6" fmla="*/ 1463692 w 3578792"/>
              <a:gd name="connsiteY6" fmla="*/ 2015601 h 2243916"/>
              <a:gd name="connsiteX7" fmla="*/ 172521 w 3578792"/>
              <a:gd name="connsiteY7" fmla="*/ 2185118 h 2243916"/>
              <a:gd name="connsiteX8" fmla="*/ 184438 w 3578792"/>
              <a:gd name="connsiteY8" fmla="*/ 1251948 h 2243916"/>
              <a:gd name="connsiteX0" fmla="*/ 166495 w 3560849"/>
              <a:gd name="connsiteY0" fmla="*/ 1408911 h 2400879"/>
              <a:gd name="connsiteX1" fmla="*/ 1283674 w 3560849"/>
              <a:gd name="connsiteY1" fmla="*/ 58919 h 2400879"/>
              <a:gd name="connsiteX2" fmla="*/ 2665170 w 3560849"/>
              <a:gd name="connsiteY2" fmla="*/ 375652 h 2400879"/>
              <a:gd name="connsiteX3" fmla="*/ 3547509 w 3560849"/>
              <a:gd name="connsiteY3" fmla="*/ 1200918 h 2400879"/>
              <a:gd name="connsiteX4" fmla="*/ 2984927 w 3560849"/>
              <a:gd name="connsiteY4" fmla="*/ 1538372 h 2400879"/>
              <a:gd name="connsiteX5" fmla="*/ 2464626 w 3560849"/>
              <a:gd name="connsiteY5" fmla="*/ 2166904 h 2400879"/>
              <a:gd name="connsiteX6" fmla="*/ 1445749 w 3560849"/>
              <a:gd name="connsiteY6" fmla="*/ 2172564 h 2400879"/>
              <a:gd name="connsiteX7" fmla="*/ 154578 w 3560849"/>
              <a:gd name="connsiteY7" fmla="*/ 2342081 h 2400879"/>
              <a:gd name="connsiteX8" fmla="*/ 166495 w 3560849"/>
              <a:gd name="connsiteY8" fmla="*/ 1408911 h 2400879"/>
              <a:gd name="connsiteX0" fmla="*/ 121871 w 3516225"/>
              <a:gd name="connsiteY0" fmla="*/ 1357175 h 2349143"/>
              <a:gd name="connsiteX1" fmla="*/ 316615 w 3516225"/>
              <a:gd name="connsiteY1" fmla="*/ 540823 h 2349143"/>
              <a:gd name="connsiteX2" fmla="*/ 1239050 w 3516225"/>
              <a:gd name="connsiteY2" fmla="*/ 7183 h 2349143"/>
              <a:gd name="connsiteX3" fmla="*/ 2620546 w 3516225"/>
              <a:gd name="connsiteY3" fmla="*/ 323916 h 2349143"/>
              <a:gd name="connsiteX4" fmla="*/ 3502885 w 3516225"/>
              <a:gd name="connsiteY4" fmla="*/ 1149182 h 2349143"/>
              <a:gd name="connsiteX5" fmla="*/ 2940303 w 3516225"/>
              <a:gd name="connsiteY5" fmla="*/ 1486636 h 2349143"/>
              <a:gd name="connsiteX6" fmla="*/ 2420002 w 3516225"/>
              <a:gd name="connsiteY6" fmla="*/ 2115168 h 2349143"/>
              <a:gd name="connsiteX7" fmla="*/ 1401125 w 3516225"/>
              <a:gd name="connsiteY7" fmla="*/ 2120828 h 2349143"/>
              <a:gd name="connsiteX8" fmla="*/ 109954 w 3516225"/>
              <a:gd name="connsiteY8" fmla="*/ 2290345 h 2349143"/>
              <a:gd name="connsiteX9" fmla="*/ 121871 w 3516225"/>
              <a:gd name="connsiteY9" fmla="*/ 1357175 h 2349143"/>
              <a:gd name="connsiteX0" fmla="*/ 121871 w 3372388"/>
              <a:gd name="connsiteY0" fmla="*/ 1353155 h 2345123"/>
              <a:gd name="connsiteX1" fmla="*/ 316615 w 3372388"/>
              <a:gd name="connsiteY1" fmla="*/ 536803 h 2345123"/>
              <a:gd name="connsiteX2" fmla="*/ 1239050 w 3372388"/>
              <a:gd name="connsiteY2" fmla="*/ 3163 h 2345123"/>
              <a:gd name="connsiteX3" fmla="*/ 2620546 w 3372388"/>
              <a:gd name="connsiteY3" fmla="*/ 319896 h 2345123"/>
              <a:gd name="connsiteX4" fmla="*/ 3354174 w 3372388"/>
              <a:gd name="connsiteY4" fmla="*/ 413918 h 2345123"/>
              <a:gd name="connsiteX5" fmla="*/ 2940303 w 3372388"/>
              <a:gd name="connsiteY5" fmla="*/ 1482616 h 2345123"/>
              <a:gd name="connsiteX6" fmla="*/ 2420002 w 3372388"/>
              <a:gd name="connsiteY6" fmla="*/ 2111148 h 2345123"/>
              <a:gd name="connsiteX7" fmla="*/ 1401125 w 3372388"/>
              <a:gd name="connsiteY7" fmla="*/ 2116808 h 2345123"/>
              <a:gd name="connsiteX8" fmla="*/ 109954 w 3372388"/>
              <a:gd name="connsiteY8" fmla="*/ 2286325 h 2345123"/>
              <a:gd name="connsiteX9" fmla="*/ 121871 w 3372388"/>
              <a:gd name="connsiteY9" fmla="*/ 1353155 h 2345123"/>
              <a:gd name="connsiteX0" fmla="*/ 121871 w 4054728"/>
              <a:gd name="connsiteY0" fmla="*/ 1378387 h 2370355"/>
              <a:gd name="connsiteX1" fmla="*/ 316615 w 4054728"/>
              <a:gd name="connsiteY1" fmla="*/ 562035 h 2370355"/>
              <a:gd name="connsiteX2" fmla="*/ 1239050 w 4054728"/>
              <a:gd name="connsiteY2" fmla="*/ 28395 h 2370355"/>
              <a:gd name="connsiteX3" fmla="*/ 2620546 w 4054728"/>
              <a:gd name="connsiteY3" fmla="*/ 345128 h 2370355"/>
              <a:gd name="connsiteX4" fmla="*/ 4046855 w 4054728"/>
              <a:gd name="connsiteY4" fmla="*/ 47309 h 2370355"/>
              <a:gd name="connsiteX5" fmla="*/ 2940303 w 4054728"/>
              <a:gd name="connsiteY5" fmla="*/ 1507848 h 2370355"/>
              <a:gd name="connsiteX6" fmla="*/ 2420002 w 4054728"/>
              <a:gd name="connsiteY6" fmla="*/ 2136380 h 2370355"/>
              <a:gd name="connsiteX7" fmla="*/ 1401125 w 4054728"/>
              <a:gd name="connsiteY7" fmla="*/ 2142040 h 2370355"/>
              <a:gd name="connsiteX8" fmla="*/ 109954 w 4054728"/>
              <a:gd name="connsiteY8" fmla="*/ 2311557 h 2370355"/>
              <a:gd name="connsiteX9" fmla="*/ 121871 w 4054728"/>
              <a:gd name="connsiteY9" fmla="*/ 1378387 h 2370355"/>
              <a:gd name="connsiteX0" fmla="*/ 121871 w 4083868"/>
              <a:gd name="connsiteY0" fmla="*/ 1352614 h 2344582"/>
              <a:gd name="connsiteX1" fmla="*/ 316615 w 4083868"/>
              <a:gd name="connsiteY1" fmla="*/ 536262 h 2344582"/>
              <a:gd name="connsiteX2" fmla="*/ 1239050 w 4083868"/>
              <a:gd name="connsiteY2" fmla="*/ 2622 h 2344582"/>
              <a:gd name="connsiteX3" fmla="*/ 2620546 w 4083868"/>
              <a:gd name="connsiteY3" fmla="*/ 319355 h 2344582"/>
              <a:gd name="connsiteX4" fmla="*/ 4046855 w 4083868"/>
              <a:gd name="connsiteY4" fmla="*/ 21536 h 2344582"/>
              <a:gd name="connsiteX5" fmla="*/ 3559012 w 4083868"/>
              <a:gd name="connsiteY5" fmla="*/ 919041 h 2344582"/>
              <a:gd name="connsiteX6" fmla="*/ 2420002 w 4083868"/>
              <a:gd name="connsiteY6" fmla="*/ 2110607 h 2344582"/>
              <a:gd name="connsiteX7" fmla="*/ 1401125 w 4083868"/>
              <a:gd name="connsiteY7" fmla="*/ 2116267 h 2344582"/>
              <a:gd name="connsiteX8" fmla="*/ 109954 w 4083868"/>
              <a:gd name="connsiteY8" fmla="*/ 2285784 h 2344582"/>
              <a:gd name="connsiteX9" fmla="*/ 121871 w 4083868"/>
              <a:gd name="connsiteY9" fmla="*/ 1352614 h 2344582"/>
              <a:gd name="connsiteX0" fmla="*/ 121871 w 4099236"/>
              <a:gd name="connsiteY0" fmla="*/ 1352613 h 2344581"/>
              <a:gd name="connsiteX1" fmla="*/ 316615 w 4099236"/>
              <a:gd name="connsiteY1" fmla="*/ 536261 h 2344581"/>
              <a:gd name="connsiteX2" fmla="*/ 1239050 w 4099236"/>
              <a:gd name="connsiteY2" fmla="*/ 2621 h 2344581"/>
              <a:gd name="connsiteX3" fmla="*/ 2620546 w 4099236"/>
              <a:gd name="connsiteY3" fmla="*/ 319354 h 2344581"/>
              <a:gd name="connsiteX4" fmla="*/ 4046855 w 4099236"/>
              <a:gd name="connsiteY4" fmla="*/ 21535 h 2344581"/>
              <a:gd name="connsiteX5" fmla="*/ 3559012 w 4099236"/>
              <a:gd name="connsiteY5" fmla="*/ 919040 h 2344581"/>
              <a:gd name="connsiteX6" fmla="*/ 2420002 w 4099236"/>
              <a:gd name="connsiteY6" fmla="*/ 2110606 h 2344581"/>
              <a:gd name="connsiteX7" fmla="*/ 1401125 w 4099236"/>
              <a:gd name="connsiteY7" fmla="*/ 2116266 h 2344581"/>
              <a:gd name="connsiteX8" fmla="*/ 109954 w 4099236"/>
              <a:gd name="connsiteY8" fmla="*/ 2285783 h 2344581"/>
              <a:gd name="connsiteX9" fmla="*/ 121871 w 4099236"/>
              <a:gd name="connsiteY9" fmla="*/ 1352613 h 2344581"/>
              <a:gd name="connsiteX0" fmla="*/ 121871 w 4099236"/>
              <a:gd name="connsiteY0" fmla="*/ 1348334 h 2340302"/>
              <a:gd name="connsiteX1" fmla="*/ 316615 w 4099236"/>
              <a:gd name="connsiteY1" fmla="*/ 531982 h 2340302"/>
              <a:gd name="connsiteX2" fmla="*/ 1099484 w 4099236"/>
              <a:gd name="connsiteY2" fmla="*/ 211296 h 2340302"/>
              <a:gd name="connsiteX3" fmla="*/ 2620546 w 4099236"/>
              <a:gd name="connsiteY3" fmla="*/ 315075 h 2340302"/>
              <a:gd name="connsiteX4" fmla="*/ 4046855 w 4099236"/>
              <a:gd name="connsiteY4" fmla="*/ 17256 h 2340302"/>
              <a:gd name="connsiteX5" fmla="*/ 3559012 w 4099236"/>
              <a:gd name="connsiteY5" fmla="*/ 914761 h 2340302"/>
              <a:gd name="connsiteX6" fmla="*/ 2420002 w 4099236"/>
              <a:gd name="connsiteY6" fmla="*/ 2106327 h 2340302"/>
              <a:gd name="connsiteX7" fmla="*/ 1401125 w 4099236"/>
              <a:gd name="connsiteY7" fmla="*/ 2111987 h 2340302"/>
              <a:gd name="connsiteX8" fmla="*/ 109954 w 4099236"/>
              <a:gd name="connsiteY8" fmla="*/ 2281504 h 2340302"/>
              <a:gd name="connsiteX9" fmla="*/ 121871 w 4099236"/>
              <a:gd name="connsiteY9" fmla="*/ 1348334 h 2340302"/>
              <a:gd name="connsiteX0" fmla="*/ 118655 w 4096020"/>
              <a:gd name="connsiteY0" fmla="*/ 1348334 h 2340302"/>
              <a:gd name="connsiteX1" fmla="*/ 229627 w 4096020"/>
              <a:gd name="connsiteY1" fmla="*/ 725181 h 2340302"/>
              <a:gd name="connsiteX2" fmla="*/ 1096268 w 4096020"/>
              <a:gd name="connsiteY2" fmla="*/ 211296 h 2340302"/>
              <a:gd name="connsiteX3" fmla="*/ 2617330 w 4096020"/>
              <a:gd name="connsiteY3" fmla="*/ 315075 h 2340302"/>
              <a:gd name="connsiteX4" fmla="*/ 4043639 w 4096020"/>
              <a:gd name="connsiteY4" fmla="*/ 17256 h 2340302"/>
              <a:gd name="connsiteX5" fmla="*/ 3555796 w 4096020"/>
              <a:gd name="connsiteY5" fmla="*/ 914761 h 2340302"/>
              <a:gd name="connsiteX6" fmla="*/ 2416786 w 4096020"/>
              <a:gd name="connsiteY6" fmla="*/ 2106327 h 2340302"/>
              <a:gd name="connsiteX7" fmla="*/ 1397909 w 4096020"/>
              <a:gd name="connsiteY7" fmla="*/ 2111987 h 2340302"/>
              <a:gd name="connsiteX8" fmla="*/ 106738 w 4096020"/>
              <a:gd name="connsiteY8" fmla="*/ 2281504 h 2340302"/>
              <a:gd name="connsiteX9" fmla="*/ 118655 w 4096020"/>
              <a:gd name="connsiteY9" fmla="*/ 1348334 h 2340302"/>
              <a:gd name="connsiteX0" fmla="*/ 731 w 4719891"/>
              <a:gd name="connsiteY0" fmla="*/ 1864710 h 2287561"/>
              <a:gd name="connsiteX1" fmla="*/ 853498 w 4719891"/>
              <a:gd name="connsiteY1" fmla="*/ 725181 h 2287561"/>
              <a:gd name="connsiteX2" fmla="*/ 1720139 w 4719891"/>
              <a:gd name="connsiteY2" fmla="*/ 211296 h 2287561"/>
              <a:gd name="connsiteX3" fmla="*/ 3241201 w 4719891"/>
              <a:gd name="connsiteY3" fmla="*/ 315075 h 2287561"/>
              <a:gd name="connsiteX4" fmla="*/ 4667510 w 4719891"/>
              <a:gd name="connsiteY4" fmla="*/ 17256 h 2287561"/>
              <a:gd name="connsiteX5" fmla="*/ 4179667 w 4719891"/>
              <a:gd name="connsiteY5" fmla="*/ 914761 h 2287561"/>
              <a:gd name="connsiteX6" fmla="*/ 3040657 w 4719891"/>
              <a:gd name="connsiteY6" fmla="*/ 2106327 h 2287561"/>
              <a:gd name="connsiteX7" fmla="*/ 2021780 w 4719891"/>
              <a:gd name="connsiteY7" fmla="*/ 2111987 h 2287561"/>
              <a:gd name="connsiteX8" fmla="*/ 730609 w 4719891"/>
              <a:gd name="connsiteY8" fmla="*/ 2281504 h 2287561"/>
              <a:gd name="connsiteX9" fmla="*/ 731 w 4719891"/>
              <a:gd name="connsiteY9" fmla="*/ 1864710 h 2287561"/>
              <a:gd name="connsiteX0" fmla="*/ 3099 w 4722259"/>
              <a:gd name="connsiteY0" fmla="*/ 1864710 h 2287561"/>
              <a:gd name="connsiteX1" fmla="*/ 998061 w 4722259"/>
              <a:gd name="connsiteY1" fmla="*/ 1024490 h 2287561"/>
              <a:gd name="connsiteX2" fmla="*/ 1722507 w 4722259"/>
              <a:gd name="connsiteY2" fmla="*/ 211296 h 2287561"/>
              <a:gd name="connsiteX3" fmla="*/ 3243569 w 4722259"/>
              <a:gd name="connsiteY3" fmla="*/ 315075 h 2287561"/>
              <a:gd name="connsiteX4" fmla="*/ 4669878 w 4722259"/>
              <a:gd name="connsiteY4" fmla="*/ 17256 h 2287561"/>
              <a:gd name="connsiteX5" fmla="*/ 4182035 w 4722259"/>
              <a:gd name="connsiteY5" fmla="*/ 914761 h 2287561"/>
              <a:gd name="connsiteX6" fmla="*/ 3043025 w 4722259"/>
              <a:gd name="connsiteY6" fmla="*/ 2106327 h 2287561"/>
              <a:gd name="connsiteX7" fmla="*/ 2024148 w 4722259"/>
              <a:gd name="connsiteY7" fmla="*/ 2111987 h 2287561"/>
              <a:gd name="connsiteX8" fmla="*/ 732977 w 4722259"/>
              <a:gd name="connsiteY8" fmla="*/ 2281504 h 2287561"/>
              <a:gd name="connsiteX9" fmla="*/ 3099 w 4722259"/>
              <a:gd name="connsiteY9" fmla="*/ 1864710 h 2287561"/>
              <a:gd name="connsiteX0" fmla="*/ 3099 w 4722259"/>
              <a:gd name="connsiteY0" fmla="*/ 1864710 h 2287561"/>
              <a:gd name="connsiteX1" fmla="*/ 998061 w 4722259"/>
              <a:gd name="connsiteY1" fmla="*/ 1024490 h 2287561"/>
              <a:gd name="connsiteX2" fmla="*/ 1722507 w 4722259"/>
              <a:gd name="connsiteY2" fmla="*/ 211296 h 2287561"/>
              <a:gd name="connsiteX3" fmla="*/ 3243569 w 4722259"/>
              <a:gd name="connsiteY3" fmla="*/ 315075 h 2287561"/>
              <a:gd name="connsiteX4" fmla="*/ 4669878 w 4722259"/>
              <a:gd name="connsiteY4" fmla="*/ 17256 h 2287561"/>
              <a:gd name="connsiteX5" fmla="*/ 4182035 w 4722259"/>
              <a:gd name="connsiteY5" fmla="*/ 914761 h 2287561"/>
              <a:gd name="connsiteX6" fmla="*/ 3043025 w 4722259"/>
              <a:gd name="connsiteY6" fmla="*/ 2106327 h 2287561"/>
              <a:gd name="connsiteX7" fmla="*/ 2024148 w 4722259"/>
              <a:gd name="connsiteY7" fmla="*/ 2111987 h 2287561"/>
              <a:gd name="connsiteX8" fmla="*/ 732977 w 4722259"/>
              <a:gd name="connsiteY8" fmla="*/ 2281504 h 2287561"/>
              <a:gd name="connsiteX9" fmla="*/ 3099 w 4722259"/>
              <a:gd name="connsiteY9" fmla="*/ 1864710 h 2287561"/>
              <a:gd name="connsiteX0" fmla="*/ 4985 w 4724145"/>
              <a:gd name="connsiteY0" fmla="*/ 1864710 h 2569271"/>
              <a:gd name="connsiteX1" fmla="*/ 999947 w 4724145"/>
              <a:gd name="connsiteY1" fmla="*/ 1024490 h 2569271"/>
              <a:gd name="connsiteX2" fmla="*/ 1724393 w 4724145"/>
              <a:gd name="connsiteY2" fmla="*/ 211296 h 2569271"/>
              <a:gd name="connsiteX3" fmla="*/ 3245455 w 4724145"/>
              <a:gd name="connsiteY3" fmla="*/ 315075 h 2569271"/>
              <a:gd name="connsiteX4" fmla="*/ 4671764 w 4724145"/>
              <a:gd name="connsiteY4" fmla="*/ 17256 h 2569271"/>
              <a:gd name="connsiteX5" fmla="*/ 4183921 w 4724145"/>
              <a:gd name="connsiteY5" fmla="*/ 914761 h 2569271"/>
              <a:gd name="connsiteX6" fmla="*/ 3044911 w 4724145"/>
              <a:gd name="connsiteY6" fmla="*/ 2106327 h 2569271"/>
              <a:gd name="connsiteX7" fmla="*/ 2026034 w 4724145"/>
              <a:gd name="connsiteY7" fmla="*/ 2111987 h 2569271"/>
              <a:gd name="connsiteX8" fmla="*/ 677976 w 4724145"/>
              <a:gd name="connsiteY8" fmla="*/ 2566697 h 2569271"/>
              <a:gd name="connsiteX9" fmla="*/ 4985 w 4724145"/>
              <a:gd name="connsiteY9" fmla="*/ 1864710 h 2569271"/>
              <a:gd name="connsiteX0" fmla="*/ 3178 w 5020577"/>
              <a:gd name="connsiteY0" fmla="*/ 2037962 h 2566952"/>
              <a:gd name="connsiteX1" fmla="*/ 1296379 w 5020577"/>
              <a:gd name="connsiteY1" fmla="*/ 1024490 h 2566952"/>
              <a:gd name="connsiteX2" fmla="*/ 2020825 w 5020577"/>
              <a:gd name="connsiteY2" fmla="*/ 211296 h 2566952"/>
              <a:gd name="connsiteX3" fmla="*/ 3541887 w 5020577"/>
              <a:gd name="connsiteY3" fmla="*/ 315075 h 2566952"/>
              <a:gd name="connsiteX4" fmla="*/ 4968196 w 5020577"/>
              <a:gd name="connsiteY4" fmla="*/ 17256 h 2566952"/>
              <a:gd name="connsiteX5" fmla="*/ 4480353 w 5020577"/>
              <a:gd name="connsiteY5" fmla="*/ 914761 h 2566952"/>
              <a:gd name="connsiteX6" fmla="*/ 3341343 w 5020577"/>
              <a:gd name="connsiteY6" fmla="*/ 2106327 h 2566952"/>
              <a:gd name="connsiteX7" fmla="*/ 2322466 w 5020577"/>
              <a:gd name="connsiteY7" fmla="*/ 2111987 h 2566952"/>
              <a:gd name="connsiteX8" fmla="*/ 974408 w 5020577"/>
              <a:gd name="connsiteY8" fmla="*/ 2566697 h 2566952"/>
              <a:gd name="connsiteX9" fmla="*/ 3178 w 5020577"/>
              <a:gd name="connsiteY9" fmla="*/ 2037962 h 2566952"/>
              <a:gd name="connsiteX0" fmla="*/ 1426 w 5018825"/>
              <a:gd name="connsiteY0" fmla="*/ 2037962 h 2566952"/>
              <a:gd name="connsiteX1" fmla="*/ 1183040 w 5018825"/>
              <a:gd name="connsiteY1" fmla="*/ 1063993 h 2566952"/>
              <a:gd name="connsiteX2" fmla="*/ 2019073 w 5018825"/>
              <a:gd name="connsiteY2" fmla="*/ 211296 h 2566952"/>
              <a:gd name="connsiteX3" fmla="*/ 3540135 w 5018825"/>
              <a:gd name="connsiteY3" fmla="*/ 315075 h 2566952"/>
              <a:gd name="connsiteX4" fmla="*/ 4966444 w 5018825"/>
              <a:gd name="connsiteY4" fmla="*/ 17256 h 2566952"/>
              <a:gd name="connsiteX5" fmla="*/ 4478601 w 5018825"/>
              <a:gd name="connsiteY5" fmla="*/ 914761 h 2566952"/>
              <a:gd name="connsiteX6" fmla="*/ 3339591 w 5018825"/>
              <a:gd name="connsiteY6" fmla="*/ 2106327 h 2566952"/>
              <a:gd name="connsiteX7" fmla="*/ 2320714 w 5018825"/>
              <a:gd name="connsiteY7" fmla="*/ 2111987 h 2566952"/>
              <a:gd name="connsiteX8" fmla="*/ 972656 w 5018825"/>
              <a:gd name="connsiteY8" fmla="*/ 2566697 h 2566952"/>
              <a:gd name="connsiteX9" fmla="*/ 1426 w 5018825"/>
              <a:gd name="connsiteY9" fmla="*/ 2037962 h 2566952"/>
              <a:gd name="connsiteX0" fmla="*/ 1426 w 5018825"/>
              <a:gd name="connsiteY0" fmla="*/ 2037962 h 2566952"/>
              <a:gd name="connsiteX1" fmla="*/ 1183040 w 5018825"/>
              <a:gd name="connsiteY1" fmla="*/ 1063993 h 2566952"/>
              <a:gd name="connsiteX2" fmla="*/ 2019073 w 5018825"/>
              <a:gd name="connsiteY2" fmla="*/ 211296 h 2566952"/>
              <a:gd name="connsiteX3" fmla="*/ 3540135 w 5018825"/>
              <a:gd name="connsiteY3" fmla="*/ 315075 h 2566952"/>
              <a:gd name="connsiteX4" fmla="*/ 4966444 w 5018825"/>
              <a:gd name="connsiteY4" fmla="*/ 17256 h 2566952"/>
              <a:gd name="connsiteX5" fmla="*/ 4478601 w 5018825"/>
              <a:gd name="connsiteY5" fmla="*/ 914761 h 2566952"/>
              <a:gd name="connsiteX6" fmla="*/ 3339591 w 5018825"/>
              <a:gd name="connsiteY6" fmla="*/ 2106327 h 2566952"/>
              <a:gd name="connsiteX7" fmla="*/ 2320714 w 5018825"/>
              <a:gd name="connsiteY7" fmla="*/ 2111987 h 2566952"/>
              <a:gd name="connsiteX8" fmla="*/ 972656 w 5018825"/>
              <a:gd name="connsiteY8" fmla="*/ 2566697 h 2566952"/>
              <a:gd name="connsiteX9" fmla="*/ 1426 w 5018825"/>
              <a:gd name="connsiteY9" fmla="*/ 2037962 h 2566952"/>
              <a:gd name="connsiteX0" fmla="*/ 244460 w 5261859"/>
              <a:gd name="connsiteY0" fmla="*/ 2037962 h 2848110"/>
              <a:gd name="connsiteX1" fmla="*/ 1426074 w 5261859"/>
              <a:gd name="connsiteY1" fmla="*/ 1063993 h 2848110"/>
              <a:gd name="connsiteX2" fmla="*/ 2262107 w 5261859"/>
              <a:gd name="connsiteY2" fmla="*/ 211296 h 2848110"/>
              <a:gd name="connsiteX3" fmla="*/ 3783169 w 5261859"/>
              <a:gd name="connsiteY3" fmla="*/ 315075 h 2848110"/>
              <a:gd name="connsiteX4" fmla="*/ 5209478 w 5261859"/>
              <a:gd name="connsiteY4" fmla="*/ 17256 h 2848110"/>
              <a:gd name="connsiteX5" fmla="*/ 4721635 w 5261859"/>
              <a:gd name="connsiteY5" fmla="*/ 914761 h 2848110"/>
              <a:gd name="connsiteX6" fmla="*/ 3582625 w 5261859"/>
              <a:gd name="connsiteY6" fmla="*/ 2106327 h 2848110"/>
              <a:gd name="connsiteX7" fmla="*/ 2563748 w 5261859"/>
              <a:gd name="connsiteY7" fmla="*/ 2111987 h 2848110"/>
              <a:gd name="connsiteX8" fmla="*/ 1215690 w 5261859"/>
              <a:gd name="connsiteY8" fmla="*/ 2566697 h 2848110"/>
              <a:gd name="connsiteX9" fmla="*/ 78926 w 5261859"/>
              <a:gd name="connsiteY9" fmla="*/ 2828498 h 2848110"/>
              <a:gd name="connsiteX10" fmla="*/ 244460 w 5261859"/>
              <a:gd name="connsiteY10" fmla="*/ 2037962 h 2848110"/>
              <a:gd name="connsiteX0" fmla="*/ 244460 w 5261859"/>
              <a:gd name="connsiteY0" fmla="*/ 2037962 h 2836710"/>
              <a:gd name="connsiteX1" fmla="*/ 1426074 w 5261859"/>
              <a:gd name="connsiteY1" fmla="*/ 1063993 h 2836710"/>
              <a:gd name="connsiteX2" fmla="*/ 2262107 w 5261859"/>
              <a:gd name="connsiteY2" fmla="*/ 211296 h 2836710"/>
              <a:gd name="connsiteX3" fmla="*/ 3783169 w 5261859"/>
              <a:gd name="connsiteY3" fmla="*/ 315075 h 2836710"/>
              <a:gd name="connsiteX4" fmla="*/ 5209478 w 5261859"/>
              <a:gd name="connsiteY4" fmla="*/ 17256 h 2836710"/>
              <a:gd name="connsiteX5" fmla="*/ 4721635 w 5261859"/>
              <a:gd name="connsiteY5" fmla="*/ 914761 h 2836710"/>
              <a:gd name="connsiteX6" fmla="*/ 3582625 w 5261859"/>
              <a:gd name="connsiteY6" fmla="*/ 2106327 h 2836710"/>
              <a:gd name="connsiteX7" fmla="*/ 2563748 w 5261859"/>
              <a:gd name="connsiteY7" fmla="*/ 2111987 h 2836710"/>
              <a:gd name="connsiteX8" fmla="*/ 1087019 w 5261859"/>
              <a:gd name="connsiteY8" fmla="*/ 2149809 h 2836710"/>
              <a:gd name="connsiteX9" fmla="*/ 78926 w 5261859"/>
              <a:gd name="connsiteY9" fmla="*/ 2828498 h 2836710"/>
              <a:gd name="connsiteX10" fmla="*/ 244460 w 5261859"/>
              <a:gd name="connsiteY10" fmla="*/ 2037962 h 2836710"/>
              <a:gd name="connsiteX0" fmla="*/ 244460 w 5261859"/>
              <a:gd name="connsiteY0" fmla="*/ 2037962 h 2857303"/>
              <a:gd name="connsiteX1" fmla="*/ 1426074 w 5261859"/>
              <a:gd name="connsiteY1" fmla="*/ 1063993 h 2857303"/>
              <a:gd name="connsiteX2" fmla="*/ 2262107 w 5261859"/>
              <a:gd name="connsiteY2" fmla="*/ 211296 h 2857303"/>
              <a:gd name="connsiteX3" fmla="*/ 3783169 w 5261859"/>
              <a:gd name="connsiteY3" fmla="*/ 315075 h 2857303"/>
              <a:gd name="connsiteX4" fmla="*/ 5209478 w 5261859"/>
              <a:gd name="connsiteY4" fmla="*/ 17256 h 2857303"/>
              <a:gd name="connsiteX5" fmla="*/ 4721635 w 5261859"/>
              <a:gd name="connsiteY5" fmla="*/ 914761 h 2857303"/>
              <a:gd name="connsiteX6" fmla="*/ 3582625 w 5261859"/>
              <a:gd name="connsiteY6" fmla="*/ 2106327 h 2857303"/>
              <a:gd name="connsiteX7" fmla="*/ 2563748 w 5261859"/>
              <a:gd name="connsiteY7" fmla="*/ 2111987 h 2857303"/>
              <a:gd name="connsiteX8" fmla="*/ 1087019 w 5261859"/>
              <a:gd name="connsiteY8" fmla="*/ 2149809 h 2857303"/>
              <a:gd name="connsiteX9" fmla="*/ 78926 w 5261859"/>
              <a:gd name="connsiteY9" fmla="*/ 2828498 h 2857303"/>
              <a:gd name="connsiteX10" fmla="*/ 244460 w 5261859"/>
              <a:gd name="connsiteY10" fmla="*/ 2037962 h 2857303"/>
              <a:gd name="connsiteX0" fmla="*/ 244460 w 5261859"/>
              <a:gd name="connsiteY0" fmla="*/ 2037962 h 2857303"/>
              <a:gd name="connsiteX1" fmla="*/ 1426074 w 5261859"/>
              <a:gd name="connsiteY1" fmla="*/ 1063993 h 2857303"/>
              <a:gd name="connsiteX2" fmla="*/ 2262107 w 5261859"/>
              <a:gd name="connsiteY2" fmla="*/ 211296 h 2857303"/>
              <a:gd name="connsiteX3" fmla="*/ 3783169 w 5261859"/>
              <a:gd name="connsiteY3" fmla="*/ 315075 h 2857303"/>
              <a:gd name="connsiteX4" fmla="*/ 5209478 w 5261859"/>
              <a:gd name="connsiteY4" fmla="*/ 17256 h 2857303"/>
              <a:gd name="connsiteX5" fmla="*/ 4721635 w 5261859"/>
              <a:gd name="connsiteY5" fmla="*/ 914761 h 2857303"/>
              <a:gd name="connsiteX6" fmla="*/ 3582625 w 5261859"/>
              <a:gd name="connsiteY6" fmla="*/ 2106327 h 2857303"/>
              <a:gd name="connsiteX7" fmla="*/ 2563748 w 5261859"/>
              <a:gd name="connsiteY7" fmla="*/ 2111987 h 2857303"/>
              <a:gd name="connsiteX8" fmla="*/ 1087019 w 5261859"/>
              <a:gd name="connsiteY8" fmla="*/ 2149809 h 2857303"/>
              <a:gd name="connsiteX9" fmla="*/ 78926 w 5261859"/>
              <a:gd name="connsiteY9" fmla="*/ 2828498 h 2857303"/>
              <a:gd name="connsiteX10" fmla="*/ 244460 w 5261859"/>
              <a:gd name="connsiteY10" fmla="*/ 2037962 h 2857303"/>
              <a:gd name="connsiteX0" fmla="*/ 244460 w 5261859"/>
              <a:gd name="connsiteY0" fmla="*/ 2037962 h 2859415"/>
              <a:gd name="connsiteX1" fmla="*/ 1426074 w 5261859"/>
              <a:gd name="connsiteY1" fmla="*/ 1063993 h 2859415"/>
              <a:gd name="connsiteX2" fmla="*/ 2262107 w 5261859"/>
              <a:gd name="connsiteY2" fmla="*/ 211296 h 2859415"/>
              <a:gd name="connsiteX3" fmla="*/ 3783169 w 5261859"/>
              <a:gd name="connsiteY3" fmla="*/ 315075 h 2859415"/>
              <a:gd name="connsiteX4" fmla="*/ 5209478 w 5261859"/>
              <a:gd name="connsiteY4" fmla="*/ 17256 h 2859415"/>
              <a:gd name="connsiteX5" fmla="*/ 4721635 w 5261859"/>
              <a:gd name="connsiteY5" fmla="*/ 914761 h 2859415"/>
              <a:gd name="connsiteX6" fmla="*/ 3582625 w 5261859"/>
              <a:gd name="connsiteY6" fmla="*/ 2106327 h 2859415"/>
              <a:gd name="connsiteX7" fmla="*/ 2221538 w 5261859"/>
              <a:gd name="connsiteY7" fmla="*/ 1736856 h 2859415"/>
              <a:gd name="connsiteX8" fmla="*/ 1087019 w 5261859"/>
              <a:gd name="connsiteY8" fmla="*/ 2149809 h 2859415"/>
              <a:gd name="connsiteX9" fmla="*/ 78926 w 5261859"/>
              <a:gd name="connsiteY9" fmla="*/ 2828498 h 2859415"/>
              <a:gd name="connsiteX10" fmla="*/ 244460 w 5261859"/>
              <a:gd name="connsiteY10" fmla="*/ 2037962 h 2859415"/>
              <a:gd name="connsiteX0" fmla="*/ 244460 w 5261859"/>
              <a:gd name="connsiteY0" fmla="*/ 2037962 h 2859415"/>
              <a:gd name="connsiteX1" fmla="*/ 1426074 w 5261859"/>
              <a:gd name="connsiteY1" fmla="*/ 1063993 h 2859415"/>
              <a:gd name="connsiteX2" fmla="*/ 2262107 w 5261859"/>
              <a:gd name="connsiteY2" fmla="*/ 211296 h 2859415"/>
              <a:gd name="connsiteX3" fmla="*/ 3783169 w 5261859"/>
              <a:gd name="connsiteY3" fmla="*/ 315075 h 2859415"/>
              <a:gd name="connsiteX4" fmla="*/ 5209478 w 5261859"/>
              <a:gd name="connsiteY4" fmla="*/ 17256 h 2859415"/>
              <a:gd name="connsiteX5" fmla="*/ 4721635 w 5261859"/>
              <a:gd name="connsiteY5" fmla="*/ 914761 h 2859415"/>
              <a:gd name="connsiteX6" fmla="*/ 3582625 w 5261859"/>
              <a:gd name="connsiteY6" fmla="*/ 2106327 h 2859415"/>
              <a:gd name="connsiteX7" fmla="*/ 2221538 w 5261859"/>
              <a:gd name="connsiteY7" fmla="*/ 1736856 h 2859415"/>
              <a:gd name="connsiteX8" fmla="*/ 1087019 w 5261859"/>
              <a:gd name="connsiteY8" fmla="*/ 2149809 h 2859415"/>
              <a:gd name="connsiteX9" fmla="*/ 78926 w 5261859"/>
              <a:gd name="connsiteY9" fmla="*/ 2828498 h 2859415"/>
              <a:gd name="connsiteX10" fmla="*/ 244460 w 5261859"/>
              <a:gd name="connsiteY10" fmla="*/ 2037962 h 2859415"/>
              <a:gd name="connsiteX0" fmla="*/ 244460 w 5261859"/>
              <a:gd name="connsiteY0" fmla="*/ 2037962 h 2862984"/>
              <a:gd name="connsiteX1" fmla="*/ 1426074 w 5261859"/>
              <a:gd name="connsiteY1" fmla="*/ 1063993 h 2862984"/>
              <a:gd name="connsiteX2" fmla="*/ 2262107 w 5261859"/>
              <a:gd name="connsiteY2" fmla="*/ 211296 h 2862984"/>
              <a:gd name="connsiteX3" fmla="*/ 3783169 w 5261859"/>
              <a:gd name="connsiteY3" fmla="*/ 315075 h 2862984"/>
              <a:gd name="connsiteX4" fmla="*/ 5209478 w 5261859"/>
              <a:gd name="connsiteY4" fmla="*/ 17256 h 2862984"/>
              <a:gd name="connsiteX5" fmla="*/ 4721635 w 5261859"/>
              <a:gd name="connsiteY5" fmla="*/ 914761 h 2862984"/>
              <a:gd name="connsiteX6" fmla="*/ 3582625 w 5261859"/>
              <a:gd name="connsiteY6" fmla="*/ 2106327 h 2862984"/>
              <a:gd name="connsiteX7" fmla="*/ 2221538 w 5261859"/>
              <a:gd name="connsiteY7" fmla="*/ 1736856 h 2862984"/>
              <a:gd name="connsiteX8" fmla="*/ 1149493 w 5261859"/>
              <a:gd name="connsiteY8" fmla="*/ 2234843 h 2862984"/>
              <a:gd name="connsiteX9" fmla="*/ 78926 w 5261859"/>
              <a:gd name="connsiteY9" fmla="*/ 2828498 h 2862984"/>
              <a:gd name="connsiteX10" fmla="*/ 244460 w 5261859"/>
              <a:gd name="connsiteY10" fmla="*/ 2037962 h 2862984"/>
              <a:gd name="connsiteX0" fmla="*/ 244460 w 5261859"/>
              <a:gd name="connsiteY0" fmla="*/ 2037962 h 2862984"/>
              <a:gd name="connsiteX1" fmla="*/ 1426074 w 5261859"/>
              <a:gd name="connsiteY1" fmla="*/ 1063993 h 2862984"/>
              <a:gd name="connsiteX2" fmla="*/ 2262107 w 5261859"/>
              <a:gd name="connsiteY2" fmla="*/ 211296 h 2862984"/>
              <a:gd name="connsiteX3" fmla="*/ 3783169 w 5261859"/>
              <a:gd name="connsiteY3" fmla="*/ 315075 h 2862984"/>
              <a:gd name="connsiteX4" fmla="*/ 5209478 w 5261859"/>
              <a:gd name="connsiteY4" fmla="*/ 17256 h 2862984"/>
              <a:gd name="connsiteX5" fmla="*/ 4721635 w 5261859"/>
              <a:gd name="connsiteY5" fmla="*/ 914761 h 2862984"/>
              <a:gd name="connsiteX6" fmla="*/ 3582625 w 5261859"/>
              <a:gd name="connsiteY6" fmla="*/ 2106327 h 2862984"/>
              <a:gd name="connsiteX7" fmla="*/ 2221538 w 5261859"/>
              <a:gd name="connsiteY7" fmla="*/ 1736856 h 2862984"/>
              <a:gd name="connsiteX8" fmla="*/ 1149493 w 5261859"/>
              <a:gd name="connsiteY8" fmla="*/ 2234843 h 2862984"/>
              <a:gd name="connsiteX9" fmla="*/ 78926 w 5261859"/>
              <a:gd name="connsiteY9" fmla="*/ 2828498 h 2862984"/>
              <a:gd name="connsiteX10" fmla="*/ 244460 w 5261859"/>
              <a:gd name="connsiteY10" fmla="*/ 2037962 h 2862984"/>
              <a:gd name="connsiteX0" fmla="*/ 244460 w 5261859"/>
              <a:gd name="connsiteY0" fmla="*/ 2037962 h 2862984"/>
              <a:gd name="connsiteX1" fmla="*/ 1426074 w 5261859"/>
              <a:gd name="connsiteY1" fmla="*/ 1063993 h 2862984"/>
              <a:gd name="connsiteX2" fmla="*/ 2262107 w 5261859"/>
              <a:gd name="connsiteY2" fmla="*/ 211296 h 2862984"/>
              <a:gd name="connsiteX3" fmla="*/ 3783169 w 5261859"/>
              <a:gd name="connsiteY3" fmla="*/ 315075 h 2862984"/>
              <a:gd name="connsiteX4" fmla="*/ 5209478 w 5261859"/>
              <a:gd name="connsiteY4" fmla="*/ 17256 h 2862984"/>
              <a:gd name="connsiteX5" fmla="*/ 4721635 w 5261859"/>
              <a:gd name="connsiteY5" fmla="*/ 914761 h 2862984"/>
              <a:gd name="connsiteX6" fmla="*/ 3582625 w 5261859"/>
              <a:gd name="connsiteY6" fmla="*/ 2106327 h 2862984"/>
              <a:gd name="connsiteX7" fmla="*/ 3001319 w 5261859"/>
              <a:gd name="connsiteY7" fmla="*/ 1850348 h 2862984"/>
              <a:gd name="connsiteX8" fmla="*/ 2221538 w 5261859"/>
              <a:gd name="connsiteY8" fmla="*/ 1736856 h 2862984"/>
              <a:gd name="connsiteX9" fmla="*/ 1149493 w 5261859"/>
              <a:gd name="connsiteY9" fmla="*/ 2234843 h 2862984"/>
              <a:gd name="connsiteX10" fmla="*/ 78926 w 5261859"/>
              <a:gd name="connsiteY10" fmla="*/ 2828498 h 2862984"/>
              <a:gd name="connsiteX11" fmla="*/ 244460 w 5261859"/>
              <a:gd name="connsiteY11" fmla="*/ 2037962 h 2862984"/>
              <a:gd name="connsiteX0" fmla="*/ 244460 w 5261859"/>
              <a:gd name="connsiteY0" fmla="*/ 2037962 h 2862984"/>
              <a:gd name="connsiteX1" fmla="*/ 1426074 w 5261859"/>
              <a:gd name="connsiteY1" fmla="*/ 1063993 h 2862984"/>
              <a:gd name="connsiteX2" fmla="*/ 2262107 w 5261859"/>
              <a:gd name="connsiteY2" fmla="*/ 211296 h 2862984"/>
              <a:gd name="connsiteX3" fmla="*/ 3783169 w 5261859"/>
              <a:gd name="connsiteY3" fmla="*/ 315075 h 2862984"/>
              <a:gd name="connsiteX4" fmla="*/ 5209478 w 5261859"/>
              <a:gd name="connsiteY4" fmla="*/ 17256 h 2862984"/>
              <a:gd name="connsiteX5" fmla="*/ 4721635 w 5261859"/>
              <a:gd name="connsiteY5" fmla="*/ 914761 h 2862984"/>
              <a:gd name="connsiteX6" fmla="*/ 3582625 w 5261859"/>
              <a:gd name="connsiteY6" fmla="*/ 2106327 h 2862984"/>
              <a:gd name="connsiteX7" fmla="*/ 3001319 w 5261859"/>
              <a:gd name="connsiteY7" fmla="*/ 1850348 h 2862984"/>
              <a:gd name="connsiteX8" fmla="*/ 2221538 w 5261859"/>
              <a:gd name="connsiteY8" fmla="*/ 1736856 h 2862984"/>
              <a:gd name="connsiteX9" fmla="*/ 1149493 w 5261859"/>
              <a:gd name="connsiteY9" fmla="*/ 2234843 h 2862984"/>
              <a:gd name="connsiteX10" fmla="*/ 78926 w 5261859"/>
              <a:gd name="connsiteY10" fmla="*/ 2828498 h 2862984"/>
              <a:gd name="connsiteX11" fmla="*/ 244460 w 5261859"/>
              <a:gd name="connsiteY11" fmla="*/ 2037962 h 2862984"/>
              <a:gd name="connsiteX0" fmla="*/ 244460 w 5261342"/>
              <a:gd name="connsiteY0" fmla="*/ 2027773 h 2852795"/>
              <a:gd name="connsiteX1" fmla="*/ 1426074 w 5261342"/>
              <a:gd name="connsiteY1" fmla="*/ 1053804 h 2852795"/>
              <a:gd name="connsiteX2" fmla="*/ 2262107 w 5261342"/>
              <a:gd name="connsiteY2" fmla="*/ 201107 h 2852795"/>
              <a:gd name="connsiteX3" fmla="*/ 3790781 w 5261342"/>
              <a:gd name="connsiteY3" fmla="*/ 471376 h 2852795"/>
              <a:gd name="connsiteX4" fmla="*/ 5209478 w 5261342"/>
              <a:gd name="connsiteY4" fmla="*/ 7067 h 2852795"/>
              <a:gd name="connsiteX5" fmla="*/ 4721635 w 5261342"/>
              <a:gd name="connsiteY5" fmla="*/ 904572 h 2852795"/>
              <a:gd name="connsiteX6" fmla="*/ 3582625 w 5261342"/>
              <a:gd name="connsiteY6" fmla="*/ 2096138 h 2852795"/>
              <a:gd name="connsiteX7" fmla="*/ 3001319 w 5261342"/>
              <a:gd name="connsiteY7" fmla="*/ 1840159 h 2852795"/>
              <a:gd name="connsiteX8" fmla="*/ 2221538 w 5261342"/>
              <a:gd name="connsiteY8" fmla="*/ 1726667 h 2852795"/>
              <a:gd name="connsiteX9" fmla="*/ 1149493 w 5261342"/>
              <a:gd name="connsiteY9" fmla="*/ 2224654 h 2852795"/>
              <a:gd name="connsiteX10" fmla="*/ 78926 w 5261342"/>
              <a:gd name="connsiteY10" fmla="*/ 2818309 h 2852795"/>
              <a:gd name="connsiteX11" fmla="*/ 244460 w 5261342"/>
              <a:gd name="connsiteY11" fmla="*/ 2027773 h 2852795"/>
              <a:gd name="connsiteX0" fmla="*/ 244460 w 5261343"/>
              <a:gd name="connsiteY0" fmla="*/ 2027772 h 2852794"/>
              <a:gd name="connsiteX1" fmla="*/ 1426074 w 5261343"/>
              <a:gd name="connsiteY1" fmla="*/ 1053803 h 2852794"/>
              <a:gd name="connsiteX2" fmla="*/ 2262107 w 5261343"/>
              <a:gd name="connsiteY2" fmla="*/ 201106 h 2852794"/>
              <a:gd name="connsiteX3" fmla="*/ 3790781 w 5261343"/>
              <a:gd name="connsiteY3" fmla="*/ 471375 h 2852794"/>
              <a:gd name="connsiteX4" fmla="*/ 5209478 w 5261343"/>
              <a:gd name="connsiteY4" fmla="*/ 7066 h 2852794"/>
              <a:gd name="connsiteX5" fmla="*/ 4721635 w 5261343"/>
              <a:gd name="connsiteY5" fmla="*/ 904571 h 2852794"/>
              <a:gd name="connsiteX6" fmla="*/ 3582625 w 5261343"/>
              <a:gd name="connsiteY6" fmla="*/ 2096137 h 2852794"/>
              <a:gd name="connsiteX7" fmla="*/ 3001319 w 5261343"/>
              <a:gd name="connsiteY7" fmla="*/ 1840158 h 2852794"/>
              <a:gd name="connsiteX8" fmla="*/ 2221538 w 5261343"/>
              <a:gd name="connsiteY8" fmla="*/ 1726666 h 2852794"/>
              <a:gd name="connsiteX9" fmla="*/ 1149493 w 5261343"/>
              <a:gd name="connsiteY9" fmla="*/ 2224653 h 2852794"/>
              <a:gd name="connsiteX10" fmla="*/ 78926 w 5261343"/>
              <a:gd name="connsiteY10" fmla="*/ 2818308 h 2852794"/>
              <a:gd name="connsiteX11" fmla="*/ 244460 w 5261343"/>
              <a:gd name="connsiteY11" fmla="*/ 2027772 h 2852794"/>
              <a:gd name="connsiteX0" fmla="*/ 244460 w 5244343"/>
              <a:gd name="connsiteY0" fmla="*/ 2027772 h 2852794"/>
              <a:gd name="connsiteX1" fmla="*/ 1426074 w 5244343"/>
              <a:gd name="connsiteY1" fmla="*/ 1053803 h 2852794"/>
              <a:gd name="connsiteX2" fmla="*/ 2262107 w 5244343"/>
              <a:gd name="connsiteY2" fmla="*/ 201106 h 2852794"/>
              <a:gd name="connsiteX3" fmla="*/ 3790781 w 5244343"/>
              <a:gd name="connsiteY3" fmla="*/ 471375 h 2852794"/>
              <a:gd name="connsiteX4" fmla="*/ 5209478 w 5244343"/>
              <a:gd name="connsiteY4" fmla="*/ 7066 h 2852794"/>
              <a:gd name="connsiteX5" fmla="*/ 4721635 w 5244343"/>
              <a:gd name="connsiteY5" fmla="*/ 904571 h 2852794"/>
              <a:gd name="connsiteX6" fmla="*/ 3743326 w 5244343"/>
              <a:gd name="connsiteY6" fmla="*/ 1932097 h 2852794"/>
              <a:gd name="connsiteX7" fmla="*/ 3001319 w 5244343"/>
              <a:gd name="connsiteY7" fmla="*/ 1840158 h 2852794"/>
              <a:gd name="connsiteX8" fmla="*/ 2221538 w 5244343"/>
              <a:gd name="connsiteY8" fmla="*/ 1726666 h 2852794"/>
              <a:gd name="connsiteX9" fmla="*/ 1149493 w 5244343"/>
              <a:gd name="connsiteY9" fmla="*/ 2224653 h 2852794"/>
              <a:gd name="connsiteX10" fmla="*/ 78926 w 5244343"/>
              <a:gd name="connsiteY10" fmla="*/ 2818308 h 2852794"/>
              <a:gd name="connsiteX11" fmla="*/ 244460 w 5244343"/>
              <a:gd name="connsiteY11" fmla="*/ 2027772 h 2852794"/>
              <a:gd name="connsiteX0" fmla="*/ 244460 w 5317762"/>
              <a:gd name="connsiteY0" fmla="*/ 2068614 h 2893636"/>
              <a:gd name="connsiteX1" fmla="*/ 1426074 w 5317762"/>
              <a:gd name="connsiteY1" fmla="*/ 1094645 h 2893636"/>
              <a:gd name="connsiteX2" fmla="*/ 2262107 w 5317762"/>
              <a:gd name="connsiteY2" fmla="*/ 241948 h 2893636"/>
              <a:gd name="connsiteX3" fmla="*/ 3790781 w 5317762"/>
              <a:gd name="connsiteY3" fmla="*/ 512217 h 2893636"/>
              <a:gd name="connsiteX4" fmla="*/ 5209478 w 5317762"/>
              <a:gd name="connsiteY4" fmla="*/ 47908 h 2893636"/>
              <a:gd name="connsiteX5" fmla="*/ 4721635 w 5317762"/>
              <a:gd name="connsiteY5" fmla="*/ 945413 h 2893636"/>
              <a:gd name="connsiteX6" fmla="*/ 3743326 w 5317762"/>
              <a:gd name="connsiteY6" fmla="*/ 1972939 h 2893636"/>
              <a:gd name="connsiteX7" fmla="*/ 3001319 w 5317762"/>
              <a:gd name="connsiteY7" fmla="*/ 1881000 h 2893636"/>
              <a:gd name="connsiteX8" fmla="*/ 2221538 w 5317762"/>
              <a:gd name="connsiteY8" fmla="*/ 1767508 h 2893636"/>
              <a:gd name="connsiteX9" fmla="*/ 1149493 w 5317762"/>
              <a:gd name="connsiteY9" fmla="*/ 2265495 h 2893636"/>
              <a:gd name="connsiteX10" fmla="*/ 78926 w 5317762"/>
              <a:gd name="connsiteY10" fmla="*/ 2859150 h 2893636"/>
              <a:gd name="connsiteX11" fmla="*/ 244460 w 5317762"/>
              <a:gd name="connsiteY11" fmla="*/ 2068614 h 2893636"/>
              <a:gd name="connsiteX0" fmla="*/ 244460 w 5317762"/>
              <a:gd name="connsiteY0" fmla="*/ 2068615 h 2893637"/>
              <a:gd name="connsiteX1" fmla="*/ 1426074 w 5317762"/>
              <a:gd name="connsiteY1" fmla="*/ 1094646 h 2893637"/>
              <a:gd name="connsiteX2" fmla="*/ 2262107 w 5317762"/>
              <a:gd name="connsiteY2" fmla="*/ 241949 h 2893637"/>
              <a:gd name="connsiteX3" fmla="*/ 3790781 w 5317762"/>
              <a:gd name="connsiteY3" fmla="*/ 512218 h 2893637"/>
              <a:gd name="connsiteX4" fmla="*/ 5209478 w 5317762"/>
              <a:gd name="connsiteY4" fmla="*/ 47909 h 2893637"/>
              <a:gd name="connsiteX5" fmla="*/ 4721635 w 5317762"/>
              <a:gd name="connsiteY5" fmla="*/ 945414 h 2893637"/>
              <a:gd name="connsiteX6" fmla="*/ 3743326 w 5317762"/>
              <a:gd name="connsiteY6" fmla="*/ 1972940 h 2893637"/>
              <a:gd name="connsiteX7" fmla="*/ 3001319 w 5317762"/>
              <a:gd name="connsiteY7" fmla="*/ 1881001 h 2893637"/>
              <a:gd name="connsiteX8" fmla="*/ 2221538 w 5317762"/>
              <a:gd name="connsiteY8" fmla="*/ 1767509 h 2893637"/>
              <a:gd name="connsiteX9" fmla="*/ 1149493 w 5317762"/>
              <a:gd name="connsiteY9" fmla="*/ 2265496 h 2893637"/>
              <a:gd name="connsiteX10" fmla="*/ 78926 w 5317762"/>
              <a:gd name="connsiteY10" fmla="*/ 2859151 h 2893637"/>
              <a:gd name="connsiteX11" fmla="*/ 244460 w 5317762"/>
              <a:gd name="connsiteY11" fmla="*/ 2068615 h 2893637"/>
              <a:gd name="connsiteX0" fmla="*/ 244460 w 5317762"/>
              <a:gd name="connsiteY0" fmla="*/ 2068615 h 2891827"/>
              <a:gd name="connsiteX1" fmla="*/ 1426074 w 5317762"/>
              <a:gd name="connsiteY1" fmla="*/ 1094646 h 2891827"/>
              <a:gd name="connsiteX2" fmla="*/ 2262107 w 5317762"/>
              <a:gd name="connsiteY2" fmla="*/ 241949 h 2891827"/>
              <a:gd name="connsiteX3" fmla="*/ 3790781 w 5317762"/>
              <a:gd name="connsiteY3" fmla="*/ 512218 h 2891827"/>
              <a:gd name="connsiteX4" fmla="*/ 5209478 w 5317762"/>
              <a:gd name="connsiteY4" fmla="*/ 47909 h 2891827"/>
              <a:gd name="connsiteX5" fmla="*/ 4721635 w 5317762"/>
              <a:gd name="connsiteY5" fmla="*/ 945414 h 2891827"/>
              <a:gd name="connsiteX6" fmla="*/ 3743326 w 5317762"/>
              <a:gd name="connsiteY6" fmla="*/ 1972940 h 2891827"/>
              <a:gd name="connsiteX7" fmla="*/ 3001319 w 5317762"/>
              <a:gd name="connsiteY7" fmla="*/ 1881001 h 2891827"/>
              <a:gd name="connsiteX8" fmla="*/ 2221538 w 5317762"/>
              <a:gd name="connsiteY8" fmla="*/ 1767509 h 2891827"/>
              <a:gd name="connsiteX9" fmla="*/ 1041793 w 5317762"/>
              <a:gd name="connsiteY9" fmla="*/ 2224669 h 2891827"/>
              <a:gd name="connsiteX10" fmla="*/ 78926 w 5317762"/>
              <a:gd name="connsiteY10" fmla="*/ 2859151 h 2891827"/>
              <a:gd name="connsiteX11" fmla="*/ 244460 w 5317762"/>
              <a:gd name="connsiteY11" fmla="*/ 2068615 h 2891827"/>
              <a:gd name="connsiteX0" fmla="*/ 244460 w 5317762"/>
              <a:gd name="connsiteY0" fmla="*/ 2068615 h 2885238"/>
              <a:gd name="connsiteX1" fmla="*/ 1426074 w 5317762"/>
              <a:gd name="connsiteY1" fmla="*/ 1094646 h 2885238"/>
              <a:gd name="connsiteX2" fmla="*/ 2262107 w 5317762"/>
              <a:gd name="connsiteY2" fmla="*/ 241949 h 2885238"/>
              <a:gd name="connsiteX3" fmla="*/ 3790781 w 5317762"/>
              <a:gd name="connsiteY3" fmla="*/ 512218 h 2885238"/>
              <a:gd name="connsiteX4" fmla="*/ 5209478 w 5317762"/>
              <a:gd name="connsiteY4" fmla="*/ 47909 h 2885238"/>
              <a:gd name="connsiteX5" fmla="*/ 4721635 w 5317762"/>
              <a:gd name="connsiteY5" fmla="*/ 945414 h 2885238"/>
              <a:gd name="connsiteX6" fmla="*/ 3743326 w 5317762"/>
              <a:gd name="connsiteY6" fmla="*/ 1972940 h 2885238"/>
              <a:gd name="connsiteX7" fmla="*/ 3001319 w 5317762"/>
              <a:gd name="connsiteY7" fmla="*/ 1881001 h 2885238"/>
              <a:gd name="connsiteX8" fmla="*/ 2221538 w 5317762"/>
              <a:gd name="connsiteY8" fmla="*/ 1767509 h 2885238"/>
              <a:gd name="connsiteX9" fmla="*/ 1041793 w 5317762"/>
              <a:gd name="connsiteY9" fmla="*/ 2224669 h 2885238"/>
              <a:gd name="connsiteX10" fmla="*/ 78926 w 5317762"/>
              <a:gd name="connsiteY10" fmla="*/ 2859151 h 2885238"/>
              <a:gd name="connsiteX11" fmla="*/ 244460 w 5317762"/>
              <a:gd name="connsiteY11" fmla="*/ 2068615 h 2885238"/>
              <a:gd name="connsiteX0" fmla="*/ 30644 w 5103946"/>
              <a:gd name="connsiteY0" fmla="*/ 2068615 h 3350384"/>
              <a:gd name="connsiteX1" fmla="*/ 1212258 w 5103946"/>
              <a:gd name="connsiteY1" fmla="*/ 1094646 h 3350384"/>
              <a:gd name="connsiteX2" fmla="*/ 2048291 w 5103946"/>
              <a:gd name="connsiteY2" fmla="*/ 241949 h 3350384"/>
              <a:gd name="connsiteX3" fmla="*/ 3576965 w 5103946"/>
              <a:gd name="connsiteY3" fmla="*/ 512218 h 3350384"/>
              <a:gd name="connsiteX4" fmla="*/ 4995662 w 5103946"/>
              <a:gd name="connsiteY4" fmla="*/ 47909 h 3350384"/>
              <a:gd name="connsiteX5" fmla="*/ 4507819 w 5103946"/>
              <a:gd name="connsiteY5" fmla="*/ 945414 h 3350384"/>
              <a:gd name="connsiteX6" fmla="*/ 3529510 w 5103946"/>
              <a:gd name="connsiteY6" fmla="*/ 1972940 h 3350384"/>
              <a:gd name="connsiteX7" fmla="*/ 2787503 w 5103946"/>
              <a:gd name="connsiteY7" fmla="*/ 1881001 h 3350384"/>
              <a:gd name="connsiteX8" fmla="*/ 2007722 w 5103946"/>
              <a:gd name="connsiteY8" fmla="*/ 1767509 h 3350384"/>
              <a:gd name="connsiteX9" fmla="*/ 827977 w 5103946"/>
              <a:gd name="connsiteY9" fmla="*/ 2224669 h 3350384"/>
              <a:gd name="connsiteX10" fmla="*/ 402514 w 5103946"/>
              <a:gd name="connsiteY10" fmla="*/ 3328726 h 3350384"/>
              <a:gd name="connsiteX11" fmla="*/ 30644 w 5103946"/>
              <a:gd name="connsiteY11" fmla="*/ 2068615 h 3350384"/>
              <a:gd name="connsiteX0" fmla="*/ 43117 w 5116419"/>
              <a:gd name="connsiteY0" fmla="*/ 2068615 h 3350383"/>
              <a:gd name="connsiteX1" fmla="*/ 1224731 w 5116419"/>
              <a:gd name="connsiteY1" fmla="*/ 1094646 h 3350383"/>
              <a:gd name="connsiteX2" fmla="*/ 2060764 w 5116419"/>
              <a:gd name="connsiteY2" fmla="*/ 241949 h 3350383"/>
              <a:gd name="connsiteX3" fmla="*/ 3589438 w 5116419"/>
              <a:gd name="connsiteY3" fmla="*/ 512218 h 3350383"/>
              <a:gd name="connsiteX4" fmla="*/ 5008135 w 5116419"/>
              <a:gd name="connsiteY4" fmla="*/ 47909 h 3350383"/>
              <a:gd name="connsiteX5" fmla="*/ 4520292 w 5116419"/>
              <a:gd name="connsiteY5" fmla="*/ 945414 h 3350383"/>
              <a:gd name="connsiteX6" fmla="*/ 3541983 w 5116419"/>
              <a:gd name="connsiteY6" fmla="*/ 1972940 h 3350383"/>
              <a:gd name="connsiteX7" fmla="*/ 2799976 w 5116419"/>
              <a:gd name="connsiteY7" fmla="*/ 1881001 h 3350383"/>
              <a:gd name="connsiteX8" fmla="*/ 2020195 w 5116419"/>
              <a:gd name="connsiteY8" fmla="*/ 1767509 h 3350383"/>
              <a:gd name="connsiteX9" fmla="*/ 840450 w 5116419"/>
              <a:gd name="connsiteY9" fmla="*/ 2224669 h 3350383"/>
              <a:gd name="connsiteX10" fmla="*/ 414987 w 5116419"/>
              <a:gd name="connsiteY10" fmla="*/ 3328726 h 3350383"/>
              <a:gd name="connsiteX11" fmla="*/ 43117 w 5116419"/>
              <a:gd name="connsiteY11" fmla="*/ 2068615 h 3350383"/>
              <a:gd name="connsiteX0" fmla="*/ 43117 w 5116419"/>
              <a:gd name="connsiteY0" fmla="*/ 2068615 h 3354276"/>
              <a:gd name="connsiteX1" fmla="*/ 1224731 w 5116419"/>
              <a:gd name="connsiteY1" fmla="*/ 1094646 h 3354276"/>
              <a:gd name="connsiteX2" fmla="*/ 2060764 w 5116419"/>
              <a:gd name="connsiteY2" fmla="*/ 241949 h 3354276"/>
              <a:gd name="connsiteX3" fmla="*/ 3589438 w 5116419"/>
              <a:gd name="connsiteY3" fmla="*/ 512218 h 3354276"/>
              <a:gd name="connsiteX4" fmla="*/ 5008135 w 5116419"/>
              <a:gd name="connsiteY4" fmla="*/ 47909 h 3354276"/>
              <a:gd name="connsiteX5" fmla="*/ 4520292 w 5116419"/>
              <a:gd name="connsiteY5" fmla="*/ 945414 h 3354276"/>
              <a:gd name="connsiteX6" fmla="*/ 3541983 w 5116419"/>
              <a:gd name="connsiteY6" fmla="*/ 1972940 h 3354276"/>
              <a:gd name="connsiteX7" fmla="*/ 2799976 w 5116419"/>
              <a:gd name="connsiteY7" fmla="*/ 1881001 h 3354276"/>
              <a:gd name="connsiteX8" fmla="*/ 2020195 w 5116419"/>
              <a:gd name="connsiteY8" fmla="*/ 1767509 h 3354276"/>
              <a:gd name="connsiteX9" fmla="*/ 840450 w 5116419"/>
              <a:gd name="connsiteY9" fmla="*/ 2224669 h 3354276"/>
              <a:gd name="connsiteX10" fmla="*/ 414987 w 5116419"/>
              <a:gd name="connsiteY10" fmla="*/ 3328726 h 3354276"/>
              <a:gd name="connsiteX11" fmla="*/ 43117 w 5116419"/>
              <a:gd name="connsiteY11" fmla="*/ 2068615 h 3354276"/>
              <a:gd name="connsiteX0" fmla="*/ 45426 w 5118728"/>
              <a:gd name="connsiteY0" fmla="*/ 2068615 h 3354276"/>
              <a:gd name="connsiteX1" fmla="*/ 1227040 w 5118728"/>
              <a:gd name="connsiteY1" fmla="*/ 1094646 h 3354276"/>
              <a:gd name="connsiteX2" fmla="*/ 2063073 w 5118728"/>
              <a:gd name="connsiteY2" fmla="*/ 241949 h 3354276"/>
              <a:gd name="connsiteX3" fmla="*/ 3591747 w 5118728"/>
              <a:gd name="connsiteY3" fmla="*/ 512218 h 3354276"/>
              <a:gd name="connsiteX4" fmla="*/ 5010444 w 5118728"/>
              <a:gd name="connsiteY4" fmla="*/ 47909 h 3354276"/>
              <a:gd name="connsiteX5" fmla="*/ 4522601 w 5118728"/>
              <a:gd name="connsiteY5" fmla="*/ 945414 h 3354276"/>
              <a:gd name="connsiteX6" fmla="*/ 3544292 w 5118728"/>
              <a:gd name="connsiteY6" fmla="*/ 1972940 h 3354276"/>
              <a:gd name="connsiteX7" fmla="*/ 2802285 w 5118728"/>
              <a:gd name="connsiteY7" fmla="*/ 1881001 h 3354276"/>
              <a:gd name="connsiteX8" fmla="*/ 2022504 w 5118728"/>
              <a:gd name="connsiteY8" fmla="*/ 1767509 h 3354276"/>
              <a:gd name="connsiteX9" fmla="*/ 842759 w 5118728"/>
              <a:gd name="connsiteY9" fmla="*/ 2224669 h 3354276"/>
              <a:gd name="connsiteX10" fmla="*/ 417296 w 5118728"/>
              <a:gd name="connsiteY10" fmla="*/ 3328726 h 3354276"/>
              <a:gd name="connsiteX11" fmla="*/ 45426 w 5118728"/>
              <a:gd name="connsiteY11" fmla="*/ 2068615 h 3354276"/>
              <a:gd name="connsiteX0" fmla="*/ 55985 w 5059039"/>
              <a:gd name="connsiteY0" fmla="*/ 1992991 h 3354276"/>
              <a:gd name="connsiteX1" fmla="*/ 1167351 w 5059039"/>
              <a:gd name="connsiteY1" fmla="*/ 1094646 h 3354276"/>
              <a:gd name="connsiteX2" fmla="*/ 2003384 w 5059039"/>
              <a:gd name="connsiteY2" fmla="*/ 241949 h 3354276"/>
              <a:gd name="connsiteX3" fmla="*/ 3532058 w 5059039"/>
              <a:gd name="connsiteY3" fmla="*/ 512218 h 3354276"/>
              <a:gd name="connsiteX4" fmla="*/ 4950755 w 5059039"/>
              <a:gd name="connsiteY4" fmla="*/ 47909 h 3354276"/>
              <a:gd name="connsiteX5" fmla="*/ 4462912 w 5059039"/>
              <a:gd name="connsiteY5" fmla="*/ 945414 h 3354276"/>
              <a:gd name="connsiteX6" fmla="*/ 3484603 w 5059039"/>
              <a:gd name="connsiteY6" fmla="*/ 1972940 h 3354276"/>
              <a:gd name="connsiteX7" fmla="*/ 2742596 w 5059039"/>
              <a:gd name="connsiteY7" fmla="*/ 1881001 h 3354276"/>
              <a:gd name="connsiteX8" fmla="*/ 1962815 w 5059039"/>
              <a:gd name="connsiteY8" fmla="*/ 1767509 h 3354276"/>
              <a:gd name="connsiteX9" fmla="*/ 783070 w 5059039"/>
              <a:gd name="connsiteY9" fmla="*/ 2224669 h 3354276"/>
              <a:gd name="connsiteX10" fmla="*/ 357607 w 5059039"/>
              <a:gd name="connsiteY10" fmla="*/ 3328726 h 3354276"/>
              <a:gd name="connsiteX11" fmla="*/ 55985 w 5059039"/>
              <a:gd name="connsiteY11" fmla="*/ 1992991 h 3354276"/>
              <a:gd name="connsiteX0" fmla="*/ 46482 w 5049536"/>
              <a:gd name="connsiteY0" fmla="*/ 1992991 h 3354276"/>
              <a:gd name="connsiteX1" fmla="*/ 1059784 w 5049536"/>
              <a:gd name="connsiteY1" fmla="*/ 1016570 h 3354276"/>
              <a:gd name="connsiteX2" fmla="*/ 1993881 w 5049536"/>
              <a:gd name="connsiteY2" fmla="*/ 241949 h 3354276"/>
              <a:gd name="connsiteX3" fmla="*/ 3522555 w 5049536"/>
              <a:gd name="connsiteY3" fmla="*/ 512218 h 3354276"/>
              <a:gd name="connsiteX4" fmla="*/ 4941252 w 5049536"/>
              <a:gd name="connsiteY4" fmla="*/ 47909 h 3354276"/>
              <a:gd name="connsiteX5" fmla="*/ 4453409 w 5049536"/>
              <a:gd name="connsiteY5" fmla="*/ 945414 h 3354276"/>
              <a:gd name="connsiteX6" fmla="*/ 3475100 w 5049536"/>
              <a:gd name="connsiteY6" fmla="*/ 1972940 h 3354276"/>
              <a:gd name="connsiteX7" fmla="*/ 2733093 w 5049536"/>
              <a:gd name="connsiteY7" fmla="*/ 1881001 h 3354276"/>
              <a:gd name="connsiteX8" fmla="*/ 1953312 w 5049536"/>
              <a:gd name="connsiteY8" fmla="*/ 1767509 h 3354276"/>
              <a:gd name="connsiteX9" fmla="*/ 773567 w 5049536"/>
              <a:gd name="connsiteY9" fmla="*/ 2224669 h 3354276"/>
              <a:gd name="connsiteX10" fmla="*/ 348104 w 5049536"/>
              <a:gd name="connsiteY10" fmla="*/ 3328726 h 3354276"/>
              <a:gd name="connsiteX11" fmla="*/ 46482 w 5049536"/>
              <a:gd name="connsiteY11" fmla="*/ 1992991 h 3354276"/>
              <a:gd name="connsiteX0" fmla="*/ 46482 w 5049536"/>
              <a:gd name="connsiteY0" fmla="*/ 1992991 h 3354276"/>
              <a:gd name="connsiteX1" fmla="*/ 1059784 w 5049536"/>
              <a:gd name="connsiteY1" fmla="*/ 1016570 h 3354276"/>
              <a:gd name="connsiteX2" fmla="*/ 1993881 w 5049536"/>
              <a:gd name="connsiteY2" fmla="*/ 241949 h 3354276"/>
              <a:gd name="connsiteX3" fmla="*/ 3522555 w 5049536"/>
              <a:gd name="connsiteY3" fmla="*/ 512218 h 3354276"/>
              <a:gd name="connsiteX4" fmla="*/ 4941252 w 5049536"/>
              <a:gd name="connsiteY4" fmla="*/ 47909 h 3354276"/>
              <a:gd name="connsiteX5" fmla="*/ 4453409 w 5049536"/>
              <a:gd name="connsiteY5" fmla="*/ 945414 h 3354276"/>
              <a:gd name="connsiteX6" fmla="*/ 3475100 w 5049536"/>
              <a:gd name="connsiteY6" fmla="*/ 1972940 h 3354276"/>
              <a:gd name="connsiteX7" fmla="*/ 2733093 w 5049536"/>
              <a:gd name="connsiteY7" fmla="*/ 1881001 h 3354276"/>
              <a:gd name="connsiteX8" fmla="*/ 1953312 w 5049536"/>
              <a:gd name="connsiteY8" fmla="*/ 1767509 h 3354276"/>
              <a:gd name="connsiteX9" fmla="*/ 773567 w 5049536"/>
              <a:gd name="connsiteY9" fmla="*/ 2224669 h 3354276"/>
              <a:gd name="connsiteX10" fmla="*/ 348104 w 5049536"/>
              <a:gd name="connsiteY10" fmla="*/ 3328726 h 3354276"/>
              <a:gd name="connsiteX11" fmla="*/ 46482 w 5049536"/>
              <a:gd name="connsiteY11" fmla="*/ 1992991 h 3354276"/>
              <a:gd name="connsiteX0" fmla="*/ 46482 w 5049536"/>
              <a:gd name="connsiteY0" fmla="*/ 1993121 h 3354406"/>
              <a:gd name="connsiteX1" fmla="*/ 1059784 w 5049536"/>
              <a:gd name="connsiteY1" fmla="*/ 1016700 h 3354406"/>
              <a:gd name="connsiteX2" fmla="*/ 2192963 w 5049536"/>
              <a:gd name="connsiteY2" fmla="*/ 256195 h 3354406"/>
              <a:gd name="connsiteX3" fmla="*/ 3522555 w 5049536"/>
              <a:gd name="connsiteY3" fmla="*/ 512348 h 3354406"/>
              <a:gd name="connsiteX4" fmla="*/ 4941252 w 5049536"/>
              <a:gd name="connsiteY4" fmla="*/ 48039 h 3354406"/>
              <a:gd name="connsiteX5" fmla="*/ 4453409 w 5049536"/>
              <a:gd name="connsiteY5" fmla="*/ 945544 h 3354406"/>
              <a:gd name="connsiteX6" fmla="*/ 3475100 w 5049536"/>
              <a:gd name="connsiteY6" fmla="*/ 1973070 h 3354406"/>
              <a:gd name="connsiteX7" fmla="*/ 2733093 w 5049536"/>
              <a:gd name="connsiteY7" fmla="*/ 1881131 h 3354406"/>
              <a:gd name="connsiteX8" fmla="*/ 1953312 w 5049536"/>
              <a:gd name="connsiteY8" fmla="*/ 1767639 h 3354406"/>
              <a:gd name="connsiteX9" fmla="*/ 773567 w 5049536"/>
              <a:gd name="connsiteY9" fmla="*/ 2224799 h 3354406"/>
              <a:gd name="connsiteX10" fmla="*/ 348104 w 5049536"/>
              <a:gd name="connsiteY10" fmla="*/ 3328856 h 3354406"/>
              <a:gd name="connsiteX11" fmla="*/ 46482 w 5049536"/>
              <a:gd name="connsiteY11" fmla="*/ 1993121 h 3354406"/>
              <a:gd name="connsiteX0" fmla="*/ 46482 w 5049536"/>
              <a:gd name="connsiteY0" fmla="*/ 1993122 h 3354407"/>
              <a:gd name="connsiteX1" fmla="*/ 1059784 w 5049536"/>
              <a:gd name="connsiteY1" fmla="*/ 1016701 h 3354407"/>
              <a:gd name="connsiteX2" fmla="*/ 2192963 w 5049536"/>
              <a:gd name="connsiteY2" fmla="*/ 256196 h 3354407"/>
              <a:gd name="connsiteX3" fmla="*/ 3522555 w 5049536"/>
              <a:gd name="connsiteY3" fmla="*/ 512349 h 3354407"/>
              <a:gd name="connsiteX4" fmla="*/ 4941252 w 5049536"/>
              <a:gd name="connsiteY4" fmla="*/ 48040 h 3354407"/>
              <a:gd name="connsiteX5" fmla="*/ 4453409 w 5049536"/>
              <a:gd name="connsiteY5" fmla="*/ 945545 h 3354407"/>
              <a:gd name="connsiteX6" fmla="*/ 3475100 w 5049536"/>
              <a:gd name="connsiteY6" fmla="*/ 1973071 h 3354407"/>
              <a:gd name="connsiteX7" fmla="*/ 2733093 w 5049536"/>
              <a:gd name="connsiteY7" fmla="*/ 1881132 h 3354407"/>
              <a:gd name="connsiteX8" fmla="*/ 1953312 w 5049536"/>
              <a:gd name="connsiteY8" fmla="*/ 1767640 h 3354407"/>
              <a:gd name="connsiteX9" fmla="*/ 773567 w 5049536"/>
              <a:gd name="connsiteY9" fmla="*/ 2224800 h 3354407"/>
              <a:gd name="connsiteX10" fmla="*/ 348104 w 5049536"/>
              <a:gd name="connsiteY10" fmla="*/ 3328857 h 3354407"/>
              <a:gd name="connsiteX11" fmla="*/ 46482 w 5049536"/>
              <a:gd name="connsiteY11" fmla="*/ 1993122 h 3354407"/>
              <a:gd name="connsiteX0" fmla="*/ 46482 w 5049536"/>
              <a:gd name="connsiteY0" fmla="*/ 1993122 h 3354407"/>
              <a:gd name="connsiteX1" fmla="*/ 1059784 w 5049536"/>
              <a:gd name="connsiteY1" fmla="*/ 1016701 h 3354407"/>
              <a:gd name="connsiteX2" fmla="*/ 2192963 w 5049536"/>
              <a:gd name="connsiteY2" fmla="*/ 256196 h 3354407"/>
              <a:gd name="connsiteX3" fmla="*/ 3522555 w 5049536"/>
              <a:gd name="connsiteY3" fmla="*/ 512349 h 3354407"/>
              <a:gd name="connsiteX4" fmla="*/ 4941252 w 5049536"/>
              <a:gd name="connsiteY4" fmla="*/ 48040 h 3354407"/>
              <a:gd name="connsiteX5" fmla="*/ 4453409 w 5049536"/>
              <a:gd name="connsiteY5" fmla="*/ 945545 h 3354407"/>
              <a:gd name="connsiteX6" fmla="*/ 3475100 w 5049536"/>
              <a:gd name="connsiteY6" fmla="*/ 1973071 h 3354407"/>
              <a:gd name="connsiteX7" fmla="*/ 2733093 w 5049536"/>
              <a:gd name="connsiteY7" fmla="*/ 1881132 h 3354407"/>
              <a:gd name="connsiteX8" fmla="*/ 1953312 w 5049536"/>
              <a:gd name="connsiteY8" fmla="*/ 1767640 h 3354407"/>
              <a:gd name="connsiteX9" fmla="*/ 773567 w 5049536"/>
              <a:gd name="connsiteY9" fmla="*/ 2224800 h 3354407"/>
              <a:gd name="connsiteX10" fmla="*/ 348104 w 5049536"/>
              <a:gd name="connsiteY10" fmla="*/ 3328857 h 3354407"/>
              <a:gd name="connsiteX11" fmla="*/ 46482 w 5049536"/>
              <a:gd name="connsiteY11" fmla="*/ 1993122 h 3354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49536" h="3354407">
                <a:moveTo>
                  <a:pt x="46482" y="1993122"/>
                </a:moveTo>
                <a:cubicBezTo>
                  <a:pt x="165095" y="1607763"/>
                  <a:pt x="479957" y="1119751"/>
                  <a:pt x="1059784" y="1016701"/>
                </a:cubicBezTo>
                <a:cubicBezTo>
                  <a:pt x="1639611" y="913651"/>
                  <a:pt x="1662372" y="151562"/>
                  <a:pt x="2192963" y="256196"/>
                </a:cubicBezTo>
                <a:cubicBezTo>
                  <a:pt x="2723554" y="360830"/>
                  <a:pt x="3064507" y="547042"/>
                  <a:pt x="3522555" y="512349"/>
                </a:cubicBezTo>
                <a:cubicBezTo>
                  <a:pt x="3980603" y="477656"/>
                  <a:pt x="4589984" y="-180309"/>
                  <a:pt x="4941252" y="48040"/>
                </a:cubicBezTo>
                <a:cubicBezTo>
                  <a:pt x="5292520" y="276389"/>
                  <a:pt x="4697768" y="624707"/>
                  <a:pt x="4453409" y="945545"/>
                </a:cubicBezTo>
                <a:cubicBezTo>
                  <a:pt x="4209050" y="1266383"/>
                  <a:pt x="3779065" y="1946383"/>
                  <a:pt x="3475100" y="1973071"/>
                </a:cubicBezTo>
                <a:cubicBezTo>
                  <a:pt x="3171135" y="1999759"/>
                  <a:pt x="2959941" y="1942710"/>
                  <a:pt x="2733093" y="1881132"/>
                </a:cubicBezTo>
                <a:cubicBezTo>
                  <a:pt x="2506245" y="1819554"/>
                  <a:pt x="2246719" y="1708010"/>
                  <a:pt x="1953312" y="1767640"/>
                </a:cubicBezTo>
                <a:cubicBezTo>
                  <a:pt x="1514374" y="1939994"/>
                  <a:pt x="1041102" y="1964597"/>
                  <a:pt x="773567" y="2224800"/>
                </a:cubicBezTo>
                <a:cubicBezTo>
                  <a:pt x="506032" y="2485003"/>
                  <a:pt x="700351" y="3530048"/>
                  <a:pt x="348104" y="3328857"/>
                </a:cubicBezTo>
                <a:cubicBezTo>
                  <a:pt x="39057" y="3287197"/>
                  <a:pt x="-72131" y="2378481"/>
                  <a:pt x="46482" y="1993122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1323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B990-37BA-4311-84B4-A889E59C992F}" type="datetimeFigureOut">
              <a:rPr lang="ko-KR" altLang="en-US" smtClean="0"/>
              <a:t>2025-02-07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0E42-A169-4B27-96BF-DFD028791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995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B990-37BA-4311-84B4-A889E59C992F}" type="datetimeFigureOut">
              <a:rPr lang="ko-KR" altLang="en-US" smtClean="0"/>
              <a:t>2025-02-07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0E42-A169-4B27-96BF-DFD028791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177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B990-37BA-4311-84B4-A889E59C992F}" type="datetimeFigureOut">
              <a:rPr lang="ko-KR" altLang="en-US" smtClean="0"/>
              <a:t>2025-02-07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0E42-A169-4B27-96BF-DFD028791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5983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B990-37BA-4311-84B4-A889E59C992F}" type="datetimeFigureOut">
              <a:rPr lang="ko-KR" altLang="en-US" smtClean="0"/>
              <a:t>2025-02-07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0E42-A169-4B27-96BF-DFD028791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3232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B990-37BA-4311-84B4-A889E59C992F}" type="datetimeFigureOut">
              <a:rPr lang="ko-KR" altLang="en-US" smtClean="0"/>
              <a:t>2025-02-07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0E42-A169-4B27-96BF-DFD028791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13188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B990-37BA-4311-84B4-A889E59C992F}" type="datetimeFigureOut">
              <a:rPr lang="ko-KR" altLang="en-US" smtClean="0"/>
              <a:t>2025-02-07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0E42-A169-4B27-96BF-DFD028791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573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사용자 지정 레이아웃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/>
          <p:nvPr userDrawn="1"/>
        </p:nvSpPr>
        <p:spPr>
          <a:xfrm>
            <a:off x="-254000" y="4771822"/>
            <a:ext cx="9588500" cy="126144"/>
          </a:xfrm>
          <a:custGeom>
            <a:avLst/>
            <a:gdLst>
              <a:gd name="connsiteX0" fmla="*/ 0 w 9588500"/>
              <a:gd name="connsiteY0" fmla="*/ 41478 h 126144"/>
              <a:gd name="connsiteX1" fmla="*/ 3060700 w 9588500"/>
              <a:gd name="connsiteY1" fmla="*/ 3378 h 126144"/>
              <a:gd name="connsiteX2" fmla="*/ 6057900 w 9588500"/>
              <a:gd name="connsiteY2" fmla="*/ 117678 h 126144"/>
              <a:gd name="connsiteX3" fmla="*/ 7607300 w 9588500"/>
              <a:gd name="connsiteY3" fmla="*/ 117678 h 126144"/>
              <a:gd name="connsiteX4" fmla="*/ 8382000 w 9588500"/>
              <a:gd name="connsiteY4" fmla="*/ 117678 h 126144"/>
              <a:gd name="connsiteX5" fmla="*/ 9588500 w 9588500"/>
              <a:gd name="connsiteY5" fmla="*/ 3378 h 12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88500" h="126144">
                <a:moveTo>
                  <a:pt x="0" y="41478"/>
                </a:moveTo>
                <a:cubicBezTo>
                  <a:pt x="1025525" y="16078"/>
                  <a:pt x="2051050" y="-9322"/>
                  <a:pt x="3060700" y="3378"/>
                </a:cubicBezTo>
                <a:cubicBezTo>
                  <a:pt x="4070350" y="16078"/>
                  <a:pt x="5300133" y="98628"/>
                  <a:pt x="6057900" y="117678"/>
                </a:cubicBezTo>
                <a:cubicBezTo>
                  <a:pt x="6815667" y="136728"/>
                  <a:pt x="7607300" y="117678"/>
                  <a:pt x="7607300" y="117678"/>
                </a:cubicBezTo>
                <a:cubicBezTo>
                  <a:pt x="7994650" y="117678"/>
                  <a:pt x="8051800" y="136728"/>
                  <a:pt x="8382000" y="117678"/>
                </a:cubicBezTo>
                <a:cubicBezTo>
                  <a:pt x="8712200" y="98628"/>
                  <a:pt x="9241367" y="-11439"/>
                  <a:pt x="9588500" y="3378"/>
                </a:cubicBezTo>
              </a:path>
            </a:pathLst>
          </a:custGeom>
          <a:noFill/>
          <a:ln w="34925">
            <a:solidFill>
              <a:srgbClr val="A3A3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 rot="2244399">
            <a:off x="185084" y="4824355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타원 7"/>
          <p:cNvSpPr/>
          <p:nvPr userDrawn="1"/>
        </p:nvSpPr>
        <p:spPr>
          <a:xfrm rot="2244399">
            <a:off x="656068" y="4622955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타원 7"/>
          <p:cNvSpPr/>
          <p:nvPr userDrawn="1"/>
        </p:nvSpPr>
        <p:spPr>
          <a:xfrm rot="2244399">
            <a:off x="8826392" y="776562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7"/>
          <p:cNvSpPr/>
          <p:nvPr userDrawn="1"/>
        </p:nvSpPr>
        <p:spPr>
          <a:xfrm rot="2244399">
            <a:off x="843392" y="4807271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7"/>
          <p:cNvSpPr/>
          <p:nvPr userDrawn="1"/>
        </p:nvSpPr>
        <p:spPr>
          <a:xfrm rot="2244399">
            <a:off x="8742200" y="256574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타원 7"/>
          <p:cNvSpPr/>
          <p:nvPr userDrawn="1"/>
        </p:nvSpPr>
        <p:spPr>
          <a:xfrm rot="2244399">
            <a:off x="119259" y="4505768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타원 7"/>
          <p:cNvSpPr/>
          <p:nvPr userDrawn="1"/>
        </p:nvSpPr>
        <p:spPr>
          <a:xfrm rot="2244399">
            <a:off x="8351504" y="358928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7"/>
          <p:cNvSpPr/>
          <p:nvPr userDrawn="1"/>
        </p:nvSpPr>
        <p:spPr>
          <a:xfrm rot="2244399">
            <a:off x="792358" y="3992177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3826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자유형 5"/>
          <p:cNvSpPr/>
          <p:nvPr userDrawn="1"/>
        </p:nvSpPr>
        <p:spPr>
          <a:xfrm>
            <a:off x="-254000" y="4771822"/>
            <a:ext cx="9588500" cy="126144"/>
          </a:xfrm>
          <a:custGeom>
            <a:avLst/>
            <a:gdLst>
              <a:gd name="connsiteX0" fmla="*/ 0 w 9588500"/>
              <a:gd name="connsiteY0" fmla="*/ 41478 h 126144"/>
              <a:gd name="connsiteX1" fmla="*/ 3060700 w 9588500"/>
              <a:gd name="connsiteY1" fmla="*/ 3378 h 126144"/>
              <a:gd name="connsiteX2" fmla="*/ 6057900 w 9588500"/>
              <a:gd name="connsiteY2" fmla="*/ 117678 h 126144"/>
              <a:gd name="connsiteX3" fmla="*/ 7607300 w 9588500"/>
              <a:gd name="connsiteY3" fmla="*/ 117678 h 126144"/>
              <a:gd name="connsiteX4" fmla="*/ 8382000 w 9588500"/>
              <a:gd name="connsiteY4" fmla="*/ 117678 h 126144"/>
              <a:gd name="connsiteX5" fmla="*/ 9588500 w 9588500"/>
              <a:gd name="connsiteY5" fmla="*/ 3378 h 12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88500" h="126144">
                <a:moveTo>
                  <a:pt x="0" y="41478"/>
                </a:moveTo>
                <a:cubicBezTo>
                  <a:pt x="1025525" y="16078"/>
                  <a:pt x="2051050" y="-9322"/>
                  <a:pt x="3060700" y="3378"/>
                </a:cubicBezTo>
                <a:cubicBezTo>
                  <a:pt x="4070350" y="16078"/>
                  <a:pt x="5300133" y="98628"/>
                  <a:pt x="6057900" y="117678"/>
                </a:cubicBezTo>
                <a:cubicBezTo>
                  <a:pt x="6815667" y="136728"/>
                  <a:pt x="7607300" y="117678"/>
                  <a:pt x="7607300" y="117678"/>
                </a:cubicBezTo>
                <a:cubicBezTo>
                  <a:pt x="7994650" y="117678"/>
                  <a:pt x="8051800" y="136728"/>
                  <a:pt x="8382000" y="117678"/>
                </a:cubicBezTo>
                <a:cubicBezTo>
                  <a:pt x="8712200" y="98628"/>
                  <a:pt x="9241367" y="-11439"/>
                  <a:pt x="9588500" y="3378"/>
                </a:cubicBezTo>
              </a:path>
            </a:pathLst>
          </a:custGeom>
          <a:noFill/>
          <a:ln w="34925">
            <a:solidFill>
              <a:srgbClr val="A3A3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6038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rgbClr val="A3A3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7"/>
          <p:cNvSpPr/>
          <p:nvPr userDrawn="1"/>
        </p:nvSpPr>
        <p:spPr>
          <a:xfrm rot="2244399">
            <a:off x="185084" y="4824355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7"/>
          <p:cNvSpPr/>
          <p:nvPr userDrawn="1"/>
        </p:nvSpPr>
        <p:spPr>
          <a:xfrm rot="2244399">
            <a:off x="656068" y="4622955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7"/>
          <p:cNvSpPr/>
          <p:nvPr userDrawn="1"/>
        </p:nvSpPr>
        <p:spPr>
          <a:xfrm rot="2244399">
            <a:off x="8826392" y="776562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7"/>
          <p:cNvSpPr/>
          <p:nvPr userDrawn="1"/>
        </p:nvSpPr>
        <p:spPr>
          <a:xfrm rot="2244399">
            <a:off x="843392" y="4807271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7"/>
          <p:cNvSpPr/>
          <p:nvPr userDrawn="1"/>
        </p:nvSpPr>
        <p:spPr>
          <a:xfrm rot="2244399">
            <a:off x="8742200" y="256574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7"/>
          <p:cNvSpPr/>
          <p:nvPr userDrawn="1"/>
        </p:nvSpPr>
        <p:spPr>
          <a:xfrm rot="2244399">
            <a:off x="119259" y="4505768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7"/>
          <p:cNvSpPr/>
          <p:nvPr userDrawn="1"/>
        </p:nvSpPr>
        <p:spPr>
          <a:xfrm rot="2244399">
            <a:off x="8351504" y="358928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7"/>
          <p:cNvSpPr/>
          <p:nvPr userDrawn="1"/>
        </p:nvSpPr>
        <p:spPr>
          <a:xfrm rot="2244399">
            <a:off x="792358" y="3992177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1663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2110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사용자 지정 레이아웃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7"/>
          <p:cNvSpPr/>
          <p:nvPr userDrawn="1"/>
        </p:nvSpPr>
        <p:spPr>
          <a:xfrm rot="2244399">
            <a:off x="8826392" y="776562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타원 7"/>
          <p:cNvSpPr/>
          <p:nvPr userDrawn="1"/>
        </p:nvSpPr>
        <p:spPr>
          <a:xfrm rot="2244399">
            <a:off x="8742200" y="256574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타원 7"/>
          <p:cNvSpPr/>
          <p:nvPr userDrawn="1"/>
        </p:nvSpPr>
        <p:spPr>
          <a:xfrm rot="2244399">
            <a:off x="8351504" y="358928"/>
            <a:ext cx="114138" cy="250776"/>
          </a:xfrm>
          <a:custGeom>
            <a:avLst/>
            <a:gdLst>
              <a:gd name="connsiteX0" fmla="*/ 0 w 177800"/>
              <a:gd name="connsiteY0" fmla="*/ 171450 h 342900"/>
              <a:gd name="connsiteX1" fmla="*/ 88900 w 177800"/>
              <a:gd name="connsiteY1" fmla="*/ 0 h 342900"/>
              <a:gd name="connsiteX2" fmla="*/ 177800 w 177800"/>
              <a:gd name="connsiteY2" fmla="*/ 171450 h 342900"/>
              <a:gd name="connsiteX3" fmla="*/ 88900 w 177800"/>
              <a:gd name="connsiteY3" fmla="*/ 342900 h 342900"/>
              <a:gd name="connsiteX4" fmla="*/ 0 w 177800"/>
              <a:gd name="connsiteY4" fmla="*/ 171450 h 342900"/>
              <a:gd name="connsiteX0" fmla="*/ 4022 w 181822"/>
              <a:gd name="connsiteY0" fmla="*/ 182103 h 353553"/>
              <a:gd name="connsiteX1" fmla="*/ 23072 w 181822"/>
              <a:gd name="connsiteY1" fmla="*/ 36053 h 353553"/>
              <a:gd name="connsiteX2" fmla="*/ 92922 w 181822"/>
              <a:gd name="connsiteY2" fmla="*/ 10653 h 353553"/>
              <a:gd name="connsiteX3" fmla="*/ 181822 w 181822"/>
              <a:gd name="connsiteY3" fmla="*/ 182103 h 353553"/>
              <a:gd name="connsiteX4" fmla="*/ 92922 w 181822"/>
              <a:gd name="connsiteY4" fmla="*/ 353553 h 353553"/>
              <a:gd name="connsiteX5" fmla="*/ 4022 w 181822"/>
              <a:gd name="connsiteY5" fmla="*/ 182103 h 353553"/>
              <a:gd name="connsiteX0" fmla="*/ 4022 w 182512"/>
              <a:gd name="connsiteY0" fmla="*/ 174897 h 346347"/>
              <a:gd name="connsiteX1" fmla="*/ 23072 w 182512"/>
              <a:gd name="connsiteY1" fmla="*/ 28847 h 346347"/>
              <a:gd name="connsiteX2" fmla="*/ 92922 w 182512"/>
              <a:gd name="connsiteY2" fmla="*/ 3447 h 346347"/>
              <a:gd name="connsiteX3" fmla="*/ 134197 w 182512"/>
              <a:gd name="connsiteY3" fmla="*/ 19323 h 346347"/>
              <a:gd name="connsiteX4" fmla="*/ 181822 w 182512"/>
              <a:gd name="connsiteY4" fmla="*/ 174897 h 346347"/>
              <a:gd name="connsiteX5" fmla="*/ 92922 w 182512"/>
              <a:gd name="connsiteY5" fmla="*/ 346347 h 346347"/>
              <a:gd name="connsiteX6" fmla="*/ 4022 w 182512"/>
              <a:gd name="connsiteY6" fmla="*/ 174897 h 346347"/>
              <a:gd name="connsiteX0" fmla="*/ 4022 w 182512"/>
              <a:gd name="connsiteY0" fmla="*/ 181703 h 353153"/>
              <a:gd name="connsiteX1" fmla="*/ 23072 w 182512"/>
              <a:gd name="connsiteY1" fmla="*/ 35653 h 353153"/>
              <a:gd name="connsiteX2" fmla="*/ 86572 w 182512"/>
              <a:gd name="connsiteY2" fmla="*/ 728 h 353153"/>
              <a:gd name="connsiteX3" fmla="*/ 134197 w 182512"/>
              <a:gd name="connsiteY3" fmla="*/ 26129 h 353153"/>
              <a:gd name="connsiteX4" fmla="*/ 181822 w 182512"/>
              <a:gd name="connsiteY4" fmla="*/ 181703 h 353153"/>
              <a:gd name="connsiteX5" fmla="*/ 92922 w 182512"/>
              <a:gd name="connsiteY5" fmla="*/ 353153 h 353153"/>
              <a:gd name="connsiteX6" fmla="*/ 4022 w 182512"/>
              <a:gd name="connsiteY6" fmla="*/ 181703 h 353153"/>
              <a:gd name="connsiteX0" fmla="*/ 2933 w 181423"/>
              <a:gd name="connsiteY0" fmla="*/ 181703 h 369028"/>
              <a:gd name="connsiteX1" fmla="*/ 21983 w 181423"/>
              <a:gd name="connsiteY1" fmla="*/ 35653 h 369028"/>
              <a:gd name="connsiteX2" fmla="*/ 85483 w 181423"/>
              <a:gd name="connsiteY2" fmla="*/ 728 h 369028"/>
              <a:gd name="connsiteX3" fmla="*/ 133108 w 181423"/>
              <a:gd name="connsiteY3" fmla="*/ 26129 h 369028"/>
              <a:gd name="connsiteX4" fmla="*/ 180733 w 181423"/>
              <a:gd name="connsiteY4" fmla="*/ 181703 h 369028"/>
              <a:gd name="connsiteX5" fmla="*/ 75958 w 181423"/>
              <a:gd name="connsiteY5" fmla="*/ 369028 h 369028"/>
              <a:gd name="connsiteX6" fmla="*/ 2933 w 181423"/>
              <a:gd name="connsiteY6" fmla="*/ 181703 h 369028"/>
              <a:gd name="connsiteX0" fmla="*/ 0 w 178490"/>
              <a:gd name="connsiteY0" fmla="*/ 181703 h 381391"/>
              <a:gd name="connsiteX1" fmla="*/ 19050 w 178490"/>
              <a:gd name="connsiteY1" fmla="*/ 35653 h 381391"/>
              <a:gd name="connsiteX2" fmla="*/ 82550 w 178490"/>
              <a:gd name="connsiteY2" fmla="*/ 728 h 381391"/>
              <a:gd name="connsiteX3" fmla="*/ 130175 w 178490"/>
              <a:gd name="connsiteY3" fmla="*/ 26129 h 381391"/>
              <a:gd name="connsiteX4" fmla="*/ 177800 w 178490"/>
              <a:gd name="connsiteY4" fmla="*/ 181703 h 381391"/>
              <a:gd name="connsiteX5" fmla="*/ 73025 w 178490"/>
              <a:gd name="connsiteY5" fmla="*/ 369028 h 381391"/>
              <a:gd name="connsiteX6" fmla="*/ 19050 w 178490"/>
              <a:gd name="connsiteY6" fmla="*/ 343628 h 381391"/>
              <a:gd name="connsiteX7" fmla="*/ 0 w 178490"/>
              <a:gd name="connsiteY7" fmla="*/ 181703 h 381391"/>
              <a:gd name="connsiteX0" fmla="*/ 0 w 177940"/>
              <a:gd name="connsiteY0" fmla="*/ 181703 h 369916"/>
              <a:gd name="connsiteX1" fmla="*/ 19050 w 177940"/>
              <a:gd name="connsiteY1" fmla="*/ 35653 h 369916"/>
              <a:gd name="connsiteX2" fmla="*/ 82550 w 177940"/>
              <a:gd name="connsiteY2" fmla="*/ 728 h 369916"/>
              <a:gd name="connsiteX3" fmla="*/ 130175 w 177940"/>
              <a:gd name="connsiteY3" fmla="*/ 26129 h 369916"/>
              <a:gd name="connsiteX4" fmla="*/ 177800 w 177940"/>
              <a:gd name="connsiteY4" fmla="*/ 181703 h 369916"/>
              <a:gd name="connsiteX5" fmla="*/ 139699 w 177940"/>
              <a:gd name="connsiteY5" fmla="*/ 337278 h 369916"/>
              <a:gd name="connsiteX6" fmla="*/ 73025 w 177940"/>
              <a:gd name="connsiteY6" fmla="*/ 369028 h 369916"/>
              <a:gd name="connsiteX7" fmla="*/ 19050 w 177940"/>
              <a:gd name="connsiteY7" fmla="*/ 343628 h 369916"/>
              <a:gd name="connsiteX8" fmla="*/ 0 w 177940"/>
              <a:gd name="connsiteY8" fmla="*/ 181703 h 369916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40"/>
              <a:gd name="connsiteY0" fmla="*/ 181703 h 391298"/>
              <a:gd name="connsiteX1" fmla="*/ 19050 w 177940"/>
              <a:gd name="connsiteY1" fmla="*/ 35653 h 391298"/>
              <a:gd name="connsiteX2" fmla="*/ 82550 w 177940"/>
              <a:gd name="connsiteY2" fmla="*/ 728 h 391298"/>
              <a:gd name="connsiteX3" fmla="*/ 130175 w 177940"/>
              <a:gd name="connsiteY3" fmla="*/ 26129 h 391298"/>
              <a:gd name="connsiteX4" fmla="*/ 177800 w 177940"/>
              <a:gd name="connsiteY4" fmla="*/ 181703 h 391298"/>
              <a:gd name="connsiteX5" fmla="*/ 139699 w 177940"/>
              <a:gd name="connsiteY5" fmla="*/ 337278 h 391298"/>
              <a:gd name="connsiteX6" fmla="*/ 85725 w 177940"/>
              <a:gd name="connsiteY6" fmla="*/ 391253 h 391298"/>
              <a:gd name="connsiteX7" fmla="*/ 19050 w 177940"/>
              <a:gd name="connsiteY7" fmla="*/ 343628 h 391298"/>
              <a:gd name="connsiteX8" fmla="*/ 0 w 177940"/>
              <a:gd name="connsiteY8" fmla="*/ 181703 h 391298"/>
              <a:gd name="connsiteX0" fmla="*/ 0 w 177986"/>
              <a:gd name="connsiteY0" fmla="*/ 181703 h 391298"/>
              <a:gd name="connsiteX1" fmla="*/ 19050 w 177986"/>
              <a:gd name="connsiteY1" fmla="*/ 35653 h 391298"/>
              <a:gd name="connsiteX2" fmla="*/ 82550 w 177986"/>
              <a:gd name="connsiteY2" fmla="*/ 728 h 391298"/>
              <a:gd name="connsiteX3" fmla="*/ 130175 w 177986"/>
              <a:gd name="connsiteY3" fmla="*/ 26129 h 391298"/>
              <a:gd name="connsiteX4" fmla="*/ 177800 w 177986"/>
              <a:gd name="connsiteY4" fmla="*/ 181703 h 391298"/>
              <a:gd name="connsiteX5" fmla="*/ 139699 w 177986"/>
              <a:gd name="connsiteY5" fmla="*/ 337278 h 391298"/>
              <a:gd name="connsiteX6" fmla="*/ 85725 w 177986"/>
              <a:gd name="connsiteY6" fmla="*/ 391253 h 391298"/>
              <a:gd name="connsiteX7" fmla="*/ 19050 w 177986"/>
              <a:gd name="connsiteY7" fmla="*/ 343628 h 391298"/>
              <a:gd name="connsiteX8" fmla="*/ 0 w 177986"/>
              <a:gd name="connsiteY8" fmla="*/ 181703 h 391298"/>
              <a:gd name="connsiteX0" fmla="*/ 0 w 159281"/>
              <a:gd name="connsiteY0" fmla="*/ 181703 h 391298"/>
              <a:gd name="connsiteX1" fmla="*/ 19050 w 159281"/>
              <a:gd name="connsiteY1" fmla="*/ 35653 h 391298"/>
              <a:gd name="connsiteX2" fmla="*/ 82550 w 159281"/>
              <a:gd name="connsiteY2" fmla="*/ 728 h 391298"/>
              <a:gd name="connsiteX3" fmla="*/ 130175 w 159281"/>
              <a:gd name="connsiteY3" fmla="*/ 26129 h 391298"/>
              <a:gd name="connsiteX4" fmla="*/ 158750 w 159281"/>
              <a:gd name="connsiteY4" fmla="*/ 181703 h 391298"/>
              <a:gd name="connsiteX5" fmla="*/ 139699 w 159281"/>
              <a:gd name="connsiteY5" fmla="*/ 337278 h 391298"/>
              <a:gd name="connsiteX6" fmla="*/ 85725 w 159281"/>
              <a:gd name="connsiteY6" fmla="*/ 391253 h 391298"/>
              <a:gd name="connsiteX7" fmla="*/ 19050 w 159281"/>
              <a:gd name="connsiteY7" fmla="*/ 343628 h 391298"/>
              <a:gd name="connsiteX8" fmla="*/ 0 w 159281"/>
              <a:gd name="connsiteY8" fmla="*/ 181703 h 391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81" h="391298">
                <a:moveTo>
                  <a:pt x="0" y="181703"/>
                </a:moveTo>
                <a:cubicBezTo>
                  <a:pt x="0" y="130374"/>
                  <a:pt x="4233" y="64228"/>
                  <a:pt x="19050" y="35653"/>
                </a:cubicBezTo>
                <a:cubicBezTo>
                  <a:pt x="33867" y="7078"/>
                  <a:pt x="64029" y="2315"/>
                  <a:pt x="82550" y="728"/>
                </a:cubicBezTo>
                <a:cubicBezTo>
                  <a:pt x="101071" y="-859"/>
                  <a:pt x="115358" y="-2446"/>
                  <a:pt x="130175" y="26129"/>
                </a:cubicBezTo>
                <a:cubicBezTo>
                  <a:pt x="154517" y="57879"/>
                  <a:pt x="161396" y="90687"/>
                  <a:pt x="158750" y="181703"/>
                </a:cubicBezTo>
                <a:cubicBezTo>
                  <a:pt x="156104" y="228270"/>
                  <a:pt x="157161" y="306057"/>
                  <a:pt x="139699" y="337278"/>
                </a:cubicBezTo>
                <a:cubicBezTo>
                  <a:pt x="122237" y="368499"/>
                  <a:pt x="105833" y="390195"/>
                  <a:pt x="85725" y="391253"/>
                </a:cubicBezTo>
                <a:cubicBezTo>
                  <a:pt x="65617" y="392311"/>
                  <a:pt x="31221" y="374849"/>
                  <a:pt x="19050" y="343628"/>
                </a:cubicBezTo>
                <a:cubicBezTo>
                  <a:pt x="6879" y="312407"/>
                  <a:pt x="0" y="233032"/>
                  <a:pt x="0" y="181703"/>
                </a:cubicBezTo>
                <a:close/>
              </a:path>
            </a:pathLst>
          </a:custGeom>
          <a:solidFill>
            <a:srgbClr val="FBD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3900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rgbClr val="8BBD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760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B990-37BA-4311-84B4-A889E59C992F}" type="datetimeFigureOut">
              <a:rPr lang="ko-KR" altLang="en-US" smtClean="0"/>
              <a:t>2025-02-07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0E42-A169-4B27-96BF-DFD028791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8761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B990-37BA-4311-84B4-A889E59C992F}" type="datetimeFigureOut">
              <a:rPr lang="ko-KR" altLang="en-US" smtClean="0"/>
              <a:t>2025-02-07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00E42-A169-4B27-96BF-DFD028791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493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1B990-37BA-4311-84B4-A889E59C992F}" type="datetimeFigureOut">
              <a:rPr lang="ko-KR" altLang="en-US" smtClean="0"/>
              <a:t>2025-02-07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00E42-A169-4B27-96BF-DFD028791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154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3" r:id="rId2"/>
    <p:sldLayoutId id="2147483682" r:id="rId3"/>
    <p:sldLayoutId id="2147483680" r:id="rId4"/>
    <p:sldLayoutId id="2147483677" r:id="rId5"/>
    <p:sldLayoutId id="2147483684" r:id="rId6"/>
    <p:sldLayoutId id="2147483662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youtube.com/shorts/7mnsZv7iLdQ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youtube.com/shorts/bzDcuzHZ0xo" TargetMode="External"/><Relationship Id="rId5" Type="http://schemas.openxmlformats.org/officeDocument/2006/relationships/hyperlink" Target="https://www.youtube.com/shorts/ki6ywqITWJQ" TargetMode="External"/><Relationship Id="rId4" Type="http://schemas.openxmlformats.org/officeDocument/2006/relationships/hyperlink" Target="https://www.youtube.com/shorts/LzhIkf_l5lE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36699" y="1692231"/>
            <a:ext cx="60706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000" dirty="0" err="1" smtClean="0">
                <a:solidFill>
                  <a:schemeClr val="accent3">
                    <a:lumMod val="50000"/>
                  </a:schemeClr>
                </a:solidFill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리유저블</a:t>
            </a:r>
            <a:r>
              <a:rPr lang="ko-KR" altLang="en-US" sz="5000" dirty="0" smtClean="0">
                <a:solidFill>
                  <a:schemeClr val="accent3">
                    <a:lumMod val="50000"/>
                  </a:schemeClr>
                </a:solidFill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 </a:t>
            </a:r>
            <a:r>
              <a:rPr lang="ko-KR" altLang="en-US" sz="5000" dirty="0" err="1" smtClean="0">
                <a:solidFill>
                  <a:schemeClr val="accent3">
                    <a:lumMod val="50000"/>
                  </a:schemeClr>
                </a:solidFill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컬러링</a:t>
            </a:r>
            <a:endParaRPr lang="en-US" altLang="ko-KR" sz="5000" dirty="0" smtClean="0">
              <a:solidFill>
                <a:schemeClr val="accent3">
                  <a:lumMod val="50000"/>
                </a:schemeClr>
              </a:solidFill>
              <a:latin typeface="런드리고딕 Regular" panose="02020503020101020101" pitchFamily="18" charset="-127"/>
              <a:ea typeface="런드리고딕 Regular" panose="02020503020101020101" pitchFamily="18" charset="-127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2676070" y="2571750"/>
            <a:ext cx="4392388" cy="624478"/>
          </a:xfrm>
          <a:custGeom>
            <a:avLst/>
            <a:gdLst>
              <a:gd name="connsiteX0" fmla="*/ 0 w 3281787"/>
              <a:gd name="connsiteY0" fmla="*/ 116777 h 700646"/>
              <a:gd name="connsiteX1" fmla="*/ 11677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0 w 3281787"/>
              <a:gd name="connsiteY0" fmla="*/ 11677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19050 w 3281787"/>
              <a:gd name="connsiteY0" fmla="*/ 21202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19050 w 3281787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231077 w 3291312"/>
              <a:gd name="connsiteY6" fmla="*/ 6625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35827 w 3291312"/>
              <a:gd name="connsiteY6" fmla="*/ 64349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0496 w 3283233"/>
              <a:gd name="connsiteY0" fmla="*/ 212027 h 700646"/>
              <a:gd name="connsiteX1" fmla="*/ 213473 w 3283233"/>
              <a:gd name="connsiteY1" fmla="*/ 0 h 700646"/>
              <a:gd name="connsiteX2" fmla="*/ 3166456 w 3283233"/>
              <a:gd name="connsiteY2" fmla="*/ 0 h 700646"/>
              <a:gd name="connsiteX3" fmla="*/ 3283233 w 3283233"/>
              <a:gd name="connsiteY3" fmla="*/ 116777 h 700646"/>
              <a:gd name="connsiteX4" fmla="*/ 3283233 w 3283233"/>
              <a:gd name="connsiteY4" fmla="*/ 583869 h 700646"/>
              <a:gd name="connsiteX5" fmla="*/ 3166456 w 3283233"/>
              <a:gd name="connsiteY5" fmla="*/ 700646 h 700646"/>
              <a:gd name="connsiteX6" fmla="*/ 127748 w 3283233"/>
              <a:gd name="connsiteY6" fmla="*/ 643496 h 700646"/>
              <a:gd name="connsiteX7" fmla="*/ 1446 w 3283233"/>
              <a:gd name="connsiteY7" fmla="*/ 536244 h 700646"/>
              <a:gd name="connsiteX8" fmla="*/ 20496 w 3283233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208058 h 713346"/>
              <a:gd name="connsiteX1" fmla="*/ 233958 w 3303718"/>
              <a:gd name="connsiteY1" fmla="*/ 12700 h 713346"/>
              <a:gd name="connsiteX2" fmla="*/ 3186941 w 3303718"/>
              <a:gd name="connsiteY2" fmla="*/ 12700 h 713346"/>
              <a:gd name="connsiteX3" fmla="*/ 3303718 w 3303718"/>
              <a:gd name="connsiteY3" fmla="*/ 129477 h 713346"/>
              <a:gd name="connsiteX4" fmla="*/ 3303718 w 3303718"/>
              <a:gd name="connsiteY4" fmla="*/ 596569 h 713346"/>
              <a:gd name="connsiteX5" fmla="*/ 3186941 w 3303718"/>
              <a:gd name="connsiteY5" fmla="*/ 713346 h 713346"/>
              <a:gd name="connsiteX6" fmla="*/ 1648749 w 3303718"/>
              <a:gd name="connsiteY6" fmla="*/ 708025 h 713346"/>
              <a:gd name="connsiteX7" fmla="*/ 245865 w 3303718"/>
              <a:gd name="connsiteY7" fmla="*/ 687151 h 713346"/>
              <a:gd name="connsiteX8" fmla="*/ 24313 w 3303718"/>
              <a:gd name="connsiteY8" fmla="*/ 520369 h 713346"/>
              <a:gd name="connsiteX9" fmla="*/ 24312 w 3303718"/>
              <a:gd name="connsiteY9" fmla="*/ 208058 h 713346"/>
              <a:gd name="connsiteX0" fmla="*/ 24312 w 3303718"/>
              <a:gd name="connsiteY0" fmla="*/ 218982 h 724270"/>
              <a:gd name="connsiteX1" fmla="*/ 233958 w 3303718"/>
              <a:gd name="connsiteY1" fmla="*/ 23624 h 724270"/>
              <a:gd name="connsiteX2" fmla="*/ 1584455 w 3303718"/>
              <a:gd name="connsiteY2" fmla="*/ 2193 h 724270"/>
              <a:gd name="connsiteX3" fmla="*/ 3186941 w 3303718"/>
              <a:gd name="connsiteY3" fmla="*/ 23624 h 724270"/>
              <a:gd name="connsiteX4" fmla="*/ 3303718 w 3303718"/>
              <a:gd name="connsiteY4" fmla="*/ 140401 h 724270"/>
              <a:gd name="connsiteX5" fmla="*/ 3303718 w 3303718"/>
              <a:gd name="connsiteY5" fmla="*/ 607493 h 724270"/>
              <a:gd name="connsiteX6" fmla="*/ 3186941 w 3303718"/>
              <a:gd name="connsiteY6" fmla="*/ 724270 h 724270"/>
              <a:gd name="connsiteX7" fmla="*/ 1648749 w 3303718"/>
              <a:gd name="connsiteY7" fmla="*/ 718949 h 724270"/>
              <a:gd name="connsiteX8" fmla="*/ 245865 w 3303718"/>
              <a:gd name="connsiteY8" fmla="*/ 698075 h 724270"/>
              <a:gd name="connsiteX9" fmla="*/ 24313 w 3303718"/>
              <a:gd name="connsiteY9" fmla="*/ 531293 h 724270"/>
              <a:gd name="connsiteX10" fmla="*/ 24312 w 3303718"/>
              <a:gd name="connsiteY10" fmla="*/ 218982 h 724270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36508 h 741796"/>
              <a:gd name="connsiteX1" fmla="*/ 233958 w 3303718"/>
              <a:gd name="connsiteY1" fmla="*/ 41150 h 741796"/>
              <a:gd name="connsiteX2" fmla="*/ 1584455 w 3303718"/>
              <a:gd name="connsiteY2" fmla="*/ 10194 h 741796"/>
              <a:gd name="connsiteX3" fmla="*/ 3186941 w 3303718"/>
              <a:gd name="connsiteY3" fmla="*/ 41150 h 741796"/>
              <a:gd name="connsiteX4" fmla="*/ 3303718 w 3303718"/>
              <a:gd name="connsiteY4" fmla="*/ 157927 h 741796"/>
              <a:gd name="connsiteX5" fmla="*/ 3303718 w 3303718"/>
              <a:gd name="connsiteY5" fmla="*/ 625019 h 741796"/>
              <a:gd name="connsiteX6" fmla="*/ 3186941 w 3303718"/>
              <a:gd name="connsiteY6" fmla="*/ 741796 h 741796"/>
              <a:gd name="connsiteX7" fmla="*/ 1648749 w 3303718"/>
              <a:gd name="connsiteY7" fmla="*/ 736475 h 741796"/>
              <a:gd name="connsiteX8" fmla="*/ 245865 w 3303718"/>
              <a:gd name="connsiteY8" fmla="*/ 715601 h 741796"/>
              <a:gd name="connsiteX9" fmla="*/ 24313 w 3303718"/>
              <a:gd name="connsiteY9" fmla="*/ 548819 h 741796"/>
              <a:gd name="connsiteX10" fmla="*/ 24312 w 3303718"/>
              <a:gd name="connsiteY10" fmla="*/ 236508 h 741796"/>
              <a:gd name="connsiteX0" fmla="*/ 24312 w 3303718"/>
              <a:gd name="connsiteY0" fmla="*/ 232330 h 737618"/>
              <a:gd name="connsiteX1" fmla="*/ 233958 w 3303718"/>
              <a:gd name="connsiteY1" fmla="*/ 36972 h 737618"/>
              <a:gd name="connsiteX2" fmla="*/ 1584455 w 3303718"/>
              <a:gd name="connsiteY2" fmla="*/ 6016 h 737618"/>
              <a:gd name="connsiteX3" fmla="*/ 3186941 w 3303718"/>
              <a:gd name="connsiteY3" fmla="*/ 36972 h 737618"/>
              <a:gd name="connsiteX4" fmla="*/ 3303718 w 3303718"/>
              <a:gd name="connsiteY4" fmla="*/ 153749 h 737618"/>
              <a:gd name="connsiteX5" fmla="*/ 3303718 w 3303718"/>
              <a:gd name="connsiteY5" fmla="*/ 620841 h 737618"/>
              <a:gd name="connsiteX6" fmla="*/ 3186941 w 3303718"/>
              <a:gd name="connsiteY6" fmla="*/ 737618 h 737618"/>
              <a:gd name="connsiteX7" fmla="*/ 1648749 w 3303718"/>
              <a:gd name="connsiteY7" fmla="*/ 732297 h 737618"/>
              <a:gd name="connsiteX8" fmla="*/ 245865 w 3303718"/>
              <a:gd name="connsiteY8" fmla="*/ 711423 h 737618"/>
              <a:gd name="connsiteX9" fmla="*/ 24313 w 3303718"/>
              <a:gd name="connsiteY9" fmla="*/ 544641 h 737618"/>
              <a:gd name="connsiteX10" fmla="*/ 24312 w 3303718"/>
              <a:gd name="connsiteY10" fmla="*/ 232330 h 737618"/>
              <a:gd name="connsiteX0" fmla="*/ 24312 w 3303718"/>
              <a:gd name="connsiteY0" fmla="*/ 226314 h 731602"/>
              <a:gd name="connsiteX1" fmla="*/ 233958 w 3303718"/>
              <a:gd name="connsiteY1" fmla="*/ 30956 h 731602"/>
              <a:gd name="connsiteX2" fmla="*/ 1584455 w 3303718"/>
              <a:gd name="connsiteY2" fmla="*/ 0 h 731602"/>
              <a:gd name="connsiteX3" fmla="*/ 3186941 w 3303718"/>
              <a:gd name="connsiteY3" fmla="*/ 30956 h 731602"/>
              <a:gd name="connsiteX4" fmla="*/ 3303718 w 3303718"/>
              <a:gd name="connsiteY4" fmla="*/ 147733 h 731602"/>
              <a:gd name="connsiteX5" fmla="*/ 3303718 w 3303718"/>
              <a:gd name="connsiteY5" fmla="*/ 614825 h 731602"/>
              <a:gd name="connsiteX6" fmla="*/ 3186941 w 3303718"/>
              <a:gd name="connsiteY6" fmla="*/ 731602 h 731602"/>
              <a:gd name="connsiteX7" fmla="*/ 1648749 w 3303718"/>
              <a:gd name="connsiteY7" fmla="*/ 726281 h 731602"/>
              <a:gd name="connsiteX8" fmla="*/ 245865 w 3303718"/>
              <a:gd name="connsiteY8" fmla="*/ 705407 h 731602"/>
              <a:gd name="connsiteX9" fmla="*/ 24313 w 3303718"/>
              <a:gd name="connsiteY9" fmla="*/ 538625 h 731602"/>
              <a:gd name="connsiteX10" fmla="*/ 24312 w 3303718"/>
              <a:gd name="connsiteY10" fmla="*/ 226314 h 731602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3186941 w 3303718"/>
              <a:gd name="connsiteY3" fmla="*/ 37387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33351"/>
              <a:gd name="connsiteY0" fmla="*/ 232745 h 738033"/>
              <a:gd name="connsiteX1" fmla="*/ 233958 w 3333351"/>
              <a:gd name="connsiteY1" fmla="*/ 37387 h 738033"/>
              <a:gd name="connsiteX2" fmla="*/ 1584455 w 3333351"/>
              <a:gd name="connsiteY2" fmla="*/ 6431 h 738033"/>
              <a:gd name="connsiteX3" fmla="*/ 2874997 w 3333351"/>
              <a:gd name="connsiteY3" fmla="*/ 23099 h 738033"/>
              <a:gd name="connsiteX4" fmla="*/ 3303718 w 3333351"/>
              <a:gd name="connsiteY4" fmla="*/ 154164 h 738033"/>
              <a:gd name="connsiteX5" fmla="*/ 3303718 w 3333351"/>
              <a:gd name="connsiteY5" fmla="*/ 621256 h 738033"/>
              <a:gd name="connsiteX6" fmla="*/ 3186941 w 3333351"/>
              <a:gd name="connsiteY6" fmla="*/ 738033 h 738033"/>
              <a:gd name="connsiteX7" fmla="*/ 1648749 w 3333351"/>
              <a:gd name="connsiteY7" fmla="*/ 732712 h 738033"/>
              <a:gd name="connsiteX8" fmla="*/ 245865 w 3333351"/>
              <a:gd name="connsiteY8" fmla="*/ 711838 h 738033"/>
              <a:gd name="connsiteX9" fmla="*/ 24313 w 3333351"/>
              <a:gd name="connsiteY9" fmla="*/ 545056 h 738033"/>
              <a:gd name="connsiteX10" fmla="*/ 24312 w 3333351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401913"/>
              <a:gd name="connsiteY0" fmla="*/ 232745 h 738033"/>
              <a:gd name="connsiteX1" fmla="*/ 233958 w 3401913"/>
              <a:gd name="connsiteY1" fmla="*/ 37387 h 738033"/>
              <a:gd name="connsiteX2" fmla="*/ 1584455 w 3401913"/>
              <a:gd name="connsiteY2" fmla="*/ 6431 h 738033"/>
              <a:gd name="connsiteX3" fmla="*/ 2874997 w 3401913"/>
              <a:gd name="connsiteY3" fmla="*/ 23099 h 738033"/>
              <a:gd name="connsiteX4" fmla="*/ 3303718 w 3401913"/>
              <a:gd name="connsiteY4" fmla="*/ 154164 h 738033"/>
              <a:gd name="connsiteX5" fmla="*/ 3363249 w 3401913"/>
              <a:gd name="connsiteY5" fmla="*/ 621256 h 738033"/>
              <a:gd name="connsiteX6" fmla="*/ 3186941 w 3401913"/>
              <a:gd name="connsiteY6" fmla="*/ 738033 h 738033"/>
              <a:gd name="connsiteX7" fmla="*/ 1648749 w 3401913"/>
              <a:gd name="connsiteY7" fmla="*/ 732712 h 738033"/>
              <a:gd name="connsiteX8" fmla="*/ 245865 w 3401913"/>
              <a:gd name="connsiteY8" fmla="*/ 711838 h 738033"/>
              <a:gd name="connsiteX9" fmla="*/ 24313 w 3401913"/>
              <a:gd name="connsiteY9" fmla="*/ 545056 h 738033"/>
              <a:gd name="connsiteX10" fmla="*/ 24312 w 3401913"/>
              <a:gd name="connsiteY10" fmla="*/ 232745 h 738033"/>
              <a:gd name="connsiteX0" fmla="*/ 24312 w 3376653"/>
              <a:gd name="connsiteY0" fmla="*/ 232745 h 738033"/>
              <a:gd name="connsiteX1" fmla="*/ 233958 w 3376653"/>
              <a:gd name="connsiteY1" fmla="*/ 37387 h 738033"/>
              <a:gd name="connsiteX2" fmla="*/ 1584455 w 3376653"/>
              <a:gd name="connsiteY2" fmla="*/ 6431 h 738033"/>
              <a:gd name="connsiteX3" fmla="*/ 2874997 w 3376653"/>
              <a:gd name="connsiteY3" fmla="*/ 23099 h 738033"/>
              <a:gd name="connsiteX4" fmla="*/ 3303718 w 3376653"/>
              <a:gd name="connsiteY4" fmla="*/ 154164 h 738033"/>
              <a:gd name="connsiteX5" fmla="*/ 3363249 w 3376653"/>
              <a:gd name="connsiteY5" fmla="*/ 621256 h 738033"/>
              <a:gd name="connsiteX6" fmla="*/ 3186941 w 3376653"/>
              <a:gd name="connsiteY6" fmla="*/ 738033 h 738033"/>
              <a:gd name="connsiteX7" fmla="*/ 1648749 w 3376653"/>
              <a:gd name="connsiteY7" fmla="*/ 732712 h 738033"/>
              <a:gd name="connsiteX8" fmla="*/ 245865 w 3376653"/>
              <a:gd name="connsiteY8" fmla="*/ 711838 h 738033"/>
              <a:gd name="connsiteX9" fmla="*/ 24313 w 3376653"/>
              <a:gd name="connsiteY9" fmla="*/ 545056 h 738033"/>
              <a:gd name="connsiteX10" fmla="*/ 24312 w 3376653"/>
              <a:gd name="connsiteY10" fmla="*/ 232745 h 738033"/>
              <a:gd name="connsiteX0" fmla="*/ 24312 w 3376653"/>
              <a:gd name="connsiteY0" fmla="*/ 232745 h 742732"/>
              <a:gd name="connsiteX1" fmla="*/ 233958 w 3376653"/>
              <a:gd name="connsiteY1" fmla="*/ 37387 h 742732"/>
              <a:gd name="connsiteX2" fmla="*/ 1584455 w 3376653"/>
              <a:gd name="connsiteY2" fmla="*/ 6431 h 742732"/>
              <a:gd name="connsiteX3" fmla="*/ 2874997 w 3376653"/>
              <a:gd name="connsiteY3" fmla="*/ 23099 h 742732"/>
              <a:gd name="connsiteX4" fmla="*/ 3303718 w 3376653"/>
              <a:gd name="connsiteY4" fmla="*/ 154164 h 742732"/>
              <a:gd name="connsiteX5" fmla="*/ 3363249 w 3376653"/>
              <a:gd name="connsiteY5" fmla="*/ 621256 h 742732"/>
              <a:gd name="connsiteX6" fmla="*/ 3186941 w 3376653"/>
              <a:gd name="connsiteY6" fmla="*/ 738033 h 742732"/>
              <a:gd name="connsiteX7" fmla="*/ 1648749 w 3376653"/>
              <a:gd name="connsiteY7" fmla="*/ 732712 h 742732"/>
              <a:gd name="connsiteX8" fmla="*/ 245865 w 3376653"/>
              <a:gd name="connsiteY8" fmla="*/ 711838 h 742732"/>
              <a:gd name="connsiteX9" fmla="*/ 24313 w 3376653"/>
              <a:gd name="connsiteY9" fmla="*/ 545056 h 742732"/>
              <a:gd name="connsiteX10" fmla="*/ 24312 w 3376653"/>
              <a:gd name="connsiteY10" fmla="*/ 232745 h 742732"/>
              <a:gd name="connsiteX0" fmla="*/ 24312 w 3376653"/>
              <a:gd name="connsiteY0" fmla="*/ 232745 h 739558"/>
              <a:gd name="connsiteX1" fmla="*/ 233958 w 3376653"/>
              <a:gd name="connsiteY1" fmla="*/ 37387 h 739558"/>
              <a:gd name="connsiteX2" fmla="*/ 1584455 w 3376653"/>
              <a:gd name="connsiteY2" fmla="*/ 6431 h 739558"/>
              <a:gd name="connsiteX3" fmla="*/ 2874997 w 3376653"/>
              <a:gd name="connsiteY3" fmla="*/ 23099 h 739558"/>
              <a:gd name="connsiteX4" fmla="*/ 3303718 w 3376653"/>
              <a:gd name="connsiteY4" fmla="*/ 154164 h 739558"/>
              <a:gd name="connsiteX5" fmla="*/ 3363249 w 3376653"/>
              <a:gd name="connsiteY5" fmla="*/ 621256 h 739558"/>
              <a:gd name="connsiteX6" fmla="*/ 3186941 w 3376653"/>
              <a:gd name="connsiteY6" fmla="*/ 738033 h 739558"/>
              <a:gd name="connsiteX7" fmla="*/ 1648749 w 3376653"/>
              <a:gd name="connsiteY7" fmla="*/ 732712 h 739558"/>
              <a:gd name="connsiteX8" fmla="*/ 245865 w 3376653"/>
              <a:gd name="connsiteY8" fmla="*/ 711838 h 739558"/>
              <a:gd name="connsiteX9" fmla="*/ 24313 w 3376653"/>
              <a:gd name="connsiteY9" fmla="*/ 545056 h 739558"/>
              <a:gd name="connsiteX10" fmla="*/ 24312 w 3376653"/>
              <a:gd name="connsiteY10" fmla="*/ 232745 h 739558"/>
              <a:gd name="connsiteX0" fmla="*/ 24312 w 3382447"/>
              <a:gd name="connsiteY0" fmla="*/ 232745 h 738033"/>
              <a:gd name="connsiteX1" fmla="*/ 233958 w 3382447"/>
              <a:gd name="connsiteY1" fmla="*/ 37387 h 738033"/>
              <a:gd name="connsiteX2" fmla="*/ 1584455 w 3382447"/>
              <a:gd name="connsiteY2" fmla="*/ 6431 h 738033"/>
              <a:gd name="connsiteX3" fmla="*/ 2874997 w 3382447"/>
              <a:gd name="connsiteY3" fmla="*/ 23099 h 738033"/>
              <a:gd name="connsiteX4" fmla="*/ 3303718 w 3382447"/>
              <a:gd name="connsiteY4" fmla="*/ 154164 h 738033"/>
              <a:gd name="connsiteX5" fmla="*/ 3370393 w 3382447"/>
              <a:gd name="connsiteY5" fmla="*/ 583156 h 738033"/>
              <a:gd name="connsiteX6" fmla="*/ 3186941 w 3382447"/>
              <a:gd name="connsiteY6" fmla="*/ 738033 h 738033"/>
              <a:gd name="connsiteX7" fmla="*/ 1648749 w 3382447"/>
              <a:gd name="connsiteY7" fmla="*/ 732712 h 738033"/>
              <a:gd name="connsiteX8" fmla="*/ 245865 w 3382447"/>
              <a:gd name="connsiteY8" fmla="*/ 711838 h 738033"/>
              <a:gd name="connsiteX9" fmla="*/ 24313 w 3382447"/>
              <a:gd name="connsiteY9" fmla="*/ 545056 h 738033"/>
              <a:gd name="connsiteX10" fmla="*/ 24312 w 3382447"/>
              <a:gd name="connsiteY10" fmla="*/ 232745 h 738033"/>
              <a:gd name="connsiteX0" fmla="*/ 24312 w 3365879"/>
              <a:gd name="connsiteY0" fmla="*/ 232745 h 738033"/>
              <a:gd name="connsiteX1" fmla="*/ 233958 w 3365879"/>
              <a:gd name="connsiteY1" fmla="*/ 37387 h 738033"/>
              <a:gd name="connsiteX2" fmla="*/ 1584455 w 3365879"/>
              <a:gd name="connsiteY2" fmla="*/ 6431 h 738033"/>
              <a:gd name="connsiteX3" fmla="*/ 2874997 w 3365879"/>
              <a:gd name="connsiteY3" fmla="*/ 23099 h 738033"/>
              <a:gd name="connsiteX4" fmla="*/ 3303718 w 3365879"/>
              <a:gd name="connsiteY4" fmla="*/ 154164 h 738033"/>
              <a:gd name="connsiteX5" fmla="*/ 3348962 w 3365879"/>
              <a:gd name="connsiteY5" fmla="*/ 564106 h 738033"/>
              <a:gd name="connsiteX6" fmla="*/ 3186941 w 3365879"/>
              <a:gd name="connsiteY6" fmla="*/ 738033 h 738033"/>
              <a:gd name="connsiteX7" fmla="*/ 1648749 w 3365879"/>
              <a:gd name="connsiteY7" fmla="*/ 732712 h 738033"/>
              <a:gd name="connsiteX8" fmla="*/ 245865 w 3365879"/>
              <a:gd name="connsiteY8" fmla="*/ 711838 h 738033"/>
              <a:gd name="connsiteX9" fmla="*/ 24313 w 3365879"/>
              <a:gd name="connsiteY9" fmla="*/ 545056 h 738033"/>
              <a:gd name="connsiteX10" fmla="*/ 24312 w 3365879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40414"/>
              <a:gd name="connsiteX1" fmla="*/ 233958 w 3362717"/>
              <a:gd name="connsiteY1" fmla="*/ 37387 h 740414"/>
              <a:gd name="connsiteX2" fmla="*/ 1584455 w 3362717"/>
              <a:gd name="connsiteY2" fmla="*/ 6431 h 740414"/>
              <a:gd name="connsiteX3" fmla="*/ 2874997 w 3362717"/>
              <a:gd name="connsiteY3" fmla="*/ 23099 h 740414"/>
              <a:gd name="connsiteX4" fmla="*/ 3303718 w 3362717"/>
              <a:gd name="connsiteY4" fmla="*/ 154164 h 740414"/>
              <a:gd name="connsiteX5" fmla="*/ 3348962 w 3362717"/>
              <a:gd name="connsiteY5" fmla="*/ 564106 h 740414"/>
              <a:gd name="connsiteX6" fmla="*/ 3058353 w 3362717"/>
              <a:gd name="connsiteY6" fmla="*/ 740414 h 740414"/>
              <a:gd name="connsiteX7" fmla="*/ 1648749 w 3362717"/>
              <a:gd name="connsiteY7" fmla="*/ 732712 h 740414"/>
              <a:gd name="connsiteX8" fmla="*/ 245865 w 3362717"/>
              <a:gd name="connsiteY8" fmla="*/ 711838 h 740414"/>
              <a:gd name="connsiteX9" fmla="*/ 24313 w 3362717"/>
              <a:gd name="connsiteY9" fmla="*/ 545056 h 740414"/>
              <a:gd name="connsiteX10" fmla="*/ 24312 w 3362717"/>
              <a:gd name="connsiteY10" fmla="*/ 232745 h 740414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62717" h="747590">
                <a:moveTo>
                  <a:pt x="24312" y="232745"/>
                </a:moveTo>
                <a:cubicBezTo>
                  <a:pt x="50506" y="170632"/>
                  <a:pt x="152795" y="70724"/>
                  <a:pt x="233958" y="37387"/>
                </a:cubicBezTo>
                <a:cubicBezTo>
                  <a:pt x="405875" y="-8269"/>
                  <a:pt x="1056571" y="-3094"/>
                  <a:pt x="1584455" y="6431"/>
                </a:cubicBezTo>
                <a:cubicBezTo>
                  <a:pt x="2059950" y="25481"/>
                  <a:pt x="2586072" y="2446"/>
                  <a:pt x="2874997" y="23099"/>
                </a:cubicBezTo>
                <a:cubicBezTo>
                  <a:pt x="2939491" y="23099"/>
                  <a:pt x="3222756" y="25376"/>
                  <a:pt x="3303718" y="154164"/>
                </a:cubicBezTo>
                <a:cubicBezTo>
                  <a:pt x="3370393" y="312242"/>
                  <a:pt x="3372774" y="458416"/>
                  <a:pt x="3348962" y="564106"/>
                </a:cubicBezTo>
                <a:cubicBezTo>
                  <a:pt x="3294193" y="704800"/>
                  <a:pt x="3160948" y="728507"/>
                  <a:pt x="3058353" y="740414"/>
                </a:cubicBezTo>
                <a:cubicBezTo>
                  <a:pt x="2748029" y="759278"/>
                  <a:pt x="2118617" y="735279"/>
                  <a:pt x="1648749" y="732712"/>
                </a:cubicBezTo>
                <a:cubicBezTo>
                  <a:pt x="1179533" y="720198"/>
                  <a:pt x="688888" y="733877"/>
                  <a:pt x="245865" y="711838"/>
                </a:cubicBezTo>
                <a:cubicBezTo>
                  <a:pt x="174227" y="704695"/>
                  <a:pt x="62413" y="621456"/>
                  <a:pt x="24313" y="545056"/>
                </a:cubicBezTo>
                <a:cubicBezTo>
                  <a:pt x="-1880" y="456828"/>
                  <a:pt x="-13788" y="337642"/>
                  <a:pt x="24312" y="232745"/>
                </a:cubicBezTo>
                <a:close/>
              </a:path>
            </a:pathLst>
          </a:custGeom>
          <a:solidFill>
            <a:srgbClr val="00B0F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30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Ver. </a:t>
            </a:r>
            <a:r>
              <a:rPr lang="ko-KR" altLang="en-US" sz="300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환경보호</a:t>
            </a:r>
            <a:r>
              <a:rPr lang="en-US" altLang="ko-KR" sz="30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+</a:t>
            </a:r>
            <a:r>
              <a:rPr lang="ko-KR" altLang="en-US" sz="300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리유저블 소재 편</a:t>
            </a:r>
            <a:endParaRPr lang="ko-KR" altLang="en-US" sz="3000" dirty="0">
              <a:solidFill>
                <a:srgbClr val="A5A5A5">
                  <a:lumMod val="50000"/>
                </a:srgb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pic>
        <p:nvPicPr>
          <p:cNvPr id="2052" name="Picture 4" descr="地球の検索結果 | かわいいフリー素材集 いらすとや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477" y="2534955"/>
            <a:ext cx="624478" cy="62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83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668854" y="1390141"/>
            <a:ext cx="7806291" cy="3219051"/>
          </a:xfrm>
          <a:prstGeom prst="roundRect">
            <a:avLst>
              <a:gd name="adj" fmla="val 61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Google Shape;4926;p53"/>
          <p:cNvSpPr txBox="1">
            <a:spLocks/>
          </p:cNvSpPr>
          <p:nvPr/>
        </p:nvSpPr>
        <p:spPr>
          <a:xfrm>
            <a:off x="1320596" y="502187"/>
            <a:ext cx="5129468" cy="34665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ko-KR" altLang="en-US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바다의 이야기</a:t>
            </a:r>
            <a:endParaRPr lang="en-US" altLang="ko-KR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  <a:cs typeface="상주곶감체" panose="020B0600000101010101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959002" y="1883517"/>
            <a:ext cx="72259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바다는 지구 생명체 절반의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ㅈ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예요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605352" y="1988668"/>
            <a:ext cx="1321592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서식지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12" name="모서리가 둥근 직사각형 7"/>
          <p:cNvSpPr/>
          <p:nvPr/>
        </p:nvSpPr>
        <p:spPr>
          <a:xfrm>
            <a:off x="3458434" y="1141349"/>
            <a:ext cx="2291736" cy="554807"/>
          </a:xfrm>
          <a:custGeom>
            <a:avLst/>
            <a:gdLst>
              <a:gd name="connsiteX0" fmla="*/ 0 w 3281787"/>
              <a:gd name="connsiteY0" fmla="*/ 116777 h 700646"/>
              <a:gd name="connsiteX1" fmla="*/ 11677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0 w 3281787"/>
              <a:gd name="connsiteY0" fmla="*/ 11677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19050 w 3281787"/>
              <a:gd name="connsiteY0" fmla="*/ 21202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19050 w 3281787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231077 w 3291312"/>
              <a:gd name="connsiteY6" fmla="*/ 6625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35827 w 3291312"/>
              <a:gd name="connsiteY6" fmla="*/ 64349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0496 w 3283233"/>
              <a:gd name="connsiteY0" fmla="*/ 212027 h 700646"/>
              <a:gd name="connsiteX1" fmla="*/ 213473 w 3283233"/>
              <a:gd name="connsiteY1" fmla="*/ 0 h 700646"/>
              <a:gd name="connsiteX2" fmla="*/ 3166456 w 3283233"/>
              <a:gd name="connsiteY2" fmla="*/ 0 h 700646"/>
              <a:gd name="connsiteX3" fmla="*/ 3283233 w 3283233"/>
              <a:gd name="connsiteY3" fmla="*/ 116777 h 700646"/>
              <a:gd name="connsiteX4" fmla="*/ 3283233 w 3283233"/>
              <a:gd name="connsiteY4" fmla="*/ 583869 h 700646"/>
              <a:gd name="connsiteX5" fmla="*/ 3166456 w 3283233"/>
              <a:gd name="connsiteY5" fmla="*/ 700646 h 700646"/>
              <a:gd name="connsiteX6" fmla="*/ 127748 w 3283233"/>
              <a:gd name="connsiteY6" fmla="*/ 643496 h 700646"/>
              <a:gd name="connsiteX7" fmla="*/ 1446 w 3283233"/>
              <a:gd name="connsiteY7" fmla="*/ 536244 h 700646"/>
              <a:gd name="connsiteX8" fmla="*/ 20496 w 3283233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208058 h 713346"/>
              <a:gd name="connsiteX1" fmla="*/ 233958 w 3303718"/>
              <a:gd name="connsiteY1" fmla="*/ 12700 h 713346"/>
              <a:gd name="connsiteX2" fmla="*/ 3186941 w 3303718"/>
              <a:gd name="connsiteY2" fmla="*/ 12700 h 713346"/>
              <a:gd name="connsiteX3" fmla="*/ 3303718 w 3303718"/>
              <a:gd name="connsiteY3" fmla="*/ 129477 h 713346"/>
              <a:gd name="connsiteX4" fmla="*/ 3303718 w 3303718"/>
              <a:gd name="connsiteY4" fmla="*/ 596569 h 713346"/>
              <a:gd name="connsiteX5" fmla="*/ 3186941 w 3303718"/>
              <a:gd name="connsiteY5" fmla="*/ 713346 h 713346"/>
              <a:gd name="connsiteX6" fmla="*/ 1648749 w 3303718"/>
              <a:gd name="connsiteY6" fmla="*/ 708025 h 713346"/>
              <a:gd name="connsiteX7" fmla="*/ 245865 w 3303718"/>
              <a:gd name="connsiteY7" fmla="*/ 687151 h 713346"/>
              <a:gd name="connsiteX8" fmla="*/ 24313 w 3303718"/>
              <a:gd name="connsiteY8" fmla="*/ 520369 h 713346"/>
              <a:gd name="connsiteX9" fmla="*/ 24312 w 3303718"/>
              <a:gd name="connsiteY9" fmla="*/ 208058 h 713346"/>
              <a:gd name="connsiteX0" fmla="*/ 24312 w 3303718"/>
              <a:gd name="connsiteY0" fmla="*/ 218982 h 724270"/>
              <a:gd name="connsiteX1" fmla="*/ 233958 w 3303718"/>
              <a:gd name="connsiteY1" fmla="*/ 23624 h 724270"/>
              <a:gd name="connsiteX2" fmla="*/ 1584455 w 3303718"/>
              <a:gd name="connsiteY2" fmla="*/ 2193 h 724270"/>
              <a:gd name="connsiteX3" fmla="*/ 3186941 w 3303718"/>
              <a:gd name="connsiteY3" fmla="*/ 23624 h 724270"/>
              <a:gd name="connsiteX4" fmla="*/ 3303718 w 3303718"/>
              <a:gd name="connsiteY4" fmla="*/ 140401 h 724270"/>
              <a:gd name="connsiteX5" fmla="*/ 3303718 w 3303718"/>
              <a:gd name="connsiteY5" fmla="*/ 607493 h 724270"/>
              <a:gd name="connsiteX6" fmla="*/ 3186941 w 3303718"/>
              <a:gd name="connsiteY6" fmla="*/ 724270 h 724270"/>
              <a:gd name="connsiteX7" fmla="*/ 1648749 w 3303718"/>
              <a:gd name="connsiteY7" fmla="*/ 718949 h 724270"/>
              <a:gd name="connsiteX8" fmla="*/ 245865 w 3303718"/>
              <a:gd name="connsiteY8" fmla="*/ 698075 h 724270"/>
              <a:gd name="connsiteX9" fmla="*/ 24313 w 3303718"/>
              <a:gd name="connsiteY9" fmla="*/ 531293 h 724270"/>
              <a:gd name="connsiteX10" fmla="*/ 24312 w 3303718"/>
              <a:gd name="connsiteY10" fmla="*/ 218982 h 724270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36508 h 741796"/>
              <a:gd name="connsiteX1" fmla="*/ 233958 w 3303718"/>
              <a:gd name="connsiteY1" fmla="*/ 41150 h 741796"/>
              <a:gd name="connsiteX2" fmla="*/ 1584455 w 3303718"/>
              <a:gd name="connsiteY2" fmla="*/ 10194 h 741796"/>
              <a:gd name="connsiteX3" fmla="*/ 3186941 w 3303718"/>
              <a:gd name="connsiteY3" fmla="*/ 41150 h 741796"/>
              <a:gd name="connsiteX4" fmla="*/ 3303718 w 3303718"/>
              <a:gd name="connsiteY4" fmla="*/ 157927 h 741796"/>
              <a:gd name="connsiteX5" fmla="*/ 3303718 w 3303718"/>
              <a:gd name="connsiteY5" fmla="*/ 625019 h 741796"/>
              <a:gd name="connsiteX6" fmla="*/ 3186941 w 3303718"/>
              <a:gd name="connsiteY6" fmla="*/ 741796 h 741796"/>
              <a:gd name="connsiteX7" fmla="*/ 1648749 w 3303718"/>
              <a:gd name="connsiteY7" fmla="*/ 736475 h 741796"/>
              <a:gd name="connsiteX8" fmla="*/ 245865 w 3303718"/>
              <a:gd name="connsiteY8" fmla="*/ 715601 h 741796"/>
              <a:gd name="connsiteX9" fmla="*/ 24313 w 3303718"/>
              <a:gd name="connsiteY9" fmla="*/ 548819 h 741796"/>
              <a:gd name="connsiteX10" fmla="*/ 24312 w 3303718"/>
              <a:gd name="connsiteY10" fmla="*/ 236508 h 741796"/>
              <a:gd name="connsiteX0" fmla="*/ 24312 w 3303718"/>
              <a:gd name="connsiteY0" fmla="*/ 232330 h 737618"/>
              <a:gd name="connsiteX1" fmla="*/ 233958 w 3303718"/>
              <a:gd name="connsiteY1" fmla="*/ 36972 h 737618"/>
              <a:gd name="connsiteX2" fmla="*/ 1584455 w 3303718"/>
              <a:gd name="connsiteY2" fmla="*/ 6016 h 737618"/>
              <a:gd name="connsiteX3" fmla="*/ 3186941 w 3303718"/>
              <a:gd name="connsiteY3" fmla="*/ 36972 h 737618"/>
              <a:gd name="connsiteX4" fmla="*/ 3303718 w 3303718"/>
              <a:gd name="connsiteY4" fmla="*/ 153749 h 737618"/>
              <a:gd name="connsiteX5" fmla="*/ 3303718 w 3303718"/>
              <a:gd name="connsiteY5" fmla="*/ 620841 h 737618"/>
              <a:gd name="connsiteX6" fmla="*/ 3186941 w 3303718"/>
              <a:gd name="connsiteY6" fmla="*/ 737618 h 737618"/>
              <a:gd name="connsiteX7" fmla="*/ 1648749 w 3303718"/>
              <a:gd name="connsiteY7" fmla="*/ 732297 h 737618"/>
              <a:gd name="connsiteX8" fmla="*/ 245865 w 3303718"/>
              <a:gd name="connsiteY8" fmla="*/ 711423 h 737618"/>
              <a:gd name="connsiteX9" fmla="*/ 24313 w 3303718"/>
              <a:gd name="connsiteY9" fmla="*/ 544641 h 737618"/>
              <a:gd name="connsiteX10" fmla="*/ 24312 w 3303718"/>
              <a:gd name="connsiteY10" fmla="*/ 232330 h 737618"/>
              <a:gd name="connsiteX0" fmla="*/ 24312 w 3303718"/>
              <a:gd name="connsiteY0" fmla="*/ 226314 h 731602"/>
              <a:gd name="connsiteX1" fmla="*/ 233958 w 3303718"/>
              <a:gd name="connsiteY1" fmla="*/ 30956 h 731602"/>
              <a:gd name="connsiteX2" fmla="*/ 1584455 w 3303718"/>
              <a:gd name="connsiteY2" fmla="*/ 0 h 731602"/>
              <a:gd name="connsiteX3" fmla="*/ 3186941 w 3303718"/>
              <a:gd name="connsiteY3" fmla="*/ 30956 h 731602"/>
              <a:gd name="connsiteX4" fmla="*/ 3303718 w 3303718"/>
              <a:gd name="connsiteY4" fmla="*/ 147733 h 731602"/>
              <a:gd name="connsiteX5" fmla="*/ 3303718 w 3303718"/>
              <a:gd name="connsiteY5" fmla="*/ 614825 h 731602"/>
              <a:gd name="connsiteX6" fmla="*/ 3186941 w 3303718"/>
              <a:gd name="connsiteY6" fmla="*/ 731602 h 731602"/>
              <a:gd name="connsiteX7" fmla="*/ 1648749 w 3303718"/>
              <a:gd name="connsiteY7" fmla="*/ 726281 h 731602"/>
              <a:gd name="connsiteX8" fmla="*/ 245865 w 3303718"/>
              <a:gd name="connsiteY8" fmla="*/ 705407 h 731602"/>
              <a:gd name="connsiteX9" fmla="*/ 24313 w 3303718"/>
              <a:gd name="connsiteY9" fmla="*/ 538625 h 731602"/>
              <a:gd name="connsiteX10" fmla="*/ 24312 w 3303718"/>
              <a:gd name="connsiteY10" fmla="*/ 226314 h 731602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3186941 w 3303718"/>
              <a:gd name="connsiteY3" fmla="*/ 37387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33351"/>
              <a:gd name="connsiteY0" fmla="*/ 232745 h 738033"/>
              <a:gd name="connsiteX1" fmla="*/ 233958 w 3333351"/>
              <a:gd name="connsiteY1" fmla="*/ 37387 h 738033"/>
              <a:gd name="connsiteX2" fmla="*/ 1584455 w 3333351"/>
              <a:gd name="connsiteY2" fmla="*/ 6431 h 738033"/>
              <a:gd name="connsiteX3" fmla="*/ 2874997 w 3333351"/>
              <a:gd name="connsiteY3" fmla="*/ 23099 h 738033"/>
              <a:gd name="connsiteX4" fmla="*/ 3303718 w 3333351"/>
              <a:gd name="connsiteY4" fmla="*/ 154164 h 738033"/>
              <a:gd name="connsiteX5" fmla="*/ 3303718 w 3333351"/>
              <a:gd name="connsiteY5" fmla="*/ 621256 h 738033"/>
              <a:gd name="connsiteX6" fmla="*/ 3186941 w 3333351"/>
              <a:gd name="connsiteY6" fmla="*/ 738033 h 738033"/>
              <a:gd name="connsiteX7" fmla="*/ 1648749 w 3333351"/>
              <a:gd name="connsiteY7" fmla="*/ 732712 h 738033"/>
              <a:gd name="connsiteX8" fmla="*/ 245865 w 3333351"/>
              <a:gd name="connsiteY8" fmla="*/ 711838 h 738033"/>
              <a:gd name="connsiteX9" fmla="*/ 24313 w 3333351"/>
              <a:gd name="connsiteY9" fmla="*/ 545056 h 738033"/>
              <a:gd name="connsiteX10" fmla="*/ 24312 w 3333351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401913"/>
              <a:gd name="connsiteY0" fmla="*/ 232745 h 738033"/>
              <a:gd name="connsiteX1" fmla="*/ 233958 w 3401913"/>
              <a:gd name="connsiteY1" fmla="*/ 37387 h 738033"/>
              <a:gd name="connsiteX2" fmla="*/ 1584455 w 3401913"/>
              <a:gd name="connsiteY2" fmla="*/ 6431 h 738033"/>
              <a:gd name="connsiteX3" fmla="*/ 2874997 w 3401913"/>
              <a:gd name="connsiteY3" fmla="*/ 23099 h 738033"/>
              <a:gd name="connsiteX4" fmla="*/ 3303718 w 3401913"/>
              <a:gd name="connsiteY4" fmla="*/ 154164 h 738033"/>
              <a:gd name="connsiteX5" fmla="*/ 3363249 w 3401913"/>
              <a:gd name="connsiteY5" fmla="*/ 621256 h 738033"/>
              <a:gd name="connsiteX6" fmla="*/ 3186941 w 3401913"/>
              <a:gd name="connsiteY6" fmla="*/ 738033 h 738033"/>
              <a:gd name="connsiteX7" fmla="*/ 1648749 w 3401913"/>
              <a:gd name="connsiteY7" fmla="*/ 732712 h 738033"/>
              <a:gd name="connsiteX8" fmla="*/ 245865 w 3401913"/>
              <a:gd name="connsiteY8" fmla="*/ 711838 h 738033"/>
              <a:gd name="connsiteX9" fmla="*/ 24313 w 3401913"/>
              <a:gd name="connsiteY9" fmla="*/ 545056 h 738033"/>
              <a:gd name="connsiteX10" fmla="*/ 24312 w 3401913"/>
              <a:gd name="connsiteY10" fmla="*/ 232745 h 738033"/>
              <a:gd name="connsiteX0" fmla="*/ 24312 w 3376653"/>
              <a:gd name="connsiteY0" fmla="*/ 232745 h 738033"/>
              <a:gd name="connsiteX1" fmla="*/ 233958 w 3376653"/>
              <a:gd name="connsiteY1" fmla="*/ 37387 h 738033"/>
              <a:gd name="connsiteX2" fmla="*/ 1584455 w 3376653"/>
              <a:gd name="connsiteY2" fmla="*/ 6431 h 738033"/>
              <a:gd name="connsiteX3" fmla="*/ 2874997 w 3376653"/>
              <a:gd name="connsiteY3" fmla="*/ 23099 h 738033"/>
              <a:gd name="connsiteX4" fmla="*/ 3303718 w 3376653"/>
              <a:gd name="connsiteY4" fmla="*/ 154164 h 738033"/>
              <a:gd name="connsiteX5" fmla="*/ 3363249 w 3376653"/>
              <a:gd name="connsiteY5" fmla="*/ 621256 h 738033"/>
              <a:gd name="connsiteX6" fmla="*/ 3186941 w 3376653"/>
              <a:gd name="connsiteY6" fmla="*/ 738033 h 738033"/>
              <a:gd name="connsiteX7" fmla="*/ 1648749 w 3376653"/>
              <a:gd name="connsiteY7" fmla="*/ 732712 h 738033"/>
              <a:gd name="connsiteX8" fmla="*/ 245865 w 3376653"/>
              <a:gd name="connsiteY8" fmla="*/ 711838 h 738033"/>
              <a:gd name="connsiteX9" fmla="*/ 24313 w 3376653"/>
              <a:gd name="connsiteY9" fmla="*/ 545056 h 738033"/>
              <a:gd name="connsiteX10" fmla="*/ 24312 w 3376653"/>
              <a:gd name="connsiteY10" fmla="*/ 232745 h 738033"/>
              <a:gd name="connsiteX0" fmla="*/ 24312 w 3376653"/>
              <a:gd name="connsiteY0" fmla="*/ 232745 h 742732"/>
              <a:gd name="connsiteX1" fmla="*/ 233958 w 3376653"/>
              <a:gd name="connsiteY1" fmla="*/ 37387 h 742732"/>
              <a:gd name="connsiteX2" fmla="*/ 1584455 w 3376653"/>
              <a:gd name="connsiteY2" fmla="*/ 6431 h 742732"/>
              <a:gd name="connsiteX3" fmla="*/ 2874997 w 3376653"/>
              <a:gd name="connsiteY3" fmla="*/ 23099 h 742732"/>
              <a:gd name="connsiteX4" fmla="*/ 3303718 w 3376653"/>
              <a:gd name="connsiteY4" fmla="*/ 154164 h 742732"/>
              <a:gd name="connsiteX5" fmla="*/ 3363249 w 3376653"/>
              <a:gd name="connsiteY5" fmla="*/ 621256 h 742732"/>
              <a:gd name="connsiteX6" fmla="*/ 3186941 w 3376653"/>
              <a:gd name="connsiteY6" fmla="*/ 738033 h 742732"/>
              <a:gd name="connsiteX7" fmla="*/ 1648749 w 3376653"/>
              <a:gd name="connsiteY7" fmla="*/ 732712 h 742732"/>
              <a:gd name="connsiteX8" fmla="*/ 245865 w 3376653"/>
              <a:gd name="connsiteY8" fmla="*/ 711838 h 742732"/>
              <a:gd name="connsiteX9" fmla="*/ 24313 w 3376653"/>
              <a:gd name="connsiteY9" fmla="*/ 545056 h 742732"/>
              <a:gd name="connsiteX10" fmla="*/ 24312 w 3376653"/>
              <a:gd name="connsiteY10" fmla="*/ 232745 h 742732"/>
              <a:gd name="connsiteX0" fmla="*/ 24312 w 3376653"/>
              <a:gd name="connsiteY0" fmla="*/ 232745 h 739558"/>
              <a:gd name="connsiteX1" fmla="*/ 233958 w 3376653"/>
              <a:gd name="connsiteY1" fmla="*/ 37387 h 739558"/>
              <a:gd name="connsiteX2" fmla="*/ 1584455 w 3376653"/>
              <a:gd name="connsiteY2" fmla="*/ 6431 h 739558"/>
              <a:gd name="connsiteX3" fmla="*/ 2874997 w 3376653"/>
              <a:gd name="connsiteY3" fmla="*/ 23099 h 739558"/>
              <a:gd name="connsiteX4" fmla="*/ 3303718 w 3376653"/>
              <a:gd name="connsiteY4" fmla="*/ 154164 h 739558"/>
              <a:gd name="connsiteX5" fmla="*/ 3363249 w 3376653"/>
              <a:gd name="connsiteY5" fmla="*/ 621256 h 739558"/>
              <a:gd name="connsiteX6" fmla="*/ 3186941 w 3376653"/>
              <a:gd name="connsiteY6" fmla="*/ 738033 h 739558"/>
              <a:gd name="connsiteX7" fmla="*/ 1648749 w 3376653"/>
              <a:gd name="connsiteY7" fmla="*/ 732712 h 739558"/>
              <a:gd name="connsiteX8" fmla="*/ 245865 w 3376653"/>
              <a:gd name="connsiteY8" fmla="*/ 711838 h 739558"/>
              <a:gd name="connsiteX9" fmla="*/ 24313 w 3376653"/>
              <a:gd name="connsiteY9" fmla="*/ 545056 h 739558"/>
              <a:gd name="connsiteX10" fmla="*/ 24312 w 3376653"/>
              <a:gd name="connsiteY10" fmla="*/ 232745 h 739558"/>
              <a:gd name="connsiteX0" fmla="*/ 24312 w 3382447"/>
              <a:gd name="connsiteY0" fmla="*/ 232745 h 738033"/>
              <a:gd name="connsiteX1" fmla="*/ 233958 w 3382447"/>
              <a:gd name="connsiteY1" fmla="*/ 37387 h 738033"/>
              <a:gd name="connsiteX2" fmla="*/ 1584455 w 3382447"/>
              <a:gd name="connsiteY2" fmla="*/ 6431 h 738033"/>
              <a:gd name="connsiteX3" fmla="*/ 2874997 w 3382447"/>
              <a:gd name="connsiteY3" fmla="*/ 23099 h 738033"/>
              <a:gd name="connsiteX4" fmla="*/ 3303718 w 3382447"/>
              <a:gd name="connsiteY4" fmla="*/ 154164 h 738033"/>
              <a:gd name="connsiteX5" fmla="*/ 3370393 w 3382447"/>
              <a:gd name="connsiteY5" fmla="*/ 583156 h 738033"/>
              <a:gd name="connsiteX6" fmla="*/ 3186941 w 3382447"/>
              <a:gd name="connsiteY6" fmla="*/ 738033 h 738033"/>
              <a:gd name="connsiteX7" fmla="*/ 1648749 w 3382447"/>
              <a:gd name="connsiteY7" fmla="*/ 732712 h 738033"/>
              <a:gd name="connsiteX8" fmla="*/ 245865 w 3382447"/>
              <a:gd name="connsiteY8" fmla="*/ 711838 h 738033"/>
              <a:gd name="connsiteX9" fmla="*/ 24313 w 3382447"/>
              <a:gd name="connsiteY9" fmla="*/ 545056 h 738033"/>
              <a:gd name="connsiteX10" fmla="*/ 24312 w 3382447"/>
              <a:gd name="connsiteY10" fmla="*/ 232745 h 738033"/>
              <a:gd name="connsiteX0" fmla="*/ 24312 w 3365879"/>
              <a:gd name="connsiteY0" fmla="*/ 232745 h 738033"/>
              <a:gd name="connsiteX1" fmla="*/ 233958 w 3365879"/>
              <a:gd name="connsiteY1" fmla="*/ 37387 h 738033"/>
              <a:gd name="connsiteX2" fmla="*/ 1584455 w 3365879"/>
              <a:gd name="connsiteY2" fmla="*/ 6431 h 738033"/>
              <a:gd name="connsiteX3" fmla="*/ 2874997 w 3365879"/>
              <a:gd name="connsiteY3" fmla="*/ 23099 h 738033"/>
              <a:gd name="connsiteX4" fmla="*/ 3303718 w 3365879"/>
              <a:gd name="connsiteY4" fmla="*/ 154164 h 738033"/>
              <a:gd name="connsiteX5" fmla="*/ 3348962 w 3365879"/>
              <a:gd name="connsiteY5" fmla="*/ 564106 h 738033"/>
              <a:gd name="connsiteX6" fmla="*/ 3186941 w 3365879"/>
              <a:gd name="connsiteY6" fmla="*/ 738033 h 738033"/>
              <a:gd name="connsiteX7" fmla="*/ 1648749 w 3365879"/>
              <a:gd name="connsiteY7" fmla="*/ 732712 h 738033"/>
              <a:gd name="connsiteX8" fmla="*/ 245865 w 3365879"/>
              <a:gd name="connsiteY8" fmla="*/ 711838 h 738033"/>
              <a:gd name="connsiteX9" fmla="*/ 24313 w 3365879"/>
              <a:gd name="connsiteY9" fmla="*/ 545056 h 738033"/>
              <a:gd name="connsiteX10" fmla="*/ 24312 w 3365879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40414"/>
              <a:gd name="connsiteX1" fmla="*/ 233958 w 3362717"/>
              <a:gd name="connsiteY1" fmla="*/ 37387 h 740414"/>
              <a:gd name="connsiteX2" fmla="*/ 1584455 w 3362717"/>
              <a:gd name="connsiteY2" fmla="*/ 6431 h 740414"/>
              <a:gd name="connsiteX3" fmla="*/ 2874997 w 3362717"/>
              <a:gd name="connsiteY3" fmla="*/ 23099 h 740414"/>
              <a:gd name="connsiteX4" fmla="*/ 3303718 w 3362717"/>
              <a:gd name="connsiteY4" fmla="*/ 154164 h 740414"/>
              <a:gd name="connsiteX5" fmla="*/ 3348962 w 3362717"/>
              <a:gd name="connsiteY5" fmla="*/ 564106 h 740414"/>
              <a:gd name="connsiteX6" fmla="*/ 3058353 w 3362717"/>
              <a:gd name="connsiteY6" fmla="*/ 740414 h 740414"/>
              <a:gd name="connsiteX7" fmla="*/ 1648749 w 3362717"/>
              <a:gd name="connsiteY7" fmla="*/ 732712 h 740414"/>
              <a:gd name="connsiteX8" fmla="*/ 245865 w 3362717"/>
              <a:gd name="connsiteY8" fmla="*/ 711838 h 740414"/>
              <a:gd name="connsiteX9" fmla="*/ 24313 w 3362717"/>
              <a:gd name="connsiteY9" fmla="*/ 545056 h 740414"/>
              <a:gd name="connsiteX10" fmla="*/ 24312 w 3362717"/>
              <a:gd name="connsiteY10" fmla="*/ 232745 h 740414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245865 w 3362717"/>
              <a:gd name="connsiteY8" fmla="*/ 734269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901491 w 3362717"/>
              <a:gd name="connsiteY3" fmla="*/ 19091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409738"/>
              <a:gd name="connsiteY0" fmla="*/ 255176 h 770021"/>
              <a:gd name="connsiteX1" fmla="*/ 163309 w 3409738"/>
              <a:gd name="connsiteY1" fmla="*/ 20159 h 770021"/>
              <a:gd name="connsiteX2" fmla="*/ 1584455 w 3409738"/>
              <a:gd name="connsiteY2" fmla="*/ 28862 h 770021"/>
              <a:gd name="connsiteX3" fmla="*/ 2901491 w 3409738"/>
              <a:gd name="connsiteY3" fmla="*/ 19091 h 770021"/>
              <a:gd name="connsiteX4" fmla="*/ 3383199 w 3409738"/>
              <a:gd name="connsiteY4" fmla="*/ 176595 h 770021"/>
              <a:gd name="connsiteX5" fmla="*/ 3348962 w 3409738"/>
              <a:gd name="connsiteY5" fmla="*/ 586537 h 770021"/>
              <a:gd name="connsiteX6" fmla="*/ 3058353 w 3409738"/>
              <a:gd name="connsiteY6" fmla="*/ 762845 h 770021"/>
              <a:gd name="connsiteX7" fmla="*/ 1648749 w 3409738"/>
              <a:gd name="connsiteY7" fmla="*/ 755143 h 770021"/>
              <a:gd name="connsiteX8" fmla="*/ 166384 w 3409738"/>
              <a:gd name="connsiteY8" fmla="*/ 760708 h 770021"/>
              <a:gd name="connsiteX9" fmla="*/ 24313 w 3409738"/>
              <a:gd name="connsiteY9" fmla="*/ 567487 h 770021"/>
              <a:gd name="connsiteX10" fmla="*/ 24312 w 3409738"/>
              <a:gd name="connsiteY10" fmla="*/ 255176 h 770021"/>
              <a:gd name="connsiteX0" fmla="*/ 24312 w 3422615"/>
              <a:gd name="connsiteY0" fmla="*/ 255176 h 770021"/>
              <a:gd name="connsiteX1" fmla="*/ 163309 w 3422615"/>
              <a:gd name="connsiteY1" fmla="*/ 20159 h 770021"/>
              <a:gd name="connsiteX2" fmla="*/ 1584455 w 3422615"/>
              <a:gd name="connsiteY2" fmla="*/ 28862 h 770021"/>
              <a:gd name="connsiteX3" fmla="*/ 2901491 w 3422615"/>
              <a:gd name="connsiteY3" fmla="*/ 19091 h 770021"/>
              <a:gd name="connsiteX4" fmla="*/ 3383199 w 3422615"/>
              <a:gd name="connsiteY4" fmla="*/ 176595 h 770021"/>
              <a:gd name="connsiteX5" fmla="*/ 3393118 w 3422615"/>
              <a:gd name="connsiteY5" fmla="*/ 599757 h 770021"/>
              <a:gd name="connsiteX6" fmla="*/ 3058353 w 3422615"/>
              <a:gd name="connsiteY6" fmla="*/ 762845 h 770021"/>
              <a:gd name="connsiteX7" fmla="*/ 1648749 w 3422615"/>
              <a:gd name="connsiteY7" fmla="*/ 755143 h 770021"/>
              <a:gd name="connsiteX8" fmla="*/ 166384 w 3422615"/>
              <a:gd name="connsiteY8" fmla="*/ 760708 h 770021"/>
              <a:gd name="connsiteX9" fmla="*/ 24313 w 3422615"/>
              <a:gd name="connsiteY9" fmla="*/ 567487 h 770021"/>
              <a:gd name="connsiteX10" fmla="*/ 24312 w 3422615"/>
              <a:gd name="connsiteY10" fmla="*/ 255176 h 77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22615" h="770021">
                <a:moveTo>
                  <a:pt x="24312" y="255176"/>
                </a:moveTo>
                <a:cubicBezTo>
                  <a:pt x="50506" y="193063"/>
                  <a:pt x="82146" y="53496"/>
                  <a:pt x="163309" y="20159"/>
                </a:cubicBezTo>
                <a:cubicBezTo>
                  <a:pt x="335226" y="-25497"/>
                  <a:pt x="1056571" y="19337"/>
                  <a:pt x="1584455" y="28862"/>
                </a:cubicBezTo>
                <a:cubicBezTo>
                  <a:pt x="2059950" y="47912"/>
                  <a:pt x="2612566" y="-1562"/>
                  <a:pt x="2901491" y="19091"/>
                </a:cubicBezTo>
                <a:cubicBezTo>
                  <a:pt x="2965985" y="19091"/>
                  <a:pt x="3302237" y="47807"/>
                  <a:pt x="3383199" y="176595"/>
                </a:cubicBezTo>
                <a:cubicBezTo>
                  <a:pt x="3449874" y="334673"/>
                  <a:pt x="3416930" y="494067"/>
                  <a:pt x="3393118" y="599757"/>
                </a:cubicBezTo>
                <a:cubicBezTo>
                  <a:pt x="3338349" y="740451"/>
                  <a:pt x="3160948" y="750938"/>
                  <a:pt x="3058353" y="762845"/>
                </a:cubicBezTo>
                <a:cubicBezTo>
                  <a:pt x="2748029" y="781709"/>
                  <a:pt x="2118617" y="757710"/>
                  <a:pt x="1648749" y="755143"/>
                </a:cubicBezTo>
                <a:cubicBezTo>
                  <a:pt x="1179533" y="742629"/>
                  <a:pt x="609407" y="782747"/>
                  <a:pt x="166384" y="760708"/>
                </a:cubicBezTo>
                <a:cubicBezTo>
                  <a:pt x="94746" y="753565"/>
                  <a:pt x="62413" y="643887"/>
                  <a:pt x="24313" y="567487"/>
                </a:cubicBezTo>
                <a:cubicBezTo>
                  <a:pt x="-1880" y="479259"/>
                  <a:pt x="-13788" y="360073"/>
                  <a:pt x="24312" y="255176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32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바다의 역할</a:t>
            </a:r>
            <a:endParaRPr lang="ko-KR" altLang="en-US" sz="3200" dirty="0">
              <a:solidFill>
                <a:srgbClr val="A5A5A5">
                  <a:lumMod val="50000"/>
                </a:srgb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382437" y="2637960"/>
            <a:ext cx="63791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생선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, 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해산물 등 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ㄹ 이 나는 곳이고요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4013214" y="2727595"/>
            <a:ext cx="1030393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식량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115119" y="3438869"/>
            <a:ext cx="6913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또한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ㄱ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ㅎ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를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조절하고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, 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를 만듭니다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2129672" y="3531892"/>
            <a:ext cx="897417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기후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4950210" y="3532046"/>
            <a:ext cx="989678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산소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pic>
        <p:nvPicPr>
          <p:cNvPr id="19" name="Picture 4" descr="クラゲのイラスト | かわいいフリー素材集 いらすとや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54" y="390675"/>
            <a:ext cx="639078" cy="61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451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5" grpId="0" animBg="1"/>
      <p:bldP spid="17" grpId="0"/>
      <p:bldP spid="18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668854" y="1390141"/>
            <a:ext cx="7806291" cy="3219051"/>
          </a:xfrm>
          <a:prstGeom prst="roundRect">
            <a:avLst>
              <a:gd name="adj" fmla="val 61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7"/>
          <p:cNvSpPr/>
          <p:nvPr/>
        </p:nvSpPr>
        <p:spPr>
          <a:xfrm>
            <a:off x="3069061" y="1141349"/>
            <a:ext cx="3070482" cy="554807"/>
          </a:xfrm>
          <a:custGeom>
            <a:avLst/>
            <a:gdLst>
              <a:gd name="connsiteX0" fmla="*/ 0 w 3281787"/>
              <a:gd name="connsiteY0" fmla="*/ 116777 h 700646"/>
              <a:gd name="connsiteX1" fmla="*/ 11677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0 w 3281787"/>
              <a:gd name="connsiteY0" fmla="*/ 11677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19050 w 3281787"/>
              <a:gd name="connsiteY0" fmla="*/ 21202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19050 w 3281787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231077 w 3291312"/>
              <a:gd name="connsiteY6" fmla="*/ 6625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35827 w 3291312"/>
              <a:gd name="connsiteY6" fmla="*/ 64349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0496 w 3283233"/>
              <a:gd name="connsiteY0" fmla="*/ 212027 h 700646"/>
              <a:gd name="connsiteX1" fmla="*/ 213473 w 3283233"/>
              <a:gd name="connsiteY1" fmla="*/ 0 h 700646"/>
              <a:gd name="connsiteX2" fmla="*/ 3166456 w 3283233"/>
              <a:gd name="connsiteY2" fmla="*/ 0 h 700646"/>
              <a:gd name="connsiteX3" fmla="*/ 3283233 w 3283233"/>
              <a:gd name="connsiteY3" fmla="*/ 116777 h 700646"/>
              <a:gd name="connsiteX4" fmla="*/ 3283233 w 3283233"/>
              <a:gd name="connsiteY4" fmla="*/ 583869 h 700646"/>
              <a:gd name="connsiteX5" fmla="*/ 3166456 w 3283233"/>
              <a:gd name="connsiteY5" fmla="*/ 700646 h 700646"/>
              <a:gd name="connsiteX6" fmla="*/ 127748 w 3283233"/>
              <a:gd name="connsiteY6" fmla="*/ 643496 h 700646"/>
              <a:gd name="connsiteX7" fmla="*/ 1446 w 3283233"/>
              <a:gd name="connsiteY7" fmla="*/ 536244 h 700646"/>
              <a:gd name="connsiteX8" fmla="*/ 20496 w 3283233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208058 h 713346"/>
              <a:gd name="connsiteX1" fmla="*/ 233958 w 3303718"/>
              <a:gd name="connsiteY1" fmla="*/ 12700 h 713346"/>
              <a:gd name="connsiteX2" fmla="*/ 3186941 w 3303718"/>
              <a:gd name="connsiteY2" fmla="*/ 12700 h 713346"/>
              <a:gd name="connsiteX3" fmla="*/ 3303718 w 3303718"/>
              <a:gd name="connsiteY3" fmla="*/ 129477 h 713346"/>
              <a:gd name="connsiteX4" fmla="*/ 3303718 w 3303718"/>
              <a:gd name="connsiteY4" fmla="*/ 596569 h 713346"/>
              <a:gd name="connsiteX5" fmla="*/ 3186941 w 3303718"/>
              <a:gd name="connsiteY5" fmla="*/ 713346 h 713346"/>
              <a:gd name="connsiteX6" fmla="*/ 1648749 w 3303718"/>
              <a:gd name="connsiteY6" fmla="*/ 708025 h 713346"/>
              <a:gd name="connsiteX7" fmla="*/ 245865 w 3303718"/>
              <a:gd name="connsiteY7" fmla="*/ 687151 h 713346"/>
              <a:gd name="connsiteX8" fmla="*/ 24313 w 3303718"/>
              <a:gd name="connsiteY8" fmla="*/ 520369 h 713346"/>
              <a:gd name="connsiteX9" fmla="*/ 24312 w 3303718"/>
              <a:gd name="connsiteY9" fmla="*/ 208058 h 713346"/>
              <a:gd name="connsiteX0" fmla="*/ 24312 w 3303718"/>
              <a:gd name="connsiteY0" fmla="*/ 218982 h 724270"/>
              <a:gd name="connsiteX1" fmla="*/ 233958 w 3303718"/>
              <a:gd name="connsiteY1" fmla="*/ 23624 h 724270"/>
              <a:gd name="connsiteX2" fmla="*/ 1584455 w 3303718"/>
              <a:gd name="connsiteY2" fmla="*/ 2193 h 724270"/>
              <a:gd name="connsiteX3" fmla="*/ 3186941 w 3303718"/>
              <a:gd name="connsiteY3" fmla="*/ 23624 h 724270"/>
              <a:gd name="connsiteX4" fmla="*/ 3303718 w 3303718"/>
              <a:gd name="connsiteY4" fmla="*/ 140401 h 724270"/>
              <a:gd name="connsiteX5" fmla="*/ 3303718 w 3303718"/>
              <a:gd name="connsiteY5" fmla="*/ 607493 h 724270"/>
              <a:gd name="connsiteX6" fmla="*/ 3186941 w 3303718"/>
              <a:gd name="connsiteY6" fmla="*/ 724270 h 724270"/>
              <a:gd name="connsiteX7" fmla="*/ 1648749 w 3303718"/>
              <a:gd name="connsiteY7" fmla="*/ 718949 h 724270"/>
              <a:gd name="connsiteX8" fmla="*/ 245865 w 3303718"/>
              <a:gd name="connsiteY8" fmla="*/ 698075 h 724270"/>
              <a:gd name="connsiteX9" fmla="*/ 24313 w 3303718"/>
              <a:gd name="connsiteY9" fmla="*/ 531293 h 724270"/>
              <a:gd name="connsiteX10" fmla="*/ 24312 w 3303718"/>
              <a:gd name="connsiteY10" fmla="*/ 218982 h 724270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36508 h 741796"/>
              <a:gd name="connsiteX1" fmla="*/ 233958 w 3303718"/>
              <a:gd name="connsiteY1" fmla="*/ 41150 h 741796"/>
              <a:gd name="connsiteX2" fmla="*/ 1584455 w 3303718"/>
              <a:gd name="connsiteY2" fmla="*/ 10194 h 741796"/>
              <a:gd name="connsiteX3" fmla="*/ 3186941 w 3303718"/>
              <a:gd name="connsiteY3" fmla="*/ 41150 h 741796"/>
              <a:gd name="connsiteX4" fmla="*/ 3303718 w 3303718"/>
              <a:gd name="connsiteY4" fmla="*/ 157927 h 741796"/>
              <a:gd name="connsiteX5" fmla="*/ 3303718 w 3303718"/>
              <a:gd name="connsiteY5" fmla="*/ 625019 h 741796"/>
              <a:gd name="connsiteX6" fmla="*/ 3186941 w 3303718"/>
              <a:gd name="connsiteY6" fmla="*/ 741796 h 741796"/>
              <a:gd name="connsiteX7" fmla="*/ 1648749 w 3303718"/>
              <a:gd name="connsiteY7" fmla="*/ 736475 h 741796"/>
              <a:gd name="connsiteX8" fmla="*/ 245865 w 3303718"/>
              <a:gd name="connsiteY8" fmla="*/ 715601 h 741796"/>
              <a:gd name="connsiteX9" fmla="*/ 24313 w 3303718"/>
              <a:gd name="connsiteY9" fmla="*/ 548819 h 741796"/>
              <a:gd name="connsiteX10" fmla="*/ 24312 w 3303718"/>
              <a:gd name="connsiteY10" fmla="*/ 236508 h 741796"/>
              <a:gd name="connsiteX0" fmla="*/ 24312 w 3303718"/>
              <a:gd name="connsiteY0" fmla="*/ 232330 h 737618"/>
              <a:gd name="connsiteX1" fmla="*/ 233958 w 3303718"/>
              <a:gd name="connsiteY1" fmla="*/ 36972 h 737618"/>
              <a:gd name="connsiteX2" fmla="*/ 1584455 w 3303718"/>
              <a:gd name="connsiteY2" fmla="*/ 6016 h 737618"/>
              <a:gd name="connsiteX3" fmla="*/ 3186941 w 3303718"/>
              <a:gd name="connsiteY3" fmla="*/ 36972 h 737618"/>
              <a:gd name="connsiteX4" fmla="*/ 3303718 w 3303718"/>
              <a:gd name="connsiteY4" fmla="*/ 153749 h 737618"/>
              <a:gd name="connsiteX5" fmla="*/ 3303718 w 3303718"/>
              <a:gd name="connsiteY5" fmla="*/ 620841 h 737618"/>
              <a:gd name="connsiteX6" fmla="*/ 3186941 w 3303718"/>
              <a:gd name="connsiteY6" fmla="*/ 737618 h 737618"/>
              <a:gd name="connsiteX7" fmla="*/ 1648749 w 3303718"/>
              <a:gd name="connsiteY7" fmla="*/ 732297 h 737618"/>
              <a:gd name="connsiteX8" fmla="*/ 245865 w 3303718"/>
              <a:gd name="connsiteY8" fmla="*/ 711423 h 737618"/>
              <a:gd name="connsiteX9" fmla="*/ 24313 w 3303718"/>
              <a:gd name="connsiteY9" fmla="*/ 544641 h 737618"/>
              <a:gd name="connsiteX10" fmla="*/ 24312 w 3303718"/>
              <a:gd name="connsiteY10" fmla="*/ 232330 h 737618"/>
              <a:gd name="connsiteX0" fmla="*/ 24312 w 3303718"/>
              <a:gd name="connsiteY0" fmla="*/ 226314 h 731602"/>
              <a:gd name="connsiteX1" fmla="*/ 233958 w 3303718"/>
              <a:gd name="connsiteY1" fmla="*/ 30956 h 731602"/>
              <a:gd name="connsiteX2" fmla="*/ 1584455 w 3303718"/>
              <a:gd name="connsiteY2" fmla="*/ 0 h 731602"/>
              <a:gd name="connsiteX3" fmla="*/ 3186941 w 3303718"/>
              <a:gd name="connsiteY3" fmla="*/ 30956 h 731602"/>
              <a:gd name="connsiteX4" fmla="*/ 3303718 w 3303718"/>
              <a:gd name="connsiteY4" fmla="*/ 147733 h 731602"/>
              <a:gd name="connsiteX5" fmla="*/ 3303718 w 3303718"/>
              <a:gd name="connsiteY5" fmla="*/ 614825 h 731602"/>
              <a:gd name="connsiteX6" fmla="*/ 3186941 w 3303718"/>
              <a:gd name="connsiteY6" fmla="*/ 731602 h 731602"/>
              <a:gd name="connsiteX7" fmla="*/ 1648749 w 3303718"/>
              <a:gd name="connsiteY7" fmla="*/ 726281 h 731602"/>
              <a:gd name="connsiteX8" fmla="*/ 245865 w 3303718"/>
              <a:gd name="connsiteY8" fmla="*/ 705407 h 731602"/>
              <a:gd name="connsiteX9" fmla="*/ 24313 w 3303718"/>
              <a:gd name="connsiteY9" fmla="*/ 538625 h 731602"/>
              <a:gd name="connsiteX10" fmla="*/ 24312 w 3303718"/>
              <a:gd name="connsiteY10" fmla="*/ 226314 h 731602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3186941 w 3303718"/>
              <a:gd name="connsiteY3" fmla="*/ 37387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33351"/>
              <a:gd name="connsiteY0" fmla="*/ 232745 h 738033"/>
              <a:gd name="connsiteX1" fmla="*/ 233958 w 3333351"/>
              <a:gd name="connsiteY1" fmla="*/ 37387 h 738033"/>
              <a:gd name="connsiteX2" fmla="*/ 1584455 w 3333351"/>
              <a:gd name="connsiteY2" fmla="*/ 6431 h 738033"/>
              <a:gd name="connsiteX3" fmla="*/ 2874997 w 3333351"/>
              <a:gd name="connsiteY3" fmla="*/ 23099 h 738033"/>
              <a:gd name="connsiteX4" fmla="*/ 3303718 w 3333351"/>
              <a:gd name="connsiteY4" fmla="*/ 154164 h 738033"/>
              <a:gd name="connsiteX5" fmla="*/ 3303718 w 3333351"/>
              <a:gd name="connsiteY5" fmla="*/ 621256 h 738033"/>
              <a:gd name="connsiteX6" fmla="*/ 3186941 w 3333351"/>
              <a:gd name="connsiteY6" fmla="*/ 738033 h 738033"/>
              <a:gd name="connsiteX7" fmla="*/ 1648749 w 3333351"/>
              <a:gd name="connsiteY7" fmla="*/ 732712 h 738033"/>
              <a:gd name="connsiteX8" fmla="*/ 245865 w 3333351"/>
              <a:gd name="connsiteY8" fmla="*/ 711838 h 738033"/>
              <a:gd name="connsiteX9" fmla="*/ 24313 w 3333351"/>
              <a:gd name="connsiteY9" fmla="*/ 545056 h 738033"/>
              <a:gd name="connsiteX10" fmla="*/ 24312 w 3333351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401913"/>
              <a:gd name="connsiteY0" fmla="*/ 232745 h 738033"/>
              <a:gd name="connsiteX1" fmla="*/ 233958 w 3401913"/>
              <a:gd name="connsiteY1" fmla="*/ 37387 h 738033"/>
              <a:gd name="connsiteX2" fmla="*/ 1584455 w 3401913"/>
              <a:gd name="connsiteY2" fmla="*/ 6431 h 738033"/>
              <a:gd name="connsiteX3" fmla="*/ 2874997 w 3401913"/>
              <a:gd name="connsiteY3" fmla="*/ 23099 h 738033"/>
              <a:gd name="connsiteX4" fmla="*/ 3303718 w 3401913"/>
              <a:gd name="connsiteY4" fmla="*/ 154164 h 738033"/>
              <a:gd name="connsiteX5" fmla="*/ 3363249 w 3401913"/>
              <a:gd name="connsiteY5" fmla="*/ 621256 h 738033"/>
              <a:gd name="connsiteX6" fmla="*/ 3186941 w 3401913"/>
              <a:gd name="connsiteY6" fmla="*/ 738033 h 738033"/>
              <a:gd name="connsiteX7" fmla="*/ 1648749 w 3401913"/>
              <a:gd name="connsiteY7" fmla="*/ 732712 h 738033"/>
              <a:gd name="connsiteX8" fmla="*/ 245865 w 3401913"/>
              <a:gd name="connsiteY8" fmla="*/ 711838 h 738033"/>
              <a:gd name="connsiteX9" fmla="*/ 24313 w 3401913"/>
              <a:gd name="connsiteY9" fmla="*/ 545056 h 738033"/>
              <a:gd name="connsiteX10" fmla="*/ 24312 w 3401913"/>
              <a:gd name="connsiteY10" fmla="*/ 232745 h 738033"/>
              <a:gd name="connsiteX0" fmla="*/ 24312 w 3376653"/>
              <a:gd name="connsiteY0" fmla="*/ 232745 h 738033"/>
              <a:gd name="connsiteX1" fmla="*/ 233958 w 3376653"/>
              <a:gd name="connsiteY1" fmla="*/ 37387 h 738033"/>
              <a:gd name="connsiteX2" fmla="*/ 1584455 w 3376653"/>
              <a:gd name="connsiteY2" fmla="*/ 6431 h 738033"/>
              <a:gd name="connsiteX3" fmla="*/ 2874997 w 3376653"/>
              <a:gd name="connsiteY3" fmla="*/ 23099 h 738033"/>
              <a:gd name="connsiteX4" fmla="*/ 3303718 w 3376653"/>
              <a:gd name="connsiteY4" fmla="*/ 154164 h 738033"/>
              <a:gd name="connsiteX5" fmla="*/ 3363249 w 3376653"/>
              <a:gd name="connsiteY5" fmla="*/ 621256 h 738033"/>
              <a:gd name="connsiteX6" fmla="*/ 3186941 w 3376653"/>
              <a:gd name="connsiteY6" fmla="*/ 738033 h 738033"/>
              <a:gd name="connsiteX7" fmla="*/ 1648749 w 3376653"/>
              <a:gd name="connsiteY7" fmla="*/ 732712 h 738033"/>
              <a:gd name="connsiteX8" fmla="*/ 245865 w 3376653"/>
              <a:gd name="connsiteY8" fmla="*/ 711838 h 738033"/>
              <a:gd name="connsiteX9" fmla="*/ 24313 w 3376653"/>
              <a:gd name="connsiteY9" fmla="*/ 545056 h 738033"/>
              <a:gd name="connsiteX10" fmla="*/ 24312 w 3376653"/>
              <a:gd name="connsiteY10" fmla="*/ 232745 h 738033"/>
              <a:gd name="connsiteX0" fmla="*/ 24312 w 3376653"/>
              <a:gd name="connsiteY0" fmla="*/ 232745 h 742732"/>
              <a:gd name="connsiteX1" fmla="*/ 233958 w 3376653"/>
              <a:gd name="connsiteY1" fmla="*/ 37387 h 742732"/>
              <a:gd name="connsiteX2" fmla="*/ 1584455 w 3376653"/>
              <a:gd name="connsiteY2" fmla="*/ 6431 h 742732"/>
              <a:gd name="connsiteX3" fmla="*/ 2874997 w 3376653"/>
              <a:gd name="connsiteY3" fmla="*/ 23099 h 742732"/>
              <a:gd name="connsiteX4" fmla="*/ 3303718 w 3376653"/>
              <a:gd name="connsiteY4" fmla="*/ 154164 h 742732"/>
              <a:gd name="connsiteX5" fmla="*/ 3363249 w 3376653"/>
              <a:gd name="connsiteY5" fmla="*/ 621256 h 742732"/>
              <a:gd name="connsiteX6" fmla="*/ 3186941 w 3376653"/>
              <a:gd name="connsiteY6" fmla="*/ 738033 h 742732"/>
              <a:gd name="connsiteX7" fmla="*/ 1648749 w 3376653"/>
              <a:gd name="connsiteY7" fmla="*/ 732712 h 742732"/>
              <a:gd name="connsiteX8" fmla="*/ 245865 w 3376653"/>
              <a:gd name="connsiteY8" fmla="*/ 711838 h 742732"/>
              <a:gd name="connsiteX9" fmla="*/ 24313 w 3376653"/>
              <a:gd name="connsiteY9" fmla="*/ 545056 h 742732"/>
              <a:gd name="connsiteX10" fmla="*/ 24312 w 3376653"/>
              <a:gd name="connsiteY10" fmla="*/ 232745 h 742732"/>
              <a:gd name="connsiteX0" fmla="*/ 24312 w 3376653"/>
              <a:gd name="connsiteY0" fmla="*/ 232745 h 739558"/>
              <a:gd name="connsiteX1" fmla="*/ 233958 w 3376653"/>
              <a:gd name="connsiteY1" fmla="*/ 37387 h 739558"/>
              <a:gd name="connsiteX2" fmla="*/ 1584455 w 3376653"/>
              <a:gd name="connsiteY2" fmla="*/ 6431 h 739558"/>
              <a:gd name="connsiteX3" fmla="*/ 2874997 w 3376653"/>
              <a:gd name="connsiteY3" fmla="*/ 23099 h 739558"/>
              <a:gd name="connsiteX4" fmla="*/ 3303718 w 3376653"/>
              <a:gd name="connsiteY4" fmla="*/ 154164 h 739558"/>
              <a:gd name="connsiteX5" fmla="*/ 3363249 w 3376653"/>
              <a:gd name="connsiteY5" fmla="*/ 621256 h 739558"/>
              <a:gd name="connsiteX6" fmla="*/ 3186941 w 3376653"/>
              <a:gd name="connsiteY6" fmla="*/ 738033 h 739558"/>
              <a:gd name="connsiteX7" fmla="*/ 1648749 w 3376653"/>
              <a:gd name="connsiteY7" fmla="*/ 732712 h 739558"/>
              <a:gd name="connsiteX8" fmla="*/ 245865 w 3376653"/>
              <a:gd name="connsiteY8" fmla="*/ 711838 h 739558"/>
              <a:gd name="connsiteX9" fmla="*/ 24313 w 3376653"/>
              <a:gd name="connsiteY9" fmla="*/ 545056 h 739558"/>
              <a:gd name="connsiteX10" fmla="*/ 24312 w 3376653"/>
              <a:gd name="connsiteY10" fmla="*/ 232745 h 739558"/>
              <a:gd name="connsiteX0" fmla="*/ 24312 w 3382447"/>
              <a:gd name="connsiteY0" fmla="*/ 232745 h 738033"/>
              <a:gd name="connsiteX1" fmla="*/ 233958 w 3382447"/>
              <a:gd name="connsiteY1" fmla="*/ 37387 h 738033"/>
              <a:gd name="connsiteX2" fmla="*/ 1584455 w 3382447"/>
              <a:gd name="connsiteY2" fmla="*/ 6431 h 738033"/>
              <a:gd name="connsiteX3" fmla="*/ 2874997 w 3382447"/>
              <a:gd name="connsiteY3" fmla="*/ 23099 h 738033"/>
              <a:gd name="connsiteX4" fmla="*/ 3303718 w 3382447"/>
              <a:gd name="connsiteY4" fmla="*/ 154164 h 738033"/>
              <a:gd name="connsiteX5" fmla="*/ 3370393 w 3382447"/>
              <a:gd name="connsiteY5" fmla="*/ 583156 h 738033"/>
              <a:gd name="connsiteX6" fmla="*/ 3186941 w 3382447"/>
              <a:gd name="connsiteY6" fmla="*/ 738033 h 738033"/>
              <a:gd name="connsiteX7" fmla="*/ 1648749 w 3382447"/>
              <a:gd name="connsiteY7" fmla="*/ 732712 h 738033"/>
              <a:gd name="connsiteX8" fmla="*/ 245865 w 3382447"/>
              <a:gd name="connsiteY8" fmla="*/ 711838 h 738033"/>
              <a:gd name="connsiteX9" fmla="*/ 24313 w 3382447"/>
              <a:gd name="connsiteY9" fmla="*/ 545056 h 738033"/>
              <a:gd name="connsiteX10" fmla="*/ 24312 w 3382447"/>
              <a:gd name="connsiteY10" fmla="*/ 232745 h 738033"/>
              <a:gd name="connsiteX0" fmla="*/ 24312 w 3365879"/>
              <a:gd name="connsiteY0" fmla="*/ 232745 h 738033"/>
              <a:gd name="connsiteX1" fmla="*/ 233958 w 3365879"/>
              <a:gd name="connsiteY1" fmla="*/ 37387 h 738033"/>
              <a:gd name="connsiteX2" fmla="*/ 1584455 w 3365879"/>
              <a:gd name="connsiteY2" fmla="*/ 6431 h 738033"/>
              <a:gd name="connsiteX3" fmla="*/ 2874997 w 3365879"/>
              <a:gd name="connsiteY3" fmla="*/ 23099 h 738033"/>
              <a:gd name="connsiteX4" fmla="*/ 3303718 w 3365879"/>
              <a:gd name="connsiteY4" fmla="*/ 154164 h 738033"/>
              <a:gd name="connsiteX5" fmla="*/ 3348962 w 3365879"/>
              <a:gd name="connsiteY5" fmla="*/ 564106 h 738033"/>
              <a:gd name="connsiteX6" fmla="*/ 3186941 w 3365879"/>
              <a:gd name="connsiteY6" fmla="*/ 738033 h 738033"/>
              <a:gd name="connsiteX7" fmla="*/ 1648749 w 3365879"/>
              <a:gd name="connsiteY7" fmla="*/ 732712 h 738033"/>
              <a:gd name="connsiteX8" fmla="*/ 245865 w 3365879"/>
              <a:gd name="connsiteY8" fmla="*/ 711838 h 738033"/>
              <a:gd name="connsiteX9" fmla="*/ 24313 w 3365879"/>
              <a:gd name="connsiteY9" fmla="*/ 545056 h 738033"/>
              <a:gd name="connsiteX10" fmla="*/ 24312 w 3365879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40414"/>
              <a:gd name="connsiteX1" fmla="*/ 233958 w 3362717"/>
              <a:gd name="connsiteY1" fmla="*/ 37387 h 740414"/>
              <a:gd name="connsiteX2" fmla="*/ 1584455 w 3362717"/>
              <a:gd name="connsiteY2" fmla="*/ 6431 h 740414"/>
              <a:gd name="connsiteX3" fmla="*/ 2874997 w 3362717"/>
              <a:gd name="connsiteY3" fmla="*/ 23099 h 740414"/>
              <a:gd name="connsiteX4" fmla="*/ 3303718 w 3362717"/>
              <a:gd name="connsiteY4" fmla="*/ 154164 h 740414"/>
              <a:gd name="connsiteX5" fmla="*/ 3348962 w 3362717"/>
              <a:gd name="connsiteY5" fmla="*/ 564106 h 740414"/>
              <a:gd name="connsiteX6" fmla="*/ 3058353 w 3362717"/>
              <a:gd name="connsiteY6" fmla="*/ 740414 h 740414"/>
              <a:gd name="connsiteX7" fmla="*/ 1648749 w 3362717"/>
              <a:gd name="connsiteY7" fmla="*/ 732712 h 740414"/>
              <a:gd name="connsiteX8" fmla="*/ 245865 w 3362717"/>
              <a:gd name="connsiteY8" fmla="*/ 711838 h 740414"/>
              <a:gd name="connsiteX9" fmla="*/ 24313 w 3362717"/>
              <a:gd name="connsiteY9" fmla="*/ 545056 h 740414"/>
              <a:gd name="connsiteX10" fmla="*/ 24312 w 3362717"/>
              <a:gd name="connsiteY10" fmla="*/ 232745 h 740414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245865 w 3362717"/>
              <a:gd name="connsiteY8" fmla="*/ 734269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901491 w 3362717"/>
              <a:gd name="connsiteY3" fmla="*/ 19091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409738"/>
              <a:gd name="connsiteY0" fmla="*/ 255176 h 770021"/>
              <a:gd name="connsiteX1" fmla="*/ 163309 w 3409738"/>
              <a:gd name="connsiteY1" fmla="*/ 20159 h 770021"/>
              <a:gd name="connsiteX2" fmla="*/ 1584455 w 3409738"/>
              <a:gd name="connsiteY2" fmla="*/ 28862 h 770021"/>
              <a:gd name="connsiteX3" fmla="*/ 2901491 w 3409738"/>
              <a:gd name="connsiteY3" fmla="*/ 19091 h 770021"/>
              <a:gd name="connsiteX4" fmla="*/ 3383199 w 3409738"/>
              <a:gd name="connsiteY4" fmla="*/ 176595 h 770021"/>
              <a:gd name="connsiteX5" fmla="*/ 3348962 w 3409738"/>
              <a:gd name="connsiteY5" fmla="*/ 586537 h 770021"/>
              <a:gd name="connsiteX6" fmla="*/ 3058353 w 3409738"/>
              <a:gd name="connsiteY6" fmla="*/ 762845 h 770021"/>
              <a:gd name="connsiteX7" fmla="*/ 1648749 w 3409738"/>
              <a:gd name="connsiteY7" fmla="*/ 755143 h 770021"/>
              <a:gd name="connsiteX8" fmla="*/ 166384 w 3409738"/>
              <a:gd name="connsiteY8" fmla="*/ 760708 h 770021"/>
              <a:gd name="connsiteX9" fmla="*/ 24313 w 3409738"/>
              <a:gd name="connsiteY9" fmla="*/ 567487 h 770021"/>
              <a:gd name="connsiteX10" fmla="*/ 24312 w 3409738"/>
              <a:gd name="connsiteY10" fmla="*/ 255176 h 770021"/>
              <a:gd name="connsiteX0" fmla="*/ 24312 w 3422615"/>
              <a:gd name="connsiteY0" fmla="*/ 255176 h 770021"/>
              <a:gd name="connsiteX1" fmla="*/ 163309 w 3422615"/>
              <a:gd name="connsiteY1" fmla="*/ 20159 h 770021"/>
              <a:gd name="connsiteX2" fmla="*/ 1584455 w 3422615"/>
              <a:gd name="connsiteY2" fmla="*/ 28862 h 770021"/>
              <a:gd name="connsiteX3" fmla="*/ 2901491 w 3422615"/>
              <a:gd name="connsiteY3" fmla="*/ 19091 h 770021"/>
              <a:gd name="connsiteX4" fmla="*/ 3383199 w 3422615"/>
              <a:gd name="connsiteY4" fmla="*/ 176595 h 770021"/>
              <a:gd name="connsiteX5" fmla="*/ 3393118 w 3422615"/>
              <a:gd name="connsiteY5" fmla="*/ 599757 h 770021"/>
              <a:gd name="connsiteX6" fmla="*/ 3058353 w 3422615"/>
              <a:gd name="connsiteY6" fmla="*/ 762845 h 770021"/>
              <a:gd name="connsiteX7" fmla="*/ 1648749 w 3422615"/>
              <a:gd name="connsiteY7" fmla="*/ 755143 h 770021"/>
              <a:gd name="connsiteX8" fmla="*/ 166384 w 3422615"/>
              <a:gd name="connsiteY8" fmla="*/ 760708 h 770021"/>
              <a:gd name="connsiteX9" fmla="*/ 24313 w 3422615"/>
              <a:gd name="connsiteY9" fmla="*/ 567487 h 770021"/>
              <a:gd name="connsiteX10" fmla="*/ 24312 w 3422615"/>
              <a:gd name="connsiteY10" fmla="*/ 255176 h 77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22615" h="770021">
                <a:moveTo>
                  <a:pt x="24312" y="255176"/>
                </a:moveTo>
                <a:cubicBezTo>
                  <a:pt x="50506" y="193063"/>
                  <a:pt x="82146" y="53496"/>
                  <a:pt x="163309" y="20159"/>
                </a:cubicBezTo>
                <a:cubicBezTo>
                  <a:pt x="335226" y="-25497"/>
                  <a:pt x="1056571" y="19337"/>
                  <a:pt x="1584455" y="28862"/>
                </a:cubicBezTo>
                <a:cubicBezTo>
                  <a:pt x="2059950" y="47912"/>
                  <a:pt x="2612566" y="-1562"/>
                  <a:pt x="2901491" y="19091"/>
                </a:cubicBezTo>
                <a:cubicBezTo>
                  <a:pt x="2965985" y="19091"/>
                  <a:pt x="3302237" y="47807"/>
                  <a:pt x="3383199" y="176595"/>
                </a:cubicBezTo>
                <a:cubicBezTo>
                  <a:pt x="3449874" y="334673"/>
                  <a:pt x="3416930" y="494067"/>
                  <a:pt x="3393118" y="599757"/>
                </a:cubicBezTo>
                <a:cubicBezTo>
                  <a:pt x="3338349" y="740451"/>
                  <a:pt x="3160948" y="750938"/>
                  <a:pt x="3058353" y="762845"/>
                </a:cubicBezTo>
                <a:cubicBezTo>
                  <a:pt x="2748029" y="781709"/>
                  <a:pt x="2118617" y="757710"/>
                  <a:pt x="1648749" y="755143"/>
                </a:cubicBezTo>
                <a:cubicBezTo>
                  <a:pt x="1179533" y="742629"/>
                  <a:pt x="609407" y="782747"/>
                  <a:pt x="166384" y="760708"/>
                </a:cubicBezTo>
                <a:cubicBezTo>
                  <a:pt x="94746" y="753565"/>
                  <a:pt x="62413" y="643887"/>
                  <a:pt x="24313" y="567487"/>
                </a:cubicBezTo>
                <a:cubicBezTo>
                  <a:pt x="-1880" y="479259"/>
                  <a:pt x="-13788" y="360073"/>
                  <a:pt x="24312" y="255176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32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바다가 아픈 이유</a:t>
            </a:r>
            <a:endParaRPr lang="ko-KR" altLang="en-US" sz="3200" dirty="0">
              <a:solidFill>
                <a:srgbClr val="A5A5A5">
                  <a:lumMod val="50000"/>
                </a:srgb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15" name="Google Shape;4926;p53"/>
          <p:cNvSpPr txBox="1">
            <a:spLocks/>
          </p:cNvSpPr>
          <p:nvPr/>
        </p:nvSpPr>
        <p:spPr>
          <a:xfrm>
            <a:off x="1320596" y="502187"/>
            <a:ext cx="5129468" cy="34665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ko-KR" altLang="en-US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바다의 이야기</a:t>
            </a:r>
            <a:endParaRPr lang="en-US" altLang="ko-KR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  <a:cs typeface="상주곶감체" panose="020B0600000101010101" pitchFamily="50" charset="-127"/>
            </a:endParaRPr>
          </a:p>
        </p:txBody>
      </p:sp>
      <p:pic>
        <p:nvPicPr>
          <p:cNvPr id="17" name="Picture 4" descr="クラゲのイラスト | かわいいフリー素材集 いらすとや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54" y="390675"/>
            <a:ext cx="639078" cy="61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직사각형 17"/>
          <p:cNvSpPr/>
          <p:nvPr/>
        </p:nvSpPr>
        <p:spPr>
          <a:xfrm>
            <a:off x="959002" y="1883517"/>
            <a:ext cx="72259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지구 곳곳에서 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ㅇ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ㅇ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 된 물이 흘러와요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20" name="모서리가 둥근 직사각형 19"/>
          <p:cNvSpPr/>
          <p:nvPr/>
        </p:nvSpPr>
        <p:spPr>
          <a:xfrm>
            <a:off x="3885330" y="1988668"/>
            <a:ext cx="985019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오염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869792" y="2637960"/>
            <a:ext cx="74044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매년 수백만 톤의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ㅆ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ㄹ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ㄱ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가 흘러 들어오고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,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3953582" y="2727595"/>
            <a:ext cx="1346044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쓰레기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115119" y="3438869"/>
            <a:ext cx="6913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ㅇ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ㄷ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가 올라가 생명체가 줄어들죠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24" name="모서리가 둥근 직사각형 23"/>
          <p:cNvSpPr/>
          <p:nvPr/>
        </p:nvSpPr>
        <p:spPr>
          <a:xfrm>
            <a:off x="1795135" y="3531892"/>
            <a:ext cx="897417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온도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95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2" grpId="0" animBg="1"/>
      <p:bldP spid="23" grpId="0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668854" y="1390141"/>
            <a:ext cx="7806291" cy="3219051"/>
          </a:xfrm>
          <a:prstGeom prst="roundRect">
            <a:avLst>
              <a:gd name="adj" fmla="val 61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7"/>
          <p:cNvSpPr/>
          <p:nvPr/>
        </p:nvSpPr>
        <p:spPr>
          <a:xfrm>
            <a:off x="2618233" y="1141349"/>
            <a:ext cx="3972138" cy="554807"/>
          </a:xfrm>
          <a:custGeom>
            <a:avLst/>
            <a:gdLst>
              <a:gd name="connsiteX0" fmla="*/ 0 w 3281787"/>
              <a:gd name="connsiteY0" fmla="*/ 116777 h 700646"/>
              <a:gd name="connsiteX1" fmla="*/ 11677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0 w 3281787"/>
              <a:gd name="connsiteY0" fmla="*/ 11677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19050 w 3281787"/>
              <a:gd name="connsiteY0" fmla="*/ 21202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19050 w 3281787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231077 w 3291312"/>
              <a:gd name="connsiteY6" fmla="*/ 6625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35827 w 3291312"/>
              <a:gd name="connsiteY6" fmla="*/ 64349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0496 w 3283233"/>
              <a:gd name="connsiteY0" fmla="*/ 212027 h 700646"/>
              <a:gd name="connsiteX1" fmla="*/ 213473 w 3283233"/>
              <a:gd name="connsiteY1" fmla="*/ 0 h 700646"/>
              <a:gd name="connsiteX2" fmla="*/ 3166456 w 3283233"/>
              <a:gd name="connsiteY2" fmla="*/ 0 h 700646"/>
              <a:gd name="connsiteX3" fmla="*/ 3283233 w 3283233"/>
              <a:gd name="connsiteY3" fmla="*/ 116777 h 700646"/>
              <a:gd name="connsiteX4" fmla="*/ 3283233 w 3283233"/>
              <a:gd name="connsiteY4" fmla="*/ 583869 h 700646"/>
              <a:gd name="connsiteX5" fmla="*/ 3166456 w 3283233"/>
              <a:gd name="connsiteY5" fmla="*/ 700646 h 700646"/>
              <a:gd name="connsiteX6" fmla="*/ 127748 w 3283233"/>
              <a:gd name="connsiteY6" fmla="*/ 643496 h 700646"/>
              <a:gd name="connsiteX7" fmla="*/ 1446 w 3283233"/>
              <a:gd name="connsiteY7" fmla="*/ 536244 h 700646"/>
              <a:gd name="connsiteX8" fmla="*/ 20496 w 3283233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208058 h 713346"/>
              <a:gd name="connsiteX1" fmla="*/ 233958 w 3303718"/>
              <a:gd name="connsiteY1" fmla="*/ 12700 h 713346"/>
              <a:gd name="connsiteX2" fmla="*/ 3186941 w 3303718"/>
              <a:gd name="connsiteY2" fmla="*/ 12700 h 713346"/>
              <a:gd name="connsiteX3" fmla="*/ 3303718 w 3303718"/>
              <a:gd name="connsiteY3" fmla="*/ 129477 h 713346"/>
              <a:gd name="connsiteX4" fmla="*/ 3303718 w 3303718"/>
              <a:gd name="connsiteY4" fmla="*/ 596569 h 713346"/>
              <a:gd name="connsiteX5" fmla="*/ 3186941 w 3303718"/>
              <a:gd name="connsiteY5" fmla="*/ 713346 h 713346"/>
              <a:gd name="connsiteX6" fmla="*/ 1648749 w 3303718"/>
              <a:gd name="connsiteY6" fmla="*/ 708025 h 713346"/>
              <a:gd name="connsiteX7" fmla="*/ 245865 w 3303718"/>
              <a:gd name="connsiteY7" fmla="*/ 687151 h 713346"/>
              <a:gd name="connsiteX8" fmla="*/ 24313 w 3303718"/>
              <a:gd name="connsiteY8" fmla="*/ 520369 h 713346"/>
              <a:gd name="connsiteX9" fmla="*/ 24312 w 3303718"/>
              <a:gd name="connsiteY9" fmla="*/ 208058 h 713346"/>
              <a:gd name="connsiteX0" fmla="*/ 24312 w 3303718"/>
              <a:gd name="connsiteY0" fmla="*/ 218982 h 724270"/>
              <a:gd name="connsiteX1" fmla="*/ 233958 w 3303718"/>
              <a:gd name="connsiteY1" fmla="*/ 23624 h 724270"/>
              <a:gd name="connsiteX2" fmla="*/ 1584455 w 3303718"/>
              <a:gd name="connsiteY2" fmla="*/ 2193 h 724270"/>
              <a:gd name="connsiteX3" fmla="*/ 3186941 w 3303718"/>
              <a:gd name="connsiteY3" fmla="*/ 23624 h 724270"/>
              <a:gd name="connsiteX4" fmla="*/ 3303718 w 3303718"/>
              <a:gd name="connsiteY4" fmla="*/ 140401 h 724270"/>
              <a:gd name="connsiteX5" fmla="*/ 3303718 w 3303718"/>
              <a:gd name="connsiteY5" fmla="*/ 607493 h 724270"/>
              <a:gd name="connsiteX6" fmla="*/ 3186941 w 3303718"/>
              <a:gd name="connsiteY6" fmla="*/ 724270 h 724270"/>
              <a:gd name="connsiteX7" fmla="*/ 1648749 w 3303718"/>
              <a:gd name="connsiteY7" fmla="*/ 718949 h 724270"/>
              <a:gd name="connsiteX8" fmla="*/ 245865 w 3303718"/>
              <a:gd name="connsiteY8" fmla="*/ 698075 h 724270"/>
              <a:gd name="connsiteX9" fmla="*/ 24313 w 3303718"/>
              <a:gd name="connsiteY9" fmla="*/ 531293 h 724270"/>
              <a:gd name="connsiteX10" fmla="*/ 24312 w 3303718"/>
              <a:gd name="connsiteY10" fmla="*/ 218982 h 724270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36508 h 741796"/>
              <a:gd name="connsiteX1" fmla="*/ 233958 w 3303718"/>
              <a:gd name="connsiteY1" fmla="*/ 41150 h 741796"/>
              <a:gd name="connsiteX2" fmla="*/ 1584455 w 3303718"/>
              <a:gd name="connsiteY2" fmla="*/ 10194 h 741796"/>
              <a:gd name="connsiteX3" fmla="*/ 3186941 w 3303718"/>
              <a:gd name="connsiteY3" fmla="*/ 41150 h 741796"/>
              <a:gd name="connsiteX4" fmla="*/ 3303718 w 3303718"/>
              <a:gd name="connsiteY4" fmla="*/ 157927 h 741796"/>
              <a:gd name="connsiteX5" fmla="*/ 3303718 w 3303718"/>
              <a:gd name="connsiteY5" fmla="*/ 625019 h 741796"/>
              <a:gd name="connsiteX6" fmla="*/ 3186941 w 3303718"/>
              <a:gd name="connsiteY6" fmla="*/ 741796 h 741796"/>
              <a:gd name="connsiteX7" fmla="*/ 1648749 w 3303718"/>
              <a:gd name="connsiteY7" fmla="*/ 736475 h 741796"/>
              <a:gd name="connsiteX8" fmla="*/ 245865 w 3303718"/>
              <a:gd name="connsiteY8" fmla="*/ 715601 h 741796"/>
              <a:gd name="connsiteX9" fmla="*/ 24313 w 3303718"/>
              <a:gd name="connsiteY9" fmla="*/ 548819 h 741796"/>
              <a:gd name="connsiteX10" fmla="*/ 24312 w 3303718"/>
              <a:gd name="connsiteY10" fmla="*/ 236508 h 741796"/>
              <a:gd name="connsiteX0" fmla="*/ 24312 w 3303718"/>
              <a:gd name="connsiteY0" fmla="*/ 232330 h 737618"/>
              <a:gd name="connsiteX1" fmla="*/ 233958 w 3303718"/>
              <a:gd name="connsiteY1" fmla="*/ 36972 h 737618"/>
              <a:gd name="connsiteX2" fmla="*/ 1584455 w 3303718"/>
              <a:gd name="connsiteY2" fmla="*/ 6016 h 737618"/>
              <a:gd name="connsiteX3" fmla="*/ 3186941 w 3303718"/>
              <a:gd name="connsiteY3" fmla="*/ 36972 h 737618"/>
              <a:gd name="connsiteX4" fmla="*/ 3303718 w 3303718"/>
              <a:gd name="connsiteY4" fmla="*/ 153749 h 737618"/>
              <a:gd name="connsiteX5" fmla="*/ 3303718 w 3303718"/>
              <a:gd name="connsiteY5" fmla="*/ 620841 h 737618"/>
              <a:gd name="connsiteX6" fmla="*/ 3186941 w 3303718"/>
              <a:gd name="connsiteY6" fmla="*/ 737618 h 737618"/>
              <a:gd name="connsiteX7" fmla="*/ 1648749 w 3303718"/>
              <a:gd name="connsiteY7" fmla="*/ 732297 h 737618"/>
              <a:gd name="connsiteX8" fmla="*/ 245865 w 3303718"/>
              <a:gd name="connsiteY8" fmla="*/ 711423 h 737618"/>
              <a:gd name="connsiteX9" fmla="*/ 24313 w 3303718"/>
              <a:gd name="connsiteY9" fmla="*/ 544641 h 737618"/>
              <a:gd name="connsiteX10" fmla="*/ 24312 w 3303718"/>
              <a:gd name="connsiteY10" fmla="*/ 232330 h 737618"/>
              <a:gd name="connsiteX0" fmla="*/ 24312 w 3303718"/>
              <a:gd name="connsiteY0" fmla="*/ 226314 h 731602"/>
              <a:gd name="connsiteX1" fmla="*/ 233958 w 3303718"/>
              <a:gd name="connsiteY1" fmla="*/ 30956 h 731602"/>
              <a:gd name="connsiteX2" fmla="*/ 1584455 w 3303718"/>
              <a:gd name="connsiteY2" fmla="*/ 0 h 731602"/>
              <a:gd name="connsiteX3" fmla="*/ 3186941 w 3303718"/>
              <a:gd name="connsiteY3" fmla="*/ 30956 h 731602"/>
              <a:gd name="connsiteX4" fmla="*/ 3303718 w 3303718"/>
              <a:gd name="connsiteY4" fmla="*/ 147733 h 731602"/>
              <a:gd name="connsiteX5" fmla="*/ 3303718 w 3303718"/>
              <a:gd name="connsiteY5" fmla="*/ 614825 h 731602"/>
              <a:gd name="connsiteX6" fmla="*/ 3186941 w 3303718"/>
              <a:gd name="connsiteY6" fmla="*/ 731602 h 731602"/>
              <a:gd name="connsiteX7" fmla="*/ 1648749 w 3303718"/>
              <a:gd name="connsiteY7" fmla="*/ 726281 h 731602"/>
              <a:gd name="connsiteX8" fmla="*/ 245865 w 3303718"/>
              <a:gd name="connsiteY8" fmla="*/ 705407 h 731602"/>
              <a:gd name="connsiteX9" fmla="*/ 24313 w 3303718"/>
              <a:gd name="connsiteY9" fmla="*/ 538625 h 731602"/>
              <a:gd name="connsiteX10" fmla="*/ 24312 w 3303718"/>
              <a:gd name="connsiteY10" fmla="*/ 226314 h 731602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3186941 w 3303718"/>
              <a:gd name="connsiteY3" fmla="*/ 37387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33351"/>
              <a:gd name="connsiteY0" fmla="*/ 232745 h 738033"/>
              <a:gd name="connsiteX1" fmla="*/ 233958 w 3333351"/>
              <a:gd name="connsiteY1" fmla="*/ 37387 h 738033"/>
              <a:gd name="connsiteX2" fmla="*/ 1584455 w 3333351"/>
              <a:gd name="connsiteY2" fmla="*/ 6431 h 738033"/>
              <a:gd name="connsiteX3" fmla="*/ 2874997 w 3333351"/>
              <a:gd name="connsiteY3" fmla="*/ 23099 h 738033"/>
              <a:gd name="connsiteX4" fmla="*/ 3303718 w 3333351"/>
              <a:gd name="connsiteY4" fmla="*/ 154164 h 738033"/>
              <a:gd name="connsiteX5" fmla="*/ 3303718 w 3333351"/>
              <a:gd name="connsiteY5" fmla="*/ 621256 h 738033"/>
              <a:gd name="connsiteX6" fmla="*/ 3186941 w 3333351"/>
              <a:gd name="connsiteY6" fmla="*/ 738033 h 738033"/>
              <a:gd name="connsiteX7" fmla="*/ 1648749 w 3333351"/>
              <a:gd name="connsiteY7" fmla="*/ 732712 h 738033"/>
              <a:gd name="connsiteX8" fmla="*/ 245865 w 3333351"/>
              <a:gd name="connsiteY8" fmla="*/ 711838 h 738033"/>
              <a:gd name="connsiteX9" fmla="*/ 24313 w 3333351"/>
              <a:gd name="connsiteY9" fmla="*/ 545056 h 738033"/>
              <a:gd name="connsiteX10" fmla="*/ 24312 w 3333351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401913"/>
              <a:gd name="connsiteY0" fmla="*/ 232745 h 738033"/>
              <a:gd name="connsiteX1" fmla="*/ 233958 w 3401913"/>
              <a:gd name="connsiteY1" fmla="*/ 37387 h 738033"/>
              <a:gd name="connsiteX2" fmla="*/ 1584455 w 3401913"/>
              <a:gd name="connsiteY2" fmla="*/ 6431 h 738033"/>
              <a:gd name="connsiteX3" fmla="*/ 2874997 w 3401913"/>
              <a:gd name="connsiteY3" fmla="*/ 23099 h 738033"/>
              <a:gd name="connsiteX4" fmla="*/ 3303718 w 3401913"/>
              <a:gd name="connsiteY4" fmla="*/ 154164 h 738033"/>
              <a:gd name="connsiteX5" fmla="*/ 3363249 w 3401913"/>
              <a:gd name="connsiteY5" fmla="*/ 621256 h 738033"/>
              <a:gd name="connsiteX6" fmla="*/ 3186941 w 3401913"/>
              <a:gd name="connsiteY6" fmla="*/ 738033 h 738033"/>
              <a:gd name="connsiteX7" fmla="*/ 1648749 w 3401913"/>
              <a:gd name="connsiteY7" fmla="*/ 732712 h 738033"/>
              <a:gd name="connsiteX8" fmla="*/ 245865 w 3401913"/>
              <a:gd name="connsiteY8" fmla="*/ 711838 h 738033"/>
              <a:gd name="connsiteX9" fmla="*/ 24313 w 3401913"/>
              <a:gd name="connsiteY9" fmla="*/ 545056 h 738033"/>
              <a:gd name="connsiteX10" fmla="*/ 24312 w 3401913"/>
              <a:gd name="connsiteY10" fmla="*/ 232745 h 738033"/>
              <a:gd name="connsiteX0" fmla="*/ 24312 w 3376653"/>
              <a:gd name="connsiteY0" fmla="*/ 232745 h 738033"/>
              <a:gd name="connsiteX1" fmla="*/ 233958 w 3376653"/>
              <a:gd name="connsiteY1" fmla="*/ 37387 h 738033"/>
              <a:gd name="connsiteX2" fmla="*/ 1584455 w 3376653"/>
              <a:gd name="connsiteY2" fmla="*/ 6431 h 738033"/>
              <a:gd name="connsiteX3" fmla="*/ 2874997 w 3376653"/>
              <a:gd name="connsiteY3" fmla="*/ 23099 h 738033"/>
              <a:gd name="connsiteX4" fmla="*/ 3303718 w 3376653"/>
              <a:gd name="connsiteY4" fmla="*/ 154164 h 738033"/>
              <a:gd name="connsiteX5" fmla="*/ 3363249 w 3376653"/>
              <a:gd name="connsiteY5" fmla="*/ 621256 h 738033"/>
              <a:gd name="connsiteX6" fmla="*/ 3186941 w 3376653"/>
              <a:gd name="connsiteY6" fmla="*/ 738033 h 738033"/>
              <a:gd name="connsiteX7" fmla="*/ 1648749 w 3376653"/>
              <a:gd name="connsiteY7" fmla="*/ 732712 h 738033"/>
              <a:gd name="connsiteX8" fmla="*/ 245865 w 3376653"/>
              <a:gd name="connsiteY8" fmla="*/ 711838 h 738033"/>
              <a:gd name="connsiteX9" fmla="*/ 24313 w 3376653"/>
              <a:gd name="connsiteY9" fmla="*/ 545056 h 738033"/>
              <a:gd name="connsiteX10" fmla="*/ 24312 w 3376653"/>
              <a:gd name="connsiteY10" fmla="*/ 232745 h 738033"/>
              <a:gd name="connsiteX0" fmla="*/ 24312 w 3376653"/>
              <a:gd name="connsiteY0" fmla="*/ 232745 h 742732"/>
              <a:gd name="connsiteX1" fmla="*/ 233958 w 3376653"/>
              <a:gd name="connsiteY1" fmla="*/ 37387 h 742732"/>
              <a:gd name="connsiteX2" fmla="*/ 1584455 w 3376653"/>
              <a:gd name="connsiteY2" fmla="*/ 6431 h 742732"/>
              <a:gd name="connsiteX3" fmla="*/ 2874997 w 3376653"/>
              <a:gd name="connsiteY3" fmla="*/ 23099 h 742732"/>
              <a:gd name="connsiteX4" fmla="*/ 3303718 w 3376653"/>
              <a:gd name="connsiteY4" fmla="*/ 154164 h 742732"/>
              <a:gd name="connsiteX5" fmla="*/ 3363249 w 3376653"/>
              <a:gd name="connsiteY5" fmla="*/ 621256 h 742732"/>
              <a:gd name="connsiteX6" fmla="*/ 3186941 w 3376653"/>
              <a:gd name="connsiteY6" fmla="*/ 738033 h 742732"/>
              <a:gd name="connsiteX7" fmla="*/ 1648749 w 3376653"/>
              <a:gd name="connsiteY7" fmla="*/ 732712 h 742732"/>
              <a:gd name="connsiteX8" fmla="*/ 245865 w 3376653"/>
              <a:gd name="connsiteY8" fmla="*/ 711838 h 742732"/>
              <a:gd name="connsiteX9" fmla="*/ 24313 w 3376653"/>
              <a:gd name="connsiteY9" fmla="*/ 545056 h 742732"/>
              <a:gd name="connsiteX10" fmla="*/ 24312 w 3376653"/>
              <a:gd name="connsiteY10" fmla="*/ 232745 h 742732"/>
              <a:gd name="connsiteX0" fmla="*/ 24312 w 3376653"/>
              <a:gd name="connsiteY0" fmla="*/ 232745 h 739558"/>
              <a:gd name="connsiteX1" fmla="*/ 233958 w 3376653"/>
              <a:gd name="connsiteY1" fmla="*/ 37387 h 739558"/>
              <a:gd name="connsiteX2" fmla="*/ 1584455 w 3376653"/>
              <a:gd name="connsiteY2" fmla="*/ 6431 h 739558"/>
              <a:gd name="connsiteX3" fmla="*/ 2874997 w 3376653"/>
              <a:gd name="connsiteY3" fmla="*/ 23099 h 739558"/>
              <a:gd name="connsiteX4" fmla="*/ 3303718 w 3376653"/>
              <a:gd name="connsiteY4" fmla="*/ 154164 h 739558"/>
              <a:gd name="connsiteX5" fmla="*/ 3363249 w 3376653"/>
              <a:gd name="connsiteY5" fmla="*/ 621256 h 739558"/>
              <a:gd name="connsiteX6" fmla="*/ 3186941 w 3376653"/>
              <a:gd name="connsiteY6" fmla="*/ 738033 h 739558"/>
              <a:gd name="connsiteX7" fmla="*/ 1648749 w 3376653"/>
              <a:gd name="connsiteY7" fmla="*/ 732712 h 739558"/>
              <a:gd name="connsiteX8" fmla="*/ 245865 w 3376653"/>
              <a:gd name="connsiteY8" fmla="*/ 711838 h 739558"/>
              <a:gd name="connsiteX9" fmla="*/ 24313 w 3376653"/>
              <a:gd name="connsiteY9" fmla="*/ 545056 h 739558"/>
              <a:gd name="connsiteX10" fmla="*/ 24312 w 3376653"/>
              <a:gd name="connsiteY10" fmla="*/ 232745 h 739558"/>
              <a:gd name="connsiteX0" fmla="*/ 24312 w 3382447"/>
              <a:gd name="connsiteY0" fmla="*/ 232745 h 738033"/>
              <a:gd name="connsiteX1" fmla="*/ 233958 w 3382447"/>
              <a:gd name="connsiteY1" fmla="*/ 37387 h 738033"/>
              <a:gd name="connsiteX2" fmla="*/ 1584455 w 3382447"/>
              <a:gd name="connsiteY2" fmla="*/ 6431 h 738033"/>
              <a:gd name="connsiteX3" fmla="*/ 2874997 w 3382447"/>
              <a:gd name="connsiteY3" fmla="*/ 23099 h 738033"/>
              <a:gd name="connsiteX4" fmla="*/ 3303718 w 3382447"/>
              <a:gd name="connsiteY4" fmla="*/ 154164 h 738033"/>
              <a:gd name="connsiteX5" fmla="*/ 3370393 w 3382447"/>
              <a:gd name="connsiteY5" fmla="*/ 583156 h 738033"/>
              <a:gd name="connsiteX6" fmla="*/ 3186941 w 3382447"/>
              <a:gd name="connsiteY6" fmla="*/ 738033 h 738033"/>
              <a:gd name="connsiteX7" fmla="*/ 1648749 w 3382447"/>
              <a:gd name="connsiteY7" fmla="*/ 732712 h 738033"/>
              <a:gd name="connsiteX8" fmla="*/ 245865 w 3382447"/>
              <a:gd name="connsiteY8" fmla="*/ 711838 h 738033"/>
              <a:gd name="connsiteX9" fmla="*/ 24313 w 3382447"/>
              <a:gd name="connsiteY9" fmla="*/ 545056 h 738033"/>
              <a:gd name="connsiteX10" fmla="*/ 24312 w 3382447"/>
              <a:gd name="connsiteY10" fmla="*/ 232745 h 738033"/>
              <a:gd name="connsiteX0" fmla="*/ 24312 w 3365879"/>
              <a:gd name="connsiteY0" fmla="*/ 232745 h 738033"/>
              <a:gd name="connsiteX1" fmla="*/ 233958 w 3365879"/>
              <a:gd name="connsiteY1" fmla="*/ 37387 h 738033"/>
              <a:gd name="connsiteX2" fmla="*/ 1584455 w 3365879"/>
              <a:gd name="connsiteY2" fmla="*/ 6431 h 738033"/>
              <a:gd name="connsiteX3" fmla="*/ 2874997 w 3365879"/>
              <a:gd name="connsiteY3" fmla="*/ 23099 h 738033"/>
              <a:gd name="connsiteX4" fmla="*/ 3303718 w 3365879"/>
              <a:gd name="connsiteY4" fmla="*/ 154164 h 738033"/>
              <a:gd name="connsiteX5" fmla="*/ 3348962 w 3365879"/>
              <a:gd name="connsiteY5" fmla="*/ 564106 h 738033"/>
              <a:gd name="connsiteX6" fmla="*/ 3186941 w 3365879"/>
              <a:gd name="connsiteY6" fmla="*/ 738033 h 738033"/>
              <a:gd name="connsiteX7" fmla="*/ 1648749 w 3365879"/>
              <a:gd name="connsiteY7" fmla="*/ 732712 h 738033"/>
              <a:gd name="connsiteX8" fmla="*/ 245865 w 3365879"/>
              <a:gd name="connsiteY8" fmla="*/ 711838 h 738033"/>
              <a:gd name="connsiteX9" fmla="*/ 24313 w 3365879"/>
              <a:gd name="connsiteY9" fmla="*/ 545056 h 738033"/>
              <a:gd name="connsiteX10" fmla="*/ 24312 w 3365879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40414"/>
              <a:gd name="connsiteX1" fmla="*/ 233958 w 3362717"/>
              <a:gd name="connsiteY1" fmla="*/ 37387 h 740414"/>
              <a:gd name="connsiteX2" fmla="*/ 1584455 w 3362717"/>
              <a:gd name="connsiteY2" fmla="*/ 6431 h 740414"/>
              <a:gd name="connsiteX3" fmla="*/ 2874997 w 3362717"/>
              <a:gd name="connsiteY3" fmla="*/ 23099 h 740414"/>
              <a:gd name="connsiteX4" fmla="*/ 3303718 w 3362717"/>
              <a:gd name="connsiteY4" fmla="*/ 154164 h 740414"/>
              <a:gd name="connsiteX5" fmla="*/ 3348962 w 3362717"/>
              <a:gd name="connsiteY5" fmla="*/ 564106 h 740414"/>
              <a:gd name="connsiteX6" fmla="*/ 3058353 w 3362717"/>
              <a:gd name="connsiteY6" fmla="*/ 740414 h 740414"/>
              <a:gd name="connsiteX7" fmla="*/ 1648749 w 3362717"/>
              <a:gd name="connsiteY7" fmla="*/ 732712 h 740414"/>
              <a:gd name="connsiteX8" fmla="*/ 245865 w 3362717"/>
              <a:gd name="connsiteY8" fmla="*/ 711838 h 740414"/>
              <a:gd name="connsiteX9" fmla="*/ 24313 w 3362717"/>
              <a:gd name="connsiteY9" fmla="*/ 545056 h 740414"/>
              <a:gd name="connsiteX10" fmla="*/ 24312 w 3362717"/>
              <a:gd name="connsiteY10" fmla="*/ 232745 h 740414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245865 w 3362717"/>
              <a:gd name="connsiteY8" fmla="*/ 734269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901491 w 3362717"/>
              <a:gd name="connsiteY3" fmla="*/ 19091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409738"/>
              <a:gd name="connsiteY0" fmla="*/ 255176 h 770021"/>
              <a:gd name="connsiteX1" fmla="*/ 163309 w 3409738"/>
              <a:gd name="connsiteY1" fmla="*/ 20159 h 770021"/>
              <a:gd name="connsiteX2" fmla="*/ 1584455 w 3409738"/>
              <a:gd name="connsiteY2" fmla="*/ 28862 h 770021"/>
              <a:gd name="connsiteX3" fmla="*/ 2901491 w 3409738"/>
              <a:gd name="connsiteY3" fmla="*/ 19091 h 770021"/>
              <a:gd name="connsiteX4" fmla="*/ 3383199 w 3409738"/>
              <a:gd name="connsiteY4" fmla="*/ 176595 h 770021"/>
              <a:gd name="connsiteX5" fmla="*/ 3348962 w 3409738"/>
              <a:gd name="connsiteY5" fmla="*/ 586537 h 770021"/>
              <a:gd name="connsiteX6" fmla="*/ 3058353 w 3409738"/>
              <a:gd name="connsiteY6" fmla="*/ 762845 h 770021"/>
              <a:gd name="connsiteX7" fmla="*/ 1648749 w 3409738"/>
              <a:gd name="connsiteY7" fmla="*/ 755143 h 770021"/>
              <a:gd name="connsiteX8" fmla="*/ 166384 w 3409738"/>
              <a:gd name="connsiteY8" fmla="*/ 760708 h 770021"/>
              <a:gd name="connsiteX9" fmla="*/ 24313 w 3409738"/>
              <a:gd name="connsiteY9" fmla="*/ 567487 h 770021"/>
              <a:gd name="connsiteX10" fmla="*/ 24312 w 3409738"/>
              <a:gd name="connsiteY10" fmla="*/ 255176 h 770021"/>
              <a:gd name="connsiteX0" fmla="*/ 24312 w 3422615"/>
              <a:gd name="connsiteY0" fmla="*/ 255176 h 770021"/>
              <a:gd name="connsiteX1" fmla="*/ 163309 w 3422615"/>
              <a:gd name="connsiteY1" fmla="*/ 20159 h 770021"/>
              <a:gd name="connsiteX2" fmla="*/ 1584455 w 3422615"/>
              <a:gd name="connsiteY2" fmla="*/ 28862 h 770021"/>
              <a:gd name="connsiteX3" fmla="*/ 2901491 w 3422615"/>
              <a:gd name="connsiteY3" fmla="*/ 19091 h 770021"/>
              <a:gd name="connsiteX4" fmla="*/ 3383199 w 3422615"/>
              <a:gd name="connsiteY4" fmla="*/ 176595 h 770021"/>
              <a:gd name="connsiteX5" fmla="*/ 3393118 w 3422615"/>
              <a:gd name="connsiteY5" fmla="*/ 599757 h 770021"/>
              <a:gd name="connsiteX6" fmla="*/ 3058353 w 3422615"/>
              <a:gd name="connsiteY6" fmla="*/ 762845 h 770021"/>
              <a:gd name="connsiteX7" fmla="*/ 1648749 w 3422615"/>
              <a:gd name="connsiteY7" fmla="*/ 755143 h 770021"/>
              <a:gd name="connsiteX8" fmla="*/ 166384 w 3422615"/>
              <a:gd name="connsiteY8" fmla="*/ 760708 h 770021"/>
              <a:gd name="connsiteX9" fmla="*/ 24313 w 3422615"/>
              <a:gd name="connsiteY9" fmla="*/ 567487 h 770021"/>
              <a:gd name="connsiteX10" fmla="*/ 24312 w 3422615"/>
              <a:gd name="connsiteY10" fmla="*/ 255176 h 77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22615" h="770021">
                <a:moveTo>
                  <a:pt x="24312" y="255176"/>
                </a:moveTo>
                <a:cubicBezTo>
                  <a:pt x="50506" y="193063"/>
                  <a:pt x="82146" y="53496"/>
                  <a:pt x="163309" y="20159"/>
                </a:cubicBezTo>
                <a:cubicBezTo>
                  <a:pt x="335226" y="-25497"/>
                  <a:pt x="1056571" y="19337"/>
                  <a:pt x="1584455" y="28862"/>
                </a:cubicBezTo>
                <a:cubicBezTo>
                  <a:pt x="2059950" y="47912"/>
                  <a:pt x="2612566" y="-1562"/>
                  <a:pt x="2901491" y="19091"/>
                </a:cubicBezTo>
                <a:cubicBezTo>
                  <a:pt x="2965985" y="19091"/>
                  <a:pt x="3302237" y="47807"/>
                  <a:pt x="3383199" y="176595"/>
                </a:cubicBezTo>
                <a:cubicBezTo>
                  <a:pt x="3449874" y="334673"/>
                  <a:pt x="3416930" y="494067"/>
                  <a:pt x="3393118" y="599757"/>
                </a:cubicBezTo>
                <a:cubicBezTo>
                  <a:pt x="3338349" y="740451"/>
                  <a:pt x="3160948" y="750938"/>
                  <a:pt x="3058353" y="762845"/>
                </a:cubicBezTo>
                <a:cubicBezTo>
                  <a:pt x="2748029" y="781709"/>
                  <a:pt x="2118617" y="757710"/>
                  <a:pt x="1648749" y="755143"/>
                </a:cubicBezTo>
                <a:cubicBezTo>
                  <a:pt x="1179533" y="742629"/>
                  <a:pt x="609407" y="782747"/>
                  <a:pt x="166384" y="760708"/>
                </a:cubicBezTo>
                <a:cubicBezTo>
                  <a:pt x="94746" y="753565"/>
                  <a:pt x="62413" y="643887"/>
                  <a:pt x="24313" y="567487"/>
                </a:cubicBezTo>
                <a:cubicBezTo>
                  <a:pt x="-1880" y="479259"/>
                  <a:pt x="-13788" y="360073"/>
                  <a:pt x="24312" y="255176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32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바다를 지키기 위해서는</a:t>
            </a:r>
            <a:r>
              <a:rPr lang="en-US" altLang="ko-KR" sz="32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..</a:t>
            </a:r>
            <a:endParaRPr lang="ko-KR" altLang="en-US" sz="3200" dirty="0">
              <a:solidFill>
                <a:srgbClr val="A5A5A5">
                  <a:lumMod val="50000"/>
                </a:srgb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16" name="Google Shape;4926;p53"/>
          <p:cNvSpPr txBox="1">
            <a:spLocks/>
          </p:cNvSpPr>
          <p:nvPr/>
        </p:nvSpPr>
        <p:spPr>
          <a:xfrm>
            <a:off x="1320596" y="502187"/>
            <a:ext cx="5129468" cy="34665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ko-KR" altLang="en-US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바다의 이야기</a:t>
            </a:r>
            <a:endParaRPr lang="en-US" altLang="ko-KR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  <a:cs typeface="상주곶감체" panose="020B0600000101010101" pitchFamily="50" charset="-127"/>
            </a:endParaRPr>
          </a:p>
        </p:txBody>
      </p:sp>
      <p:pic>
        <p:nvPicPr>
          <p:cNvPr id="19" name="Picture 4" descr="クラゲのイラスト | かわいいフリー素材集 いらすとや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54" y="390675"/>
            <a:ext cx="639078" cy="61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직사각형 19"/>
          <p:cNvSpPr/>
          <p:nvPr/>
        </p:nvSpPr>
        <p:spPr>
          <a:xfrm>
            <a:off x="959002" y="1883517"/>
            <a:ext cx="72259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ㅇ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ㅎ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ㅇ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ㅍ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사용을 줄여 플라스틱을 줄여요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1449896" y="1988668"/>
            <a:ext cx="1587894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일회용품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869792" y="2637960"/>
            <a:ext cx="74044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바다에 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ㅆ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ㄹ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ㄱ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를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버리지 않아요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212308" y="2727595"/>
            <a:ext cx="1346044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쓰레기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115119" y="3438869"/>
            <a:ext cx="6913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ㅇ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ㄴ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ㅈ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를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절약해 온난화를 멈춰요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25" name="모서리가 둥근 직사각형 24"/>
          <p:cNvSpPr/>
          <p:nvPr/>
        </p:nvSpPr>
        <p:spPr>
          <a:xfrm>
            <a:off x="1795135" y="3531892"/>
            <a:ext cx="1417173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에너지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040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3" grpId="0" animBg="1"/>
      <p:bldP spid="24" grpId="0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9261" y="2996223"/>
            <a:ext cx="5545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dirty="0" smtClean="0">
                <a:solidFill>
                  <a:srgbClr val="00B0F0"/>
                </a:solidFill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북극의 이야기</a:t>
            </a:r>
            <a:endParaRPr lang="en-US" altLang="ko-KR" sz="4000" dirty="0" smtClean="0">
              <a:solidFill>
                <a:srgbClr val="00B0F0"/>
              </a:solidFill>
              <a:latin typeface="런드리고딕 Regular" panose="02020503020101020101" pitchFamily="18" charset="-127"/>
              <a:ea typeface="런드리고딕 Regular" panose="02020503020101020101" pitchFamily="18" charset="-127"/>
            </a:endParaRPr>
          </a:p>
        </p:txBody>
      </p:sp>
      <p:sp>
        <p:nvSpPr>
          <p:cNvPr id="14" name="모서리가 둥근 직사각형 7"/>
          <p:cNvSpPr/>
          <p:nvPr/>
        </p:nvSpPr>
        <p:spPr>
          <a:xfrm>
            <a:off x="3822244" y="2314394"/>
            <a:ext cx="1499511" cy="514712"/>
          </a:xfrm>
          <a:custGeom>
            <a:avLst/>
            <a:gdLst>
              <a:gd name="connsiteX0" fmla="*/ 0 w 3281787"/>
              <a:gd name="connsiteY0" fmla="*/ 116777 h 700646"/>
              <a:gd name="connsiteX1" fmla="*/ 11677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0 w 3281787"/>
              <a:gd name="connsiteY0" fmla="*/ 11677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19050 w 3281787"/>
              <a:gd name="connsiteY0" fmla="*/ 21202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19050 w 3281787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231077 w 3291312"/>
              <a:gd name="connsiteY6" fmla="*/ 6625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35827 w 3291312"/>
              <a:gd name="connsiteY6" fmla="*/ 64349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0496 w 3283233"/>
              <a:gd name="connsiteY0" fmla="*/ 212027 h 700646"/>
              <a:gd name="connsiteX1" fmla="*/ 213473 w 3283233"/>
              <a:gd name="connsiteY1" fmla="*/ 0 h 700646"/>
              <a:gd name="connsiteX2" fmla="*/ 3166456 w 3283233"/>
              <a:gd name="connsiteY2" fmla="*/ 0 h 700646"/>
              <a:gd name="connsiteX3" fmla="*/ 3283233 w 3283233"/>
              <a:gd name="connsiteY3" fmla="*/ 116777 h 700646"/>
              <a:gd name="connsiteX4" fmla="*/ 3283233 w 3283233"/>
              <a:gd name="connsiteY4" fmla="*/ 583869 h 700646"/>
              <a:gd name="connsiteX5" fmla="*/ 3166456 w 3283233"/>
              <a:gd name="connsiteY5" fmla="*/ 700646 h 700646"/>
              <a:gd name="connsiteX6" fmla="*/ 127748 w 3283233"/>
              <a:gd name="connsiteY6" fmla="*/ 643496 h 700646"/>
              <a:gd name="connsiteX7" fmla="*/ 1446 w 3283233"/>
              <a:gd name="connsiteY7" fmla="*/ 536244 h 700646"/>
              <a:gd name="connsiteX8" fmla="*/ 20496 w 3283233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208058 h 713346"/>
              <a:gd name="connsiteX1" fmla="*/ 233958 w 3303718"/>
              <a:gd name="connsiteY1" fmla="*/ 12700 h 713346"/>
              <a:gd name="connsiteX2" fmla="*/ 3186941 w 3303718"/>
              <a:gd name="connsiteY2" fmla="*/ 12700 h 713346"/>
              <a:gd name="connsiteX3" fmla="*/ 3303718 w 3303718"/>
              <a:gd name="connsiteY3" fmla="*/ 129477 h 713346"/>
              <a:gd name="connsiteX4" fmla="*/ 3303718 w 3303718"/>
              <a:gd name="connsiteY4" fmla="*/ 596569 h 713346"/>
              <a:gd name="connsiteX5" fmla="*/ 3186941 w 3303718"/>
              <a:gd name="connsiteY5" fmla="*/ 713346 h 713346"/>
              <a:gd name="connsiteX6" fmla="*/ 1648749 w 3303718"/>
              <a:gd name="connsiteY6" fmla="*/ 708025 h 713346"/>
              <a:gd name="connsiteX7" fmla="*/ 245865 w 3303718"/>
              <a:gd name="connsiteY7" fmla="*/ 687151 h 713346"/>
              <a:gd name="connsiteX8" fmla="*/ 24313 w 3303718"/>
              <a:gd name="connsiteY8" fmla="*/ 520369 h 713346"/>
              <a:gd name="connsiteX9" fmla="*/ 24312 w 3303718"/>
              <a:gd name="connsiteY9" fmla="*/ 208058 h 713346"/>
              <a:gd name="connsiteX0" fmla="*/ 24312 w 3303718"/>
              <a:gd name="connsiteY0" fmla="*/ 218982 h 724270"/>
              <a:gd name="connsiteX1" fmla="*/ 233958 w 3303718"/>
              <a:gd name="connsiteY1" fmla="*/ 23624 h 724270"/>
              <a:gd name="connsiteX2" fmla="*/ 1584455 w 3303718"/>
              <a:gd name="connsiteY2" fmla="*/ 2193 h 724270"/>
              <a:gd name="connsiteX3" fmla="*/ 3186941 w 3303718"/>
              <a:gd name="connsiteY3" fmla="*/ 23624 h 724270"/>
              <a:gd name="connsiteX4" fmla="*/ 3303718 w 3303718"/>
              <a:gd name="connsiteY4" fmla="*/ 140401 h 724270"/>
              <a:gd name="connsiteX5" fmla="*/ 3303718 w 3303718"/>
              <a:gd name="connsiteY5" fmla="*/ 607493 h 724270"/>
              <a:gd name="connsiteX6" fmla="*/ 3186941 w 3303718"/>
              <a:gd name="connsiteY6" fmla="*/ 724270 h 724270"/>
              <a:gd name="connsiteX7" fmla="*/ 1648749 w 3303718"/>
              <a:gd name="connsiteY7" fmla="*/ 718949 h 724270"/>
              <a:gd name="connsiteX8" fmla="*/ 245865 w 3303718"/>
              <a:gd name="connsiteY8" fmla="*/ 698075 h 724270"/>
              <a:gd name="connsiteX9" fmla="*/ 24313 w 3303718"/>
              <a:gd name="connsiteY9" fmla="*/ 531293 h 724270"/>
              <a:gd name="connsiteX10" fmla="*/ 24312 w 3303718"/>
              <a:gd name="connsiteY10" fmla="*/ 218982 h 724270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36508 h 741796"/>
              <a:gd name="connsiteX1" fmla="*/ 233958 w 3303718"/>
              <a:gd name="connsiteY1" fmla="*/ 41150 h 741796"/>
              <a:gd name="connsiteX2" fmla="*/ 1584455 w 3303718"/>
              <a:gd name="connsiteY2" fmla="*/ 10194 h 741796"/>
              <a:gd name="connsiteX3" fmla="*/ 3186941 w 3303718"/>
              <a:gd name="connsiteY3" fmla="*/ 41150 h 741796"/>
              <a:gd name="connsiteX4" fmla="*/ 3303718 w 3303718"/>
              <a:gd name="connsiteY4" fmla="*/ 157927 h 741796"/>
              <a:gd name="connsiteX5" fmla="*/ 3303718 w 3303718"/>
              <a:gd name="connsiteY5" fmla="*/ 625019 h 741796"/>
              <a:gd name="connsiteX6" fmla="*/ 3186941 w 3303718"/>
              <a:gd name="connsiteY6" fmla="*/ 741796 h 741796"/>
              <a:gd name="connsiteX7" fmla="*/ 1648749 w 3303718"/>
              <a:gd name="connsiteY7" fmla="*/ 736475 h 741796"/>
              <a:gd name="connsiteX8" fmla="*/ 245865 w 3303718"/>
              <a:gd name="connsiteY8" fmla="*/ 715601 h 741796"/>
              <a:gd name="connsiteX9" fmla="*/ 24313 w 3303718"/>
              <a:gd name="connsiteY9" fmla="*/ 548819 h 741796"/>
              <a:gd name="connsiteX10" fmla="*/ 24312 w 3303718"/>
              <a:gd name="connsiteY10" fmla="*/ 236508 h 741796"/>
              <a:gd name="connsiteX0" fmla="*/ 24312 w 3303718"/>
              <a:gd name="connsiteY0" fmla="*/ 232330 h 737618"/>
              <a:gd name="connsiteX1" fmla="*/ 233958 w 3303718"/>
              <a:gd name="connsiteY1" fmla="*/ 36972 h 737618"/>
              <a:gd name="connsiteX2" fmla="*/ 1584455 w 3303718"/>
              <a:gd name="connsiteY2" fmla="*/ 6016 h 737618"/>
              <a:gd name="connsiteX3" fmla="*/ 3186941 w 3303718"/>
              <a:gd name="connsiteY3" fmla="*/ 36972 h 737618"/>
              <a:gd name="connsiteX4" fmla="*/ 3303718 w 3303718"/>
              <a:gd name="connsiteY4" fmla="*/ 153749 h 737618"/>
              <a:gd name="connsiteX5" fmla="*/ 3303718 w 3303718"/>
              <a:gd name="connsiteY5" fmla="*/ 620841 h 737618"/>
              <a:gd name="connsiteX6" fmla="*/ 3186941 w 3303718"/>
              <a:gd name="connsiteY6" fmla="*/ 737618 h 737618"/>
              <a:gd name="connsiteX7" fmla="*/ 1648749 w 3303718"/>
              <a:gd name="connsiteY7" fmla="*/ 732297 h 737618"/>
              <a:gd name="connsiteX8" fmla="*/ 245865 w 3303718"/>
              <a:gd name="connsiteY8" fmla="*/ 711423 h 737618"/>
              <a:gd name="connsiteX9" fmla="*/ 24313 w 3303718"/>
              <a:gd name="connsiteY9" fmla="*/ 544641 h 737618"/>
              <a:gd name="connsiteX10" fmla="*/ 24312 w 3303718"/>
              <a:gd name="connsiteY10" fmla="*/ 232330 h 737618"/>
              <a:gd name="connsiteX0" fmla="*/ 24312 w 3303718"/>
              <a:gd name="connsiteY0" fmla="*/ 226314 h 731602"/>
              <a:gd name="connsiteX1" fmla="*/ 233958 w 3303718"/>
              <a:gd name="connsiteY1" fmla="*/ 30956 h 731602"/>
              <a:gd name="connsiteX2" fmla="*/ 1584455 w 3303718"/>
              <a:gd name="connsiteY2" fmla="*/ 0 h 731602"/>
              <a:gd name="connsiteX3" fmla="*/ 3186941 w 3303718"/>
              <a:gd name="connsiteY3" fmla="*/ 30956 h 731602"/>
              <a:gd name="connsiteX4" fmla="*/ 3303718 w 3303718"/>
              <a:gd name="connsiteY4" fmla="*/ 147733 h 731602"/>
              <a:gd name="connsiteX5" fmla="*/ 3303718 w 3303718"/>
              <a:gd name="connsiteY5" fmla="*/ 614825 h 731602"/>
              <a:gd name="connsiteX6" fmla="*/ 3186941 w 3303718"/>
              <a:gd name="connsiteY6" fmla="*/ 731602 h 731602"/>
              <a:gd name="connsiteX7" fmla="*/ 1648749 w 3303718"/>
              <a:gd name="connsiteY7" fmla="*/ 726281 h 731602"/>
              <a:gd name="connsiteX8" fmla="*/ 245865 w 3303718"/>
              <a:gd name="connsiteY8" fmla="*/ 705407 h 731602"/>
              <a:gd name="connsiteX9" fmla="*/ 24313 w 3303718"/>
              <a:gd name="connsiteY9" fmla="*/ 538625 h 731602"/>
              <a:gd name="connsiteX10" fmla="*/ 24312 w 3303718"/>
              <a:gd name="connsiteY10" fmla="*/ 226314 h 731602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3186941 w 3303718"/>
              <a:gd name="connsiteY3" fmla="*/ 37387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33351"/>
              <a:gd name="connsiteY0" fmla="*/ 232745 h 738033"/>
              <a:gd name="connsiteX1" fmla="*/ 233958 w 3333351"/>
              <a:gd name="connsiteY1" fmla="*/ 37387 h 738033"/>
              <a:gd name="connsiteX2" fmla="*/ 1584455 w 3333351"/>
              <a:gd name="connsiteY2" fmla="*/ 6431 h 738033"/>
              <a:gd name="connsiteX3" fmla="*/ 2874997 w 3333351"/>
              <a:gd name="connsiteY3" fmla="*/ 23099 h 738033"/>
              <a:gd name="connsiteX4" fmla="*/ 3303718 w 3333351"/>
              <a:gd name="connsiteY4" fmla="*/ 154164 h 738033"/>
              <a:gd name="connsiteX5" fmla="*/ 3303718 w 3333351"/>
              <a:gd name="connsiteY5" fmla="*/ 621256 h 738033"/>
              <a:gd name="connsiteX6" fmla="*/ 3186941 w 3333351"/>
              <a:gd name="connsiteY6" fmla="*/ 738033 h 738033"/>
              <a:gd name="connsiteX7" fmla="*/ 1648749 w 3333351"/>
              <a:gd name="connsiteY7" fmla="*/ 732712 h 738033"/>
              <a:gd name="connsiteX8" fmla="*/ 245865 w 3333351"/>
              <a:gd name="connsiteY8" fmla="*/ 711838 h 738033"/>
              <a:gd name="connsiteX9" fmla="*/ 24313 w 3333351"/>
              <a:gd name="connsiteY9" fmla="*/ 545056 h 738033"/>
              <a:gd name="connsiteX10" fmla="*/ 24312 w 3333351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401913"/>
              <a:gd name="connsiteY0" fmla="*/ 232745 h 738033"/>
              <a:gd name="connsiteX1" fmla="*/ 233958 w 3401913"/>
              <a:gd name="connsiteY1" fmla="*/ 37387 h 738033"/>
              <a:gd name="connsiteX2" fmla="*/ 1584455 w 3401913"/>
              <a:gd name="connsiteY2" fmla="*/ 6431 h 738033"/>
              <a:gd name="connsiteX3" fmla="*/ 2874997 w 3401913"/>
              <a:gd name="connsiteY3" fmla="*/ 23099 h 738033"/>
              <a:gd name="connsiteX4" fmla="*/ 3303718 w 3401913"/>
              <a:gd name="connsiteY4" fmla="*/ 154164 h 738033"/>
              <a:gd name="connsiteX5" fmla="*/ 3363249 w 3401913"/>
              <a:gd name="connsiteY5" fmla="*/ 621256 h 738033"/>
              <a:gd name="connsiteX6" fmla="*/ 3186941 w 3401913"/>
              <a:gd name="connsiteY6" fmla="*/ 738033 h 738033"/>
              <a:gd name="connsiteX7" fmla="*/ 1648749 w 3401913"/>
              <a:gd name="connsiteY7" fmla="*/ 732712 h 738033"/>
              <a:gd name="connsiteX8" fmla="*/ 245865 w 3401913"/>
              <a:gd name="connsiteY8" fmla="*/ 711838 h 738033"/>
              <a:gd name="connsiteX9" fmla="*/ 24313 w 3401913"/>
              <a:gd name="connsiteY9" fmla="*/ 545056 h 738033"/>
              <a:gd name="connsiteX10" fmla="*/ 24312 w 3401913"/>
              <a:gd name="connsiteY10" fmla="*/ 232745 h 738033"/>
              <a:gd name="connsiteX0" fmla="*/ 24312 w 3376653"/>
              <a:gd name="connsiteY0" fmla="*/ 232745 h 738033"/>
              <a:gd name="connsiteX1" fmla="*/ 233958 w 3376653"/>
              <a:gd name="connsiteY1" fmla="*/ 37387 h 738033"/>
              <a:gd name="connsiteX2" fmla="*/ 1584455 w 3376653"/>
              <a:gd name="connsiteY2" fmla="*/ 6431 h 738033"/>
              <a:gd name="connsiteX3" fmla="*/ 2874997 w 3376653"/>
              <a:gd name="connsiteY3" fmla="*/ 23099 h 738033"/>
              <a:gd name="connsiteX4" fmla="*/ 3303718 w 3376653"/>
              <a:gd name="connsiteY4" fmla="*/ 154164 h 738033"/>
              <a:gd name="connsiteX5" fmla="*/ 3363249 w 3376653"/>
              <a:gd name="connsiteY5" fmla="*/ 621256 h 738033"/>
              <a:gd name="connsiteX6" fmla="*/ 3186941 w 3376653"/>
              <a:gd name="connsiteY6" fmla="*/ 738033 h 738033"/>
              <a:gd name="connsiteX7" fmla="*/ 1648749 w 3376653"/>
              <a:gd name="connsiteY7" fmla="*/ 732712 h 738033"/>
              <a:gd name="connsiteX8" fmla="*/ 245865 w 3376653"/>
              <a:gd name="connsiteY8" fmla="*/ 711838 h 738033"/>
              <a:gd name="connsiteX9" fmla="*/ 24313 w 3376653"/>
              <a:gd name="connsiteY9" fmla="*/ 545056 h 738033"/>
              <a:gd name="connsiteX10" fmla="*/ 24312 w 3376653"/>
              <a:gd name="connsiteY10" fmla="*/ 232745 h 738033"/>
              <a:gd name="connsiteX0" fmla="*/ 24312 w 3376653"/>
              <a:gd name="connsiteY0" fmla="*/ 232745 h 742732"/>
              <a:gd name="connsiteX1" fmla="*/ 233958 w 3376653"/>
              <a:gd name="connsiteY1" fmla="*/ 37387 h 742732"/>
              <a:gd name="connsiteX2" fmla="*/ 1584455 w 3376653"/>
              <a:gd name="connsiteY2" fmla="*/ 6431 h 742732"/>
              <a:gd name="connsiteX3" fmla="*/ 2874997 w 3376653"/>
              <a:gd name="connsiteY3" fmla="*/ 23099 h 742732"/>
              <a:gd name="connsiteX4" fmla="*/ 3303718 w 3376653"/>
              <a:gd name="connsiteY4" fmla="*/ 154164 h 742732"/>
              <a:gd name="connsiteX5" fmla="*/ 3363249 w 3376653"/>
              <a:gd name="connsiteY5" fmla="*/ 621256 h 742732"/>
              <a:gd name="connsiteX6" fmla="*/ 3186941 w 3376653"/>
              <a:gd name="connsiteY6" fmla="*/ 738033 h 742732"/>
              <a:gd name="connsiteX7" fmla="*/ 1648749 w 3376653"/>
              <a:gd name="connsiteY7" fmla="*/ 732712 h 742732"/>
              <a:gd name="connsiteX8" fmla="*/ 245865 w 3376653"/>
              <a:gd name="connsiteY8" fmla="*/ 711838 h 742732"/>
              <a:gd name="connsiteX9" fmla="*/ 24313 w 3376653"/>
              <a:gd name="connsiteY9" fmla="*/ 545056 h 742732"/>
              <a:gd name="connsiteX10" fmla="*/ 24312 w 3376653"/>
              <a:gd name="connsiteY10" fmla="*/ 232745 h 742732"/>
              <a:gd name="connsiteX0" fmla="*/ 24312 w 3376653"/>
              <a:gd name="connsiteY0" fmla="*/ 232745 h 739558"/>
              <a:gd name="connsiteX1" fmla="*/ 233958 w 3376653"/>
              <a:gd name="connsiteY1" fmla="*/ 37387 h 739558"/>
              <a:gd name="connsiteX2" fmla="*/ 1584455 w 3376653"/>
              <a:gd name="connsiteY2" fmla="*/ 6431 h 739558"/>
              <a:gd name="connsiteX3" fmla="*/ 2874997 w 3376653"/>
              <a:gd name="connsiteY3" fmla="*/ 23099 h 739558"/>
              <a:gd name="connsiteX4" fmla="*/ 3303718 w 3376653"/>
              <a:gd name="connsiteY4" fmla="*/ 154164 h 739558"/>
              <a:gd name="connsiteX5" fmla="*/ 3363249 w 3376653"/>
              <a:gd name="connsiteY5" fmla="*/ 621256 h 739558"/>
              <a:gd name="connsiteX6" fmla="*/ 3186941 w 3376653"/>
              <a:gd name="connsiteY6" fmla="*/ 738033 h 739558"/>
              <a:gd name="connsiteX7" fmla="*/ 1648749 w 3376653"/>
              <a:gd name="connsiteY7" fmla="*/ 732712 h 739558"/>
              <a:gd name="connsiteX8" fmla="*/ 245865 w 3376653"/>
              <a:gd name="connsiteY8" fmla="*/ 711838 h 739558"/>
              <a:gd name="connsiteX9" fmla="*/ 24313 w 3376653"/>
              <a:gd name="connsiteY9" fmla="*/ 545056 h 739558"/>
              <a:gd name="connsiteX10" fmla="*/ 24312 w 3376653"/>
              <a:gd name="connsiteY10" fmla="*/ 232745 h 739558"/>
              <a:gd name="connsiteX0" fmla="*/ 24312 w 3382447"/>
              <a:gd name="connsiteY0" fmla="*/ 232745 h 738033"/>
              <a:gd name="connsiteX1" fmla="*/ 233958 w 3382447"/>
              <a:gd name="connsiteY1" fmla="*/ 37387 h 738033"/>
              <a:gd name="connsiteX2" fmla="*/ 1584455 w 3382447"/>
              <a:gd name="connsiteY2" fmla="*/ 6431 h 738033"/>
              <a:gd name="connsiteX3" fmla="*/ 2874997 w 3382447"/>
              <a:gd name="connsiteY3" fmla="*/ 23099 h 738033"/>
              <a:gd name="connsiteX4" fmla="*/ 3303718 w 3382447"/>
              <a:gd name="connsiteY4" fmla="*/ 154164 h 738033"/>
              <a:gd name="connsiteX5" fmla="*/ 3370393 w 3382447"/>
              <a:gd name="connsiteY5" fmla="*/ 583156 h 738033"/>
              <a:gd name="connsiteX6" fmla="*/ 3186941 w 3382447"/>
              <a:gd name="connsiteY6" fmla="*/ 738033 h 738033"/>
              <a:gd name="connsiteX7" fmla="*/ 1648749 w 3382447"/>
              <a:gd name="connsiteY7" fmla="*/ 732712 h 738033"/>
              <a:gd name="connsiteX8" fmla="*/ 245865 w 3382447"/>
              <a:gd name="connsiteY8" fmla="*/ 711838 h 738033"/>
              <a:gd name="connsiteX9" fmla="*/ 24313 w 3382447"/>
              <a:gd name="connsiteY9" fmla="*/ 545056 h 738033"/>
              <a:gd name="connsiteX10" fmla="*/ 24312 w 3382447"/>
              <a:gd name="connsiteY10" fmla="*/ 232745 h 738033"/>
              <a:gd name="connsiteX0" fmla="*/ 24312 w 3365879"/>
              <a:gd name="connsiteY0" fmla="*/ 232745 h 738033"/>
              <a:gd name="connsiteX1" fmla="*/ 233958 w 3365879"/>
              <a:gd name="connsiteY1" fmla="*/ 37387 h 738033"/>
              <a:gd name="connsiteX2" fmla="*/ 1584455 w 3365879"/>
              <a:gd name="connsiteY2" fmla="*/ 6431 h 738033"/>
              <a:gd name="connsiteX3" fmla="*/ 2874997 w 3365879"/>
              <a:gd name="connsiteY3" fmla="*/ 23099 h 738033"/>
              <a:gd name="connsiteX4" fmla="*/ 3303718 w 3365879"/>
              <a:gd name="connsiteY4" fmla="*/ 154164 h 738033"/>
              <a:gd name="connsiteX5" fmla="*/ 3348962 w 3365879"/>
              <a:gd name="connsiteY5" fmla="*/ 564106 h 738033"/>
              <a:gd name="connsiteX6" fmla="*/ 3186941 w 3365879"/>
              <a:gd name="connsiteY6" fmla="*/ 738033 h 738033"/>
              <a:gd name="connsiteX7" fmla="*/ 1648749 w 3365879"/>
              <a:gd name="connsiteY7" fmla="*/ 732712 h 738033"/>
              <a:gd name="connsiteX8" fmla="*/ 245865 w 3365879"/>
              <a:gd name="connsiteY8" fmla="*/ 711838 h 738033"/>
              <a:gd name="connsiteX9" fmla="*/ 24313 w 3365879"/>
              <a:gd name="connsiteY9" fmla="*/ 545056 h 738033"/>
              <a:gd name="connsiteX10" fmla="*/ 24312 w 3365879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40414"/>
              <a:gd name="connsiteX1" fmla="*/ 233958 w 3362717"/>
              <a:gd name="connsiteY1" fmla="*/ 37387 h 740414"/>
              <a:gd name="connsiteX2" fmla="*/ 1584455 w 3362717"/>
              <a:gd name="connsiteY2" fmla="*/ 6431 h 740414"/>
              <a:gd name="connsiteX3" fmla="*/ 2874997 w 3362717"/>
              <a:gd name="connsiteY3" fmla="*/ 23099 h 740414"/>
              <a:gd name="connsiteX4" fmla="*/ 3303718 w 3362717"/>
              <a:gd name="connsiteY4" fmla="*/ 154164 h 740414"/>
              <a:gd name="connsiteX5" fmla="*/ 3348962 w 3362717"/>
              <a:gd name="connsiteY5" fmla="*/ 564106 h 740414"/>
              <a:gd name="connsiteX6" fmla="*/ 3058353 w 3362717"/>
              <a:gd name="connsiteY6" fmla="*/ 740414 h 740414"/>
              <a:gd name="connsiteX7" fmla="*/ 1648749 w 3362717"/>
              <a:gd name="connsiteY7" fmla="*/ 732712 h 740414"/>
              <a:gd name="connsiteX8" fmla="*/ 245865 w 3362717"/>
              <a:gd name="connsiteY8" fmla="*/ 711838 h 740414"/>
              <a:gd name="connsiteX9" fmla="*/ 24313 w 3362717"/>
              <a:gd name="connsiteY9" fmla="*/ 545056 h 740414"/>
              <a:gd name="connsiteX10" fmla="*/ 24312 w 3362717"/>
              <a:gd name="connsiteY10" fmla="*/ 232745 h 740414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62717" h="747590">
                <a:moveTo>
                  <a:pt x="24312" y="232745"/>
                </a:moveTo>
                <a:cubicBezTo>
                  <a:pt x="50506" y="170632"/>
                  <a:pt x="152795" y="70724"/>
                  <a:pt x="233958" y="37387"/>
                </a:cubicBezTo>
                <a:cubicBezTo>
                  <a:pt x="405875" y="-8269"/>
                  <a:pt x="1056571" y="-3094"/>
                  <a:pt x="1584455" y="6431"/>
                </a:cubicBezTo>
                <a:cubicBezTo>
                  <a:pt x="2059950" y="25481"/>
                  <a:pt x="2586072" y="2446"/>
                  <a:pt x="2874997" y="23099"/>
                </a:cubicBezTo>
                <a:cubicBezTo>
                  <a:pt x="2939491" y="23099"/>
                  <a:pt x="3222756" y="25376"/>
                  <a:pt x="3303718" y="154164"/>
                </a:cubicBezTo>
                <a:cubicBezTo>
                  <a:pt x="3370393" y="312242"/>
                  <a:pt x="3372774" y="458416"/>
                  <a:pt x="3348962" y="564106"/>
                </a:cubicBezTo>
                <a:cubicBezTo>
                  <a:pt x="3294193" y="704800"/>
                  <a:pt x="3160948" y="728507"/>
                  <a:pt x="3058353" y="740414"/>
                </a:cubicBezTo>
                <a:cubicBezTo>
                  <a:pt x="2748029" y="759278"/>
                  <a:pt x="2118617" y="735279"/>
                  <a:pt x="1648749" y="732712"/>
                </a:cubicBezTo>
                <a:cubicBezTo>
                  <a:pt x="1179533" y="720198"/>
                  <a:pt x="688888" y="733877"/>
                  <a:pt x="245865" y="711838"/>
                </a:cubicBezTo>
                <a:cubicBezTo>
                  <a:pt x="174227" y="704695"/>
                  <a:pt x="62413" y="621456"/>
                  <a:pt x="24313" y="545056"/>
                </a:cubicBezTo>
                <a:cubicBezTo>
                  <a:pt x="-1880" y="456828"/>
                  <a:pt x="-13788" y="337642"/>
                  <a:pt x="24312" y="232745"/>
                </a:cubicBezTo>
                <a:close/>
              </a:path>
            </a:pathLst>
          </a:custGeom>
          <a:solidFill>
            <a:srgbClr val="ABE9FF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2800" dirty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세</a:t>
            </a:r>
            <a:r>
              <a:rPr lang="ko-KR" altLang="en-US" sz="28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번째</a:t>
            </a:r>
            <a:endParaRPr lang="ko-KR" altLang="en-US" sz="2800" dirty="0">
              <a:solidFill>
                <a:srgbClr val="A5A5A5">
                  <a:lumMod val="50000"/>
                </a:srgb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pic>
        <p:nvPicPr>
          <p:cNvPr id="5" name="Picture 4" descr="地球温暖化のイラスト「氷の上のペンギンとシロクマ」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617" y="1056347"/>
            <a:ext cx="1483138" cy="109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83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668854" y="1390141"/>
            <a:ext cx="7806291" cy="3219051"/>
          </a:xfrm>
          <a:prstGeom prst="roundRect">
            <a:avLst>
              <a:gd name="adj" fmla="val 61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Google Shape;4926;p53"/>
          <p:cNvSpPr txBox="1">
            <a:spLocks/>
          </p:cNvSpPr>
          <p:nvPr/>
        </p:nvSpPr>
        <p:spPr>
          <a:xfrm>
            <a:off x="1320596" y="502187"/>
            <a:ext cx="5129468" cy="34665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ko-KR" altLang="en-US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북극의 이야기</a:t>
            </a:r>
            <a:endParaRPr lang="en-US" altLang="ko-KR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  <a:cs typeface="상주곶감체" panose="020B0600000101010101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959002" y="1883517"/>
            <a:ext cx="72259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독특한 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ㄷ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ㅁ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과 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ㅌ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ㄱ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가 있어요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732747" y="1988668"/>
            <a:ext cx="998648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동물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12" name="모서리가 둥근 직사각형 7"/>
          <p:cNvSpPr/>
          <p:nvPr/>
        </p:nvSpPr>
        <p:spPr>
          <a:xfrm>
            <a:off x="3458434" y="1141349"/>
            <a:ext cx="2291736" cy="554807"/>
          </a:xfrm>
          <a:custGeom>
            <a:avLst/>
            <a:gdLst>
              <a:gd name="connsiteX0" fmla="*/ 0 w 3281787"/>
              <a:gd name="connsiteY0" fmla="*/ 116777 h 700646"/>
              <a:gd name="connsiteX1" fmla="*/ 11677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0 w 3281787"/>
              <a:gd name="connsiteY0" fmla="*/ 11677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19050 w 3281787"/>
              <a:gd name="connsiteY0" fmla="*/ 21202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19050 w 3281787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231077 w 3291312"/>
              <a:gd name="connsiteY6" fmla="*/ 6625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35827 w 3291312"/>
              <a:gd name="connsiteY6" fmla="*/ 64349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0496 w 3283233"/>
              <a:gd name="connsiteY0" fmla="*/ 212027 h 700646"/>
              <a:gd name="connsiteX1" fmla="*/ 213473 w 3283233"/>
              <a:gd name="connsiteY1" fmla="*/ 0 h 700646"/>
              <a:gd name="connsiteX2" fmla="*/ 3166456 w 3283233"/>
              <a:gd name="connsiteY2" fmla="*/ 0 h 700646"/>
              <a:gd name="connsiteX3" fmla="*/ 3283233 w 3283233"/>
              <a:gd name="connsiteY3" fmla="*/ 116777 h 700646"/>
              <a:gd name="connsiteX4" fmla="*/ 3283233 w 3283233"/>
              <a:gd name="connsiteY4" fmla="*/ 583869 h 700646"/>
              <a:gd name="connsiteX5" fmla="*/ 3166456 w 3283233"/>
              <a:gd name="connsiteY5" fmla="*/ 700646 h 700646"/>
              <a:gd name="connsiteX6" fmla="*/ 127748 w 3283233"/>
              <a:gd name="connsiteY6" fmla="*/ 643496 h 700646"/>
              <a:gd name="connsiteX7" fmla="*/ 1446 w 3283233"/>
              <a:gd name="connsiteY7" fmla="*/ 536244 h 700646"/>
              <a:gd name="connsiteX8" fmla="*/ 20496 w 3283233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208058 h 713346"/>
              <a:gd name="connsiteX1" fmla="*/ 233958 w 3303718"/>
              <a:gd name="connsiteY1" fmla="*/ 12700 h 713346"/>
              <a:gd name="connsiteX2" fmla="*/ 3186941 w 3303718"/>
              <a:gd name="connsiteY2" fmla="*/ 12700 h 713346"/>
              <a:gd name="connsiteX3" fmla="*/ 3303718 w 3303718"/>
              <a:gd name="connsiteY3" fmla="*/ 129477 h 713346"/>
              <a:gd name="connsiteX4" fmla="*/ 3303718 w 3303718"/>
              <a:gd name="connsiteY4" fmla="*/ 596569 h 713346"/>
              <a:gd name="connsiteX5" fmla="*/ 3186941 w 3303718"/>
              <a:gd name="connsiteY5" fmla="*/ 713346 h 713346"/>
              <a:gd name="connsiteX6" fmla="*/ 1648749 w 3303718"/>
              <a:gd name="connsiteY6" fmla="*/ 708025 h 713346"/>
              <a:gd name="connsiteX7" fmla="*/ 245865 w 3303718"/>
              <a:gd name="connsiteY7" fmla="*/ 687151 h 713346"/>
              <a:gd name="connsiteX8" fmla="*/ 24313 w 3303718"/>
              <a:gd name="connsiteY8" fmla="*/ 520369 h 713346"/>
              <a:gd name="connsiteX9" fmla="*/ 24312 w 3303718"/>
              <a:gd name="connsiteY9" fmla="*/ 208058 h 713346"/>
              <a:gd name="connsiteX0" fmla="*/ 24312 w 3303718"/>
              <a:gd name="connsiteY0" fmla="*/ 218982 h 724270"/>
              <a:gd name="connsiteX1" fmla="*/ 233958 w 3303718"/>
              <a:gd name="connsiteY1" fmla="*/ 23624 h 724270"/>
              <a:gd name="connsiteX2" fmla="*/ 1584455 w 3303718"/>
              <a:gd name="connsiteY2" fmla="*/ 2193 h 724270"/>
              <a:gd name="connsiteX3" fmla="*/ 3186941 w 3303718"/>
              <a:gd name="connsiteY3" fmla="*/ 23624 h 724270"/>
              <a:gd name="connsiteX4" fmla="*/ 3303718 w 3303718"/>
              <a:gd name="connsiteY4" fmla="*/ 140401 h 724270"/>
              <a:gd name="connsiteX5" fmla="*/ 3303718 w 3303718"/>
              <a:gd name="connsiteY5" fmla="*/ 607493 h 724270"/>
              <a:gd name="connsiteX6" fmla="*/ 3186941 w 3303718"/>
              <a:gd name="connsiteY6" fmla="*/ 724270 h 724270"/>
              <a:gd name="connsiteX7" fmla="*/ 1648749 w 3303718"/>
              <a:gd name="connsiteY7" fmla="*/ 718949 h 724270"/>
              <a:gd name="connsiteX8" fmla="*/ 245865 w 3303718"/>
              <a:gd name="connsiteY8" fmla="*/ 698075 h 724270"/>
              <a:gd name="connsiteX9" fmla="*/ 24313 w 3303718"/>
              <a:gd name="connsiteY9" fmla="*/ 531293 h 724270"/>
              <a:gd name="connsiteX10" fmla="*/ 24312 w 3303718"/>
              <a:gd name="connsiteY10" fmla="*/ 218982 h 724270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36508 h 741796"/>
              <a:gd name="connsiteX1" fmla="*/ 233958 w 3303718"/>
              <a:gd name="connsiteY1" fmla="*/ 41150 h 741796"/>
              <a:gd name="connsiteX2" fmla="*/ 1584455 w 3303718"/>
              <a:gd name="connsiteY2" fmla="*/ 10194 h 741796"/>
              <a:gd name="connsiteX3" fmla="*/ 3186941 w 3303718"/>
              <a:gd name="connsiteY3" fmla="*/ 41150 h 741796"/>
              <a:gd name="connsiteX4" fmla="*/ 3303718 w 3303718"/>
              <a:gd name="connsiteY4" fmla="*/ 157927 h 741796"/>
              <a:gd name="connsiteX5" fmla="*/ 3303718 w 3303718"/>
              <a:gd name="connsiteY5" fmla="*/ 625019 h 741796"/>
              <a:gd name="connsiteX6" fmla="*/ 3186941 w 3303718"/>
              <a:gd name="connsiteY6" fmla="*/ 741796 h 741796"/>
              <a:gd name="connsiteX7" fmla="*/ 1648749 w 3303718"/>
              <a:gd name="connsiteY7" fmla="*/ 736475 h 741796"/>
              <a:gd name="connsiteX8" fmla="*/ 245865 w 3303718"/>
              <a:gd name="connsiteY8" fmla="*/ 715601 h 741796"/>
              <a:gd name="connsiteX9" fmla="*/ 24313 w 3303718"/>
              <a:gd name="connsiteY9" fmla="*/ 548819 h 741796"/>
              <a:gd name="connsiteX10" fmla="*/ 24312 w 3303718"/>
              <a:gd name="connsiteY10" fmla="*/ 236508 h 741796"/>
              <a:gd name="connsiteX0" fmla="*/ 24312 w 3303718"/>
              <a:gd name="connsiteY0" fmla="*/ 232330 h 737618"/>
              <a:gd name="connsiteX1" fmla="*/ 233958 w 3303718"/>
              <a:gd name="connsiteY1" fmla="*/ 36972 h 737618"/>
              <a:gd name="connsiteX2" fmla="*/ 1584455 w 3303718"/>
              <a:gd name="connsiteY2" fmla="*/ 6016 h 737618"/>
              <a:gd name="connsiteX3" fmla="*/ 3186941 w 3303718"/>
              <a:gd name="connsiteY3" fmla="*/ 36972 h 737618"/>
              <a:gd name="connsiteX4" fmla="*/ 3303718 w 3303718"/>
              <a:gd name="connsiteY4" fmla="*/ 153749 h 737618"/>
              <a:gd name="connsiteX5" fmla="*/ 3303718 w 3303718"/>
              <a:gd name="connsiteY5" fmla="*/ 620841 h 737618"/>
              <a:gd name="connsiteX6" fmla="*/ 3186941 w 3303718"/>
              <a:gd name="connsiteY6" fmla="*/ 737618 h 737618"/>
              <a:gd name="connsiteX7" fmla="*/ 1648749 w 3303718"/>
              <a:gd name="connsiteY7" fmla="*/ 732297 h 737618"/>
              <a:gd name="connsiteX8" fmla="*/ 245865 w 3303718"/>
              <a:gd name="connsiteY8" fmla="*/ 711423 h 737618"/>
              <a:gd name="connsiteX9" fmla="*/ 24313 w 3303718"/>
              <a:gd name="connsiteY9" fmla="*/ 544641 h 737618"/>
              <a:gd name="connsiteX10" fmla="*/ 24312 w 3303718"/>
              <a:gd name="connsiteY10" fmla="*/ 232330 h 737618"/>
              <a:gd name="connsiteX0" fmla="*/ 24312 w 3303718"/>
              <a:gd name="connsiteY0" fmla="*/ 226314 h 731602"/>
              <a:gd name="connsiteX1" fmla="*/ 233958 w 3303718"/>
              <a:gd name="connsiteY1" fmla="*/ 30956 h 731602"/>
              <a:gd name="connsiteX2" fmla="*/ 1584455 w 3303718"/>
              <a:gd name="connsiteY2" fmla="*/ 0 h 731602"/>
              <a:gd name="connsiteX3" fmla="*/ 3186941 w 3303718"/>
              <a:gd name="connsiteY3" fmla="*/ 30956 h 731602"/>
              <a:gd name="connsiteX4" fmla="*/ 3303718 w 3303718"/>
              <a:gd name="connsiteY4" fmla="*/ 147733 h 731602"/>
              <a:gd name="connsiteX5" fmla="*/ 3303718 w 3303718"/>
              <a:gd name="connsiteY5" fmla="*/ 614825 h 731602"/>
              <a:gd name="connsiteX6" fmla="*/ 3186941 w 3303718"/>
              <a:gd name="connsiteY6" fmla="*/ 731602 h 731602"/>
              <a:gd name="connsiteX7" fmla="*/ 1648749 w 3303718"/>
              <a:gd name="connsiteY7" fmla="*/ 726281 h 731602"/>
              <a:gd name="connsiteX8" fmla="*/ 245865 w 3303718"/>
              <a:gd name="connsiteY8" fmla="*/ 705407 h 731602"/>
              <a:gd name="connsiteX9" fmla="*/ 24313 w 3303718"/>
              <a:gd name="connsiteY9" fmla="*/ 538625 h 731602"/>
              <a:gd name="connsiteX10" fmla="*/ 24312 w 3303718"/>
              <a:gd name="connsiteY10" fmla="*/ 226314 h 731602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3186941 w 3303718"/>
              <a:gd name="connsiteY3" fmla="*/ 37387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33351"/>
              <a:gd name="connsiteY0" fmla="*/ 232745 h 738033"/>
              <a:gd name="connsiteX1" fmla="*/ 233958 w 3333351"/>
              <a:gd name="connsiteY1" fmla="*/ 37387 h 738033"/>
              <a:gd name="connsiteX2" fmla="*/ 1584455 w 3333351"/>
              <a:gd name="connsiteY2" fmla="*/ 6431 h 738033"/>
              <a:gd name="connsiteX3" fmla="*/ 2874997 w 3333351"/>
              <a:gd name="connsiteY3" fmla="*/ 23099 h 738033"/>
              <a:gd name="connsiteX4" fmla="*/ 3303718 w 3333351"/>
              <a:gd name="connsiteY4" fmla="*/ 154164 h 738033"/>
              <a:gd name="connsiteX5" fmla="*/ 3303718 w 3333351"/>
              <a:gd name="connsiteY5" fmla="*/ 621256 h 738033"/>
              <a:gd name="connsiteX6" fmla="*/ 3186941 w 3333351"/>
              <a:gd name="connsiteY6" fmla="*/ 738033 h 738033"/>
              <a:gd name="connsiteX7" fmla="*/ 1648749 w 3333351"/>
              <a:gd name="connsiteY7" fmla="*/ 732712 h 738033"/>
              <a:gd name="connsiteX8" fmla="*/ 245865 w 3333351"/>
              <a:gd name="connsiteY8" fmla="*/ 711838 h 738033"/>
              <a:gd name="connsiteX9" fmla="*/ 24313 w 3333351"/>
              <a:gd name="connsiteY9" fmla="*/ 545056 h 738033"/>
              <a:gd name="connsiteX10" fmla="*/ 24312 w 3333351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401913"/>
              <a:gd name="connsiteY0" fmla="*/ 232745 h 738033"/>
              <a:gd name="connsiteX1" fmla="*/ 233958 w 3401913"/>
              <a:gd name="connsiteY1" fmla="*/ 37387 h 738033"/>
              <a:gd name="connsiteX2" fmla="*/ 1584455 w 3401913"/>
              <a:gd name="connsiteY2" fmla="*/ 6431 h 738033"/>
              <a:gd name="connsiteX3" fmla="*/ 2874997 w 3401913"/>
              <a:gd name="connsiteY3" fmla="*/ 23099 h 738033"/>
              <a:gd name="connsiteX4" fmla="*/ 3303718 w 3401913"/>
              <a:gd name="connsiteY4" fmla="*/ 154164 h 738033"/>
              <a:gd name="connsiteX5" fmla="*/ 3363249 w 3401913"/>
              <a:gd name="connsiteY5" fmla="*/ 621256 h 738033"/>
              <a:gd name="connsiteX6" fmla="*/ 3186941 w 3401913"/>
              <a:gd name="connsiteY6" fmla="*/ 738033 h 738033"/>
              <a:gd name="connsiteX7" fmla="*/ 1648749 w 3401913"/>
              <a:gd name="connsiteY7" fmla="*/ 732712 h 738033"/>
              <a:gd name="connsiteX8" fmla="*/ 245865 w 3401913"/>
              <a:gd name="connsiteY8" fmla="*/ 711838 h 738033"/>
              <a:gd name="connsiteX9" fmla="*/ 24313 w 3401913"/>
              <a:gd name="connsiteY9" fmla="*/ 545056 h 738033"/>
              <a:gd name="connsiteX10" fmla="*/ 24312 w 3401913"/>
              <a:gd name="connsiteY10" fmla="*/ 232745 h 738033"/>
              <a:gd name="connsiteX0" fmla="*/ 24312 w 3376653"/>
              <a:gd name="connsiteY0" fmla="*/ 232745 h 738033"/>
              <a:gd name="connsiteX1" fmla="*/ 233958 w 3376653"/>
              <a:gd name="connsiteY1" fmla="*/ 37387 h 738033"/>
              <a:gd name="connsiteX2" fmla="*/ 1584455 w 3376653"/>
              <a:gd name="connsiteY2" fmla="*/ 6431 h 738033"/>
              <a:gd name="connsiteX3" fmla="*/ 2874997 w 3376653"/>
              <a:gd name="connsiteY3" fmla="*/ 23099 h 738033"/>
              <a:gd name="connsiteX4" fmla="*/ 3303718 w 3376653"/>
              <a:gd name="connsiteY4" fmla="*/ 154164 h 738033"/>
              <a:gd name="connsiteX5" fmla="*/ 3363249 w 3376653"/>
              <a:gd name="connsiteY5" fmla="*/ 621256 h 738033"/>
              <a:gd name="connsiteX6" fmla="*/ 3186941 w 3376653"/>
              <a:gd name="connsiteY6" fmla="*/ 738033 h 738033"/>
              <a:gd name="connsiteX7" fmla="*/ 1648749 w 3376653"/>
              <a:gd name="connsiteY7" fmla="*/ 732712 h 738033"/>
              <a:gd name="connsiteX8" fmla="*/ 245865 w 3376653"/>
              <a:gd name="connsiteY8" fmla="*/ 711838 h 738033"/>
              <a:gd name="connsiteX9" fmla="*/ 24313 w 3376653"/>
              <a:gd name="connsiteY9" fmla="*/ 545056 h 738033"/>
              <a:gd name="connsiteX10" fmla="*/ 24312 w 3376653"/>
              <a:gd name="connsiteY10" fmla="*/ 232745 h 738033"/>
              <a:gd name="connsiteX0" fmla="*/ 24312 w 3376653"/>
              <a:gd name="connsiteY0" fmla="*/ 232745 h 742732"/>
              <a:gd name="connsiteX1" fmla="*/ 233958 w 3376653"/>
              <a:gd name="connsiteY1" fmla="*/ 37387 h 742732"/>
              <a:gd name="connsiteX2" fmla="*/ 1584455 w 3376653"/>
              <a:gd name="connsiteY2" fmla="*/ 6431 h 742732"/>
              <a:gd name="connsiteX3" fmla="*/ 2874997 w 3376653"/>
              <a:gd name="connsiteY3" fmla="*/ 23099 h 742732"/>
              <a:gd name="connsiteX4" fmla="*/ 3303718 w 3376653"/>
              <a:gd name="connsiteY4" fmla="*/ 154164 h 742732"/>
              <a:gd name="connsiteX5" fmla="*/ 3363249 w 3376653"/>
              <a:gd name="connsiteY5" fmla="*/ 621256 h 742732"/>
              <a:gd name="connsiteX6" fmla="*/ 3186941 w 3376653"/>
              <a:gd name="connsiteY6" fmla="*/ 738033 h 742732"/>
              <a:gd name="connsiteX7" fmla="*/ 1648749 w 3376653"/>
              <a:gd name="connsiteY7" fmla="*/ 732712 h 742732"/>
              <a:gd name="connsiteX8" fmla="*/ 245865 w 3376653"/>
              <a:gd name="connsiteY8" fmla="*/ 711838 h 742732"/>
              <a:gd name="connsiteX9" fmla="*/ 24313 w 3376653"/>
              <a:gd name="connsiteY9" fmla="*/ 545056 h 742732"/>
              <a:gd name="connsiteX10" fmla="*/ 24312 w 3376653"/>
              <a:gd name="connsiteY10" fmla="*/ 232745 h 742732"/>
              <a:gd name="connsiteX0" fmla="*/ 24312 w 3376653"/>
              <a:gd name="connsiteY0" fmla="*/ 232745 h 739558"/>
              <a:gd name="connsiteX1" fmla="*/ 233958 w 3376653"/>
              <a:gd name="connsiteY1" fmla="*/ 37387 h 739558"/>
              <a:gd name="connsiteX2" fmla="*/ 1584455 w 3376653"/>
              <a:gd name="connsiteY2" fmla="*/ 6431 h 739558"/>
              <a:gd name="connsiteX3" fmla="*/ 2874997 w 3376653"/>
              <a:gd name="connsiteY3" fmla="*/ 23099 h 739558"/>
              <a:gd name="connsiteX4" fmla="*/ 3303718 w 3376653"/>
              <a:gd name="connsiteY4" fmla="*/ 154164 h 739558"/>
              <a:gd name="connsiteX5" fmla="*/ 3363249 w 3376653"/>
              <a:gd name="connsiteY5" fmla="*/ 621256 h 739558"/>
              <a:gd name="connsiteX6" fmla="*/ 3186941 w 3376653"/>
              <a:gd name="connsiteY6" fmla="*/ 738033 h 739558"/>
              <a:gd name="connsiteX7" fmla="*/ 1648749 w 3376653"/>
              <a:gd name="connsiteY7" fmla="*/ 732712 h 739558"/>
              <a:gd name="connsiteX8" fmla="*/ 245865 w 3376653"/>
              <a:gd name="connsiteY8" fmla="*/ 711838 h 739558"/>
              <a:gd name="connsiteX9" fmla="*/ 24313 w 3376653"/>
              <a:gd name="connsiteY9" fmla="*/ 545056 h 739558"/>
              <a:gd name="connsiteX10" fmla="*/ 24312 w 3376653"/>
              <a:gd name="connsiteY10" fmla="*/ 232745 h 739558"/>
              <a:gd name="connsiteX0" fmla="*/ 24312 w 3382447"/>
              <a:gd name="connsiteY0" fmla="*/ 232745 h 738033"/>
              <a:gd name="connsiteX1" fmla="*/ 233958 w 3382447"/>
              <a:gd name="connsiteY1" fmla="*/ 37387 h 738033"/>
              <a:gd name="connsiteX2" fmla="*/ 1584455 w 3382447"/>
              <a:gd name="connsiteY2" fmla="*/ 6431 h 738033"/>
              <a:gd name="connsiteX3" fmla="*/ 2874997 w 3382447"/>
              <a:gd name="connsiteY3" fmla="*/ 23099 h 738033"/>
              <a:gd name="connsiteX4" fmla="*/ 3303718 w 3382447"/>
              <a:gd name="connsiteY4" fmla="*/ 154164 h 738033"/>
              <a:gd name="connsiteX5" fmla="*/ 3370393 w 3382447"/>
              <a:gd name="connsiteY5" fmla="*/ 583156 h 738033"/>
              <a:gd name="connsiteX6" fmla="*/ 3186941 w 3382447"/>
              <a:gd name="connsiteY6" fmla="*/ 738033 h 738033"/>
              <a:gd name="connsiteX7" fmla="*/ 1648749 w 3382447"/>
              <a:gd name="connsiteY7" fmla="*/ 732712 h 738033"/>
              <a:gd name="connsiteX8" fmla="*/ 245865 w 3382447"/>
              <a:gd name="connsiteY8" fmla="*/ 711838 h 738033"/>
              <a:gd name="connsiteX9" fmla="*/ 24313 w 3382447"/>
              <a:gd name="connsiteY9" fmla="*/ 545056 h 738033"/>
              <a:gd name="connsiteX10" fmla="*/ 24312 w 3382447"/>
              <a:gd name="connsiteY10" fmla="*/ 232745 h 738033"/>
              <a:gd name="connsiteX0" fmla="*/ 24312 w 3365879"/>
              <a:gd name="connsiteY0" fmla="*/ 232745 h 738033"/>
              <a:gd name="connsiteX1" fmla="*/ 233958 w 3365879"/>
              <a:gd name="connsiteY1" fmla="*/ 37387 h 738033"/>
              <a:gd name="connsiteX2" fmla="*/ 1584455 w 3365879"/>
              <a:gd name="connsiteY2" fmla="*/ 6431 h 738033"/>
              <a:gd name="connsiteX3" fmla="*/ 2874997 w 3365879"/>
              <a:gd name="connsiteY3" fmla="*/ 23099 h 738033"/>
              <a:gd name="connsiteX4" fmla="*/ 3303718 w 3365879"/>
              <a:gd name="connsiteY4" fmla="*/ 154164 h 738033"/>
              <a:gd name="connsiteX5" fmla="*/ 3348962 w 3365879"/>
              <a:gd name="connsiteY5" fmla="*/ 564106 h 738033"/>
              <a:gd name="connsiteX6" fmla="*/ 3186941 w 3365879"/>
              <a:gd name="connsiteY6" fmla="*/ 738033 h 738033"/>
              <a:gd name="connsiteX7" fmla="*/ 1648749 w 3365879"/>
              <a:gd name="connsiteY7" fmla="*/ 732712 h 738033"/>
              <a:gd name="connsiteX8" fmla="*/ 245865 w 3365879"/>
              <a:gd name="connsiteY8" fmla="*/ 711838 h 738033"/>
              <a:gd name="connsiteX9" fmla="*/ 24313 w 3365879"/>
              <a:gd name="connsiteY9" fmla="*/ 545056 h 738033"/>
              <a:gd name="connsiteX10" fmla="*/ 24312 w 3365879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40414"/>
              <a:gd name="connsiteX1" fmla="*/ 233958 w 3362717"/>
              <a:gd name="connsiteY1" fmla="*/ 37387 h 740414"/>
              <a:gd name="connsiteX2" fmla="*/ 1584455 w 3362717"/>
              <a:gd name="connsiteY2" fmla="*/ 6431 h 740414"/>
              <a:gd name="connsiteX3" fmla="*/ 2874997 w 3362717"/>
              <a:gd name="connsiteY3" fmla="*/ 23099 h 740414"/>
              <a:gd name="connsiteX4" fmla="*/ 3303718 w 3362717"/>
              <a:gd name="connsiteY4" fmla="*/ 154164 h 740414"/>
              <a:gd name="connsiteX5" fmla="*/ 3348962 w 3362717"/>
              <a:gd name="connsiteY5" fmla="*/ 564106 h 740414"/>
              <a:gd name="connsiteX6" fmla="*/ 3058353 w 3362717"/>
              <a:gd name="connsiteY6" fmla="*/ 740414 h 740414"/>
              <a:gd name="connsiteX7" fmla="*/ 1648749 w 3362717"/>
              <a:gd name="connsiteY7" fmla="*/ 732712 h 740414"/>
              <a:gd name="connsiteX8" fmla="*/ 245865 w 3362717"/>
              <a:gd name="connsiteY8" fmla="*/ 711838 h 740414"/>
              <a:gd name="connsiteX9" fmla="*/ 24313 w 3362717"/>
              <a:gd name="connsiteY9" fmla="*/ 545056 h 740414"/>
              <a:gd name="connsiteX10" fmla="*/ 24312 w 3362717"/>
              <a:gd name="connsiteY10" fmla="*/ 232745 h 740414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245865 w 3362717"/>
              <a:gd name="connsiteY8" fmla="*/ 734269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901491 w 3362717"/>
              <a:gd name="connsiteY3" fmla="*/ 19091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409738"/>
              <a:gd name="connsiteY0" fmla="*/ 255176 h 770021"/>
              <a:gd name="connsiteX1" fmla="*/ 163309 w 3409738"/>
              <a:gd name="connsiteY1" fmla="*/ 20159 h 770021"/>
              <a:gd name="connsiteX2" fmla="*/ 1584455 w 3409738"/>
              <a:gd name="connsiteY2" fmla="*/ 28862 h 770021"/>
              <a:gd name="connsiteX3" fmla="*/ 2901491 w 3409738"/>
              <a:gd name="connsiteY3" fmla="*/ 19091 h 770021"/>
              <a:gd name="connsiteX4" fmla="*/ 3383199 w 3409738"/>
              <a:gd name="connsiteY4" fmla="*/ 176595 h 770021"/>
              <a:gd name="connsiteX5" fmla="*/ 3348962 w 3409738"/>
              <a:gd name="connsiteY5" fmla="*/ 586537 h 770021"/>
              <a:gd name="connsiteX6" fmla="*/ 3058353 w 3409738"/>
              <a:gd name="connsiteY6" fmla="*/ 762845 h 770021"/>
              <a:gd name="connsiteX7" fmla="*/ 1648749 w 3409738"/>
              <a:gd name="connsiteY7" fmla="*/ 755143 h 770021"/>
              <a:gd name="connsiteX8" fmla="*/ 166384 w 3409738"/>
              <a:gd name="connsiteY8" fmla="*/ 760708 h 770021"/>
              <a:gd name="connsiteX9" fmla="*/ 24313 w 3409738"/>
              <a:gd name="connsiteY9" fmla="*/ 567487 h 770021"/>
              <a:gd name="connsiteX10" fmla="*/ 24312 w 3409738"/>
              <a:gd name="connsiteY10" fmla="*/ 255176 h 770021"/>
              <a:gd name="connsiteX0" fmla="*/ 24312 w 3422615"/>
              <a:gd name="connsiteY0" fmla="*/ 255176 h 770021"/>
              <a:gd name="connsiteX1" fmla="*/ 163309 w 3422615"/>
              <a:gd name="connsiteY1" fmla="*/ 20159 h 770021"/>
              <a:gd name="connsiteX2" fmla="*/ 1584455 w 3422615"/>
              <a:gd name="connsiteY2" fmla="*/ 28862 h 770021"/>
              <a:gd name="connsiteX3" fmla="*/ 2901491 w 3422615"/>
              <a:gd name="connsiteY3" fmla="*/ 19091 h 770021"/>
              <a:gd name="connsiteX4" fmla="*/ 3383199 w 3422615"/>
              <a:gd name="connsiteY4" fmla="*/ 176595 h 770021"/>
              <a:gd name="connsiteX5" fmla="*/ 3393118 w 3422615"/>
              <a:gd name="connsiteY5" fmla="*/ 599757 h 770021"/>
              <a:gd name="connsiteX6" fmla="*/ 3058353 w 3422615"/>
              <a:gd name="connsiteY6" fmla="*/ 762845 h 770021"/>
              <a:gd name="connsiteX7" fmla="*/ 1648749 w 3422615"/>
              <a:gd name="connsiteY7" fmla="*/ 755143 h 770021"/>
              <a:gd name="connsiteX8" fmla="*/ 166384 w 3422615"/>
              <a:gd name="connsiteY8" fmla="*/ 760708 h 770021"/>
              <a:gd name="connsiteX9" fmla="*/ 24313 w 3422615"/>
              <a:gd name="connsiteY9" fmla="*/ 567487 h 770021"/>
              <a:gd name="connsiteX10" fmla="*/ 24312 w 3422615"/>
              <a:gd name="connsiteY10" fmla="*/ 255176 h 77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22615" h="770021">
                <a:moveTo>
                  <a:pt x="24312" y="255176"/>
                </a:moveTo>
                <a:cubicBezTo>
                  <a:pt x="50506" y="193063"/>
                  <a:pt x="82146" y="53496"/>
                  <a:pt x="163309" y="20159"/>
                </a:cubicBezTo>
                <a:cubicBezTo>
                  <a:pt x="335226" y="-25497"/>
                  <a:pt x="1056571" y="19337"/>
                  <a:pt x="1584455" y="28862"/>
                </a:cubicBezTo>
                <a:cubicBezTo>
                  <a:pt x="2059950" y="47912"/>
                  <a:pt x="2612566" y="-1562"/>
                  <a:pt x="2901491" y="19091"/>
                </a:cubicBezTo>
                <a:cubicBezTo>
                  <a:pt x="2965985" y="19091"/>
                  <a:pt x="3302237" y="47807"/>
                  <a:pt x="3383199" y="176595"/>
                </a:cubicBezTo>
                <a:cubicBezTo>
                  <a:pt x="3449874" y="334673"/>
                  <a:pt x="3416930" y="494067"/>
                  <a:pt x="3393118" y="599757"/>
                </a:cubicBezTo>
                <a:cubicBezTo>
                  <a:pt x="3338349" y="740451"/>
                  <a:pt x="3160948" y="750938"/>
                  <a:pt x="3058353" y="762845"/>
                </a:cubicBezTo>
                <a:cubicBezTo>
                  <a:pt x="2748029" y="781709"/>
                  <a:pt x="2118617" y="757710"/>
                  <a:pt x="1648749" y="755143"/>
                </a:cubicBezTo>
                <a:cubicBezTo>
                  <a:pt x="1179533" y="742629"/>
                  <a:pt x="609407" y="782747"/>
                  <a:pt x="166384" y="760708"/>
                </a:cubicBezTo>
                <a:cubicBezTo>
                  <a:pt x="94746" y="753565"/>
                  <a:pt x="62413" y="643887"/>
                  <a:pt x="24313" y="567487"/>
                </a:cubicBezTo>
                <a:cubicBezTo>
                  <a:pt x="-1880" y="479259"/>
                  <a:pt x="-13788" y="360073"/>
                  <a:pt x="24312" y="255176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32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북극의 역할</a:t>
            </a:r>
            <a:endParaRPr lang="ko-KR" altLang="en-US" sz="3200" dirty="0">
              <a:solidFill>
                <a:srgbClr val="A5A5A5">
                  <a:lumMod val="50000"/>
                </a:srgb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03023" y="2637960"/>
            <a:ext cx="68025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태양빛을 반사해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ㅈ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ㄱ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ㅇ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ㄴ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ㅎ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를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늦춰요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4062745" y="2727595"/>
            <a:ext cx="2163883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지구온난화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115119" y="3438869"/>
            <a:ext cx="6913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얼음이 녹으면 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ㅎ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ㅁ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이 올라가요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4004689" y="3520528"/>
            <a:ext cx="1328762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해수면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pic>
        <p:nvPicPr>
          <p:cNvPr id="16" name="Picture 6" descr="シロクマのイラスト | かわいいフリー素材集 いらすとや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49" y="312752"/>
            <a:ext cx="764688" cy="76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모서리가 둥근 직사각형 20"/>
          <p:cNvSpPr/>
          <p:nvPr/>
        </p:nvSpPr>
        <p:spPr>
          <a:xfrm>
            <a:off x="4314802" y="1988668"/>
            <a:ext cx="1422563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생태계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82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5" grpId="0" animBg="1"/>
      <p:bldP spid="17" grpId="0"/>
      <p:bldP spid="18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668854" y="1390141"/>
            <a:ext cx="7806291" cy="3219051"/>
          </a:xfrm>
          <a:prstGeom prst="roundRect">
            <a:avLst>
              <a:gd name="adj" fmla="val 61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7"/>
          <p:cNvSpPr/>
          <p:nvPr/>
        </p:nvSpPr>
        <p:spPr>
          <a:xfrm>
            <a:off x="3069061" y="1141349"/>
            <a:ext cx="3070482" cy="554807"/>
          </a:xfrm>
          <a:custGeom>
            <a:avLst/>
            <a:gdLst>
              <a:gd name="connsiteX0" fmla="*/ 0 w 3281787"/>
              <a:gd name="connsiteY0" fmla="*/ 116777 h 700646"/>
              <a:gd name="connsiteX1" fmla="*/ 11677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0 w 3281787"/>
              <a:gd name="connsiteY0" fmla="*/ 11677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19050 w 3281787"/>
              <a:gd name="connsiteY0" fmla="*/ 21202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19050 w 3281787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231077 w 3291312"/>
              <a:gd name="connsiteY6" fmla="*/ 6625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35827 w 3291312"/>
              <a:gd name="connsiteY6" fmla="*/ 64349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0496 w 3283233"/>
              <a:gd name="connsiteY0" fmla="*/ 212027 h 700646"/>
              <a:gd name="connsiteX1" fmla="*/ 213473 w 3283233"/>
              <a:gd name="connsiteY1" fmla="*/ 0 h 700646"/>
              <a:gd name="connsiteX2" fmla="*/ 3166456 w 3283233"/>
              <a:gd name="connsiteY2" fmla="*/ 0 h 700646"/>
              <a:gd name="connsiteX3" fmla="*/ 3283233 w 3283233"/>
              <a:gd name="connsiteY3" fmla="*/ 116777 h 700646"/>
              <a:gd name="connsiteX4" fmla="*/ 3283233 w 3283233"/>
              <a:gd name="connsiteY4" fmla="*/ 583869 h 700646"/>
              <a:gd name="connsiteX5" fmla="*/ 3166456 w 3283233"/>
              <a:gd name="connsiteY5" fmla="*/ 700646 h 700646"/>
              <a:gd name="connsiteX6" fmla="*/ 127748 w 3283233"/>
              <a:gd name="connsiteY6" fmla="*/ 643496 h 700646"/>
              <a:gd name="connsiteX7" fmla="*/ 1446 w 3283233"/>
              <a:gd name="connsiteY7" fmla="*/ 536244 h 700646"/>
              <a:gd name="connsiteX8" fmla="*/ 20496 w 3283233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208058 h 713346"/>
              <a:gd name="connsiteX1" fmla="*/ 233958 w 3303718"/>
              <a:gd name="connsiteY1" fmla="*/ 12700 h 713346"/>
              <a:gd name="connsiteX2" fmla="*/ 3186941 w 3303718"/>
              <a:gd name="connsiteY2" fmla="*/ 12700 h 713346"/>
              <a:gd name="connsiteX3" fmla="*/ 3303718 w 3303718"/>
              <a:gd name="connsiteY3" fmla="*/ 129477 h 713346"/>
              <a:gd name="connsiteX4" fmla="*/ 3303718 w 3303718"/>
              <a:gd name="connsiteY4" fmla="*/ 596569 h 713346"/>
              <a:gd name="connsiteX5" fmla="*/ 3186941 w 3303718"/>
              <a:gd name="connsiteY5" fmla="*/ 713346 h 713346"/>
              <a:gd name="connsiteX6" fmla="*/ 1648749 w 3303718"/>
              <a:gd name="connsiteY6" fmla="*/ 708025 h 713346"/>
              <a:gd name="connsiteX7" fmla="*/ 245865 w 3303718"/>
              <a:gd name="connsiteY7" fmla="*/ 687151 h 713346"/>
              <a:gd name="connsiteX8" fmla="*/ 24313 w 3303718"/>
              <a:gd name="connsiteY8" fmla="*/ 520369 h 713346"/>
              <a:gd name="connsiteX9" fmla="*/ 24312 w 3303718"/>
              <a:gd name="connsiteY9" fmla="*/ 208058 h 713346"/>
              <a:gd name="connsiteX0" fmla="*/ 24312 w 3303718"/>
              <a:gd name="connsiteY0" fmla="*/ 218982 h 724270"/>
              <a:gd name="connsiteX1" fmla="*/ 233958 w 3303718"/>
              <a:gd name="connsiteY1" fmla="*/ 23624 h 724270"/>
              <a:gd name="connsiteX2" fmla="*/ 1584455 w 3303718"/>
              <a:gd name="connsiteY2" fmla="*/ 2193 h 724270"/>
              <a:gd name="connsiteX3" fmla="*/ 3186941 w 3303718"/>
              <a:gd name="connsiteY3" fmla="*/ 23624 h 724270"/>
              <a:gd name="connsiteX4" fmla="*/ 3303718 w 3303718"/>
              <a:gd name="connsiteY4" fmla="*/ 140401 h 724270"/>
              <a:gd name="connsiteX5" fmla="*/ 3303718 w 3303718"/>
              <a:gd name="connsiteY5" fmla="*/ 607493 h 724270"/>
              <a:gd name="connsiteX6" fmla="*/ 3186941 w 3303718"/>
              <a:gd name="connsiteY6" fmla="*/ 724270 h 724270"/>
              <a:gd name="connsiteX7" fmla="*/ 1648749 w 3303718"/>
              <a:gd name="connsiteY7" fmla="*/ 718949 h 724270"/>
              <a:gd name="connsiteX8" fmla="*/ 245865 w 3303718"/>
              <a:gd name="connsiteY8" fmla="*/ 698075 h 724270"/>
              <a:gd name="connsiteX9" fmla="*/ 24313 w 3303718"/>
              <a:gd name="connsiteY9" fmla="*/ 531293 h 724270"/>
              <a:gd name="connsiteX10" fmla="*/ 24312 w 3303718"/>
              <a:gd name="connsiteY10" fmla="*/ 218982 h 724270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36508 h 741796"/>
              <a:gd name="connsiteX1" fmla="*/ 233958 w 3303718"/>
              <a:gd name="connsiteY1" fmla="*/ 41150 h 741796"/>
              <a:gd name="connsiteX2" fmla="*/ 1584455 w 3303718"/>
              <a:gd name="connsiteY2" fmla="*/ 10194 h 741796"/>
              <a:gd name="connsiteX3" fmla="*/ 3186941 w 3303718"/>
              <a:gd name="connsiteY3" fmla="*/ 41150 h 741796"/>
              <a:gd name="connsiteX4" fmla="*/ 3303718 w 3303718"/>
              <a:gd name="connsiteY4" fmla="*/ 157927 h 741796"/>
              <a:gd name="connsiteX5" fmla="*/ 3303718 w 3303718"/>
              <a:gd name="connsiteY5" fmla="*/ 625019 h 741796"/>
              <a:gd name="connsiteX6" fmla="*/ 3186941 w 3303718"/>
              <a:gd name="connsiteY6" fmla="*/ 741796 h 741796"/>
              <a:gd name="connsiteX7" fmla="*/ 1648749 w 3303718"/>
              <a:gd name="connsiteY7" fmla="*/ 736475 h 741796"/>
              <a:gd name="connsiteX8" fmla="*/ 245865 w 3303718"/>
              <a:gd name="connsiteY8" fmla="*/ 715601 h 741796"/>
              <a:gd name="connsiteX9" fmla="*/ 24313 w 3303718"/>
              <a:gd name="connsiteY9" fmla="*/ 548819 h 741796"/>
              <a:gd name="connsiteX10" fmla="*/ 24312 w 3303718"/>
              <a:gd name="connsiteY10" fmla="*/ 236508 h 741796"/>
              <a:gd name="connsiteX0" fmla="*/ 24312 w 3303718"/>
              <a:gd name="connsiteY0" fmla="*/ 232330 h 737618"/>
              <a:gd name="connsiteX1" fmla="*/ 233958 w 3303718"/>
              <a:gd name="connsiteY1" fmla="*/ 36972 h 737618"/>
              <a:gd name="connsiteX2" fmla="*/ 1584455 w 3303718"/>
              <a:gd name="connsiteY2" fmla="*/ 6016 h 737618"/>
              <a:gd name="connsiteX3" fmla="*/ 3186941 w 3303718"/>
              <a:gd name="connsiteY3" fmla="*/ 36972 h 737618"/>
              <a:gd name="connsiteX4" fmla="*/ 3303718 w 3303718"/>
              <a:gd name="connsiteY4" fmla="*/ 153749 h 737618"/>
              <a:gd name="connsiteX5" fmla="*/ 3303718 w 3303718"/>
              <a:gd name="connsiteY5" fmla="*/ 620841 h 737618"/>
              <a:gd name="connsiteX6" fmla="*/ 3186941 w 3303718"/>
              <a:gd name="connsiteY6" fmla="*/ 737618 h 737618"/>
              <a:gd name="connsiteX7" fmla="*/ 1648749 w 3303718"/>
              <a:gd name="connsiteY7" fmla="*/ 732297 h 737618"/>
              <a:gd name="connsiteX8" fmla="*/ 245865 w 3303718"/>
              <a:gd name="connsiteY8" fmla="*/ 711423 h 737618"/>
              <a:gd name="connsiteX9" fmla="*/ 24313 w 3303718"/>
              <a:gd name="connsiteY9" fmla="*/ 544641 h 737618"/>
              <a:gd name="connsiteX10" fmla="*/ 24312 w 3303718"/>
              <a:gd name="connsiteY10" fmla="*/ 232330 h 737618"/>
              <a:gd name="connsiteX0" fmla="*/ 24312 w 3303718"/>
              <a:gd name="connsiteY0" fmla="*/ 226314 h 731602"/>
              <a:gd name="connsiteX1" fmla="*/ 233958 w 3303718"/>
              <a:gd name="connsiteY1" fmla="*/ 30956 h 731602"/>
              <a:gd name="connsiteX2" fmla="*/ 1584455 w 3303718"/>
              <a:gd name="connsiteY2" fmla="*/ 0 h 731602"/>
              <a:gd name="connsiteX3" fmla="*/ 3186941 w 3303718"/>
              <a:gd name="connsiteY3" fmla="*/ 30956 h 731602"/>
              <a:gd name="connsiteX4" fmla="*/ 3303718 w 3303718"/>
              <a:gd name="connsiteY4" fmla="*/ 147733 h 731602"/>
              <a:gd name="connsiteX5" fmla="*/ 3303718 w 3303718"/>
              <a:gd name="connsiteY5" fmla="*/ 614825 h 731602"/>
              <a:gd name="connsiteX6" fmla="*/ 3186941 w 3303718"/>
              <a:gd name="connsiteY6" fmla="*/ 731602 h 731602"/>
              <a:gd name="connsiteX7" fmla="*/ 1648749 w 3303718"/>
              <a:gd name="connsiteY7" fmla="*/ 726281 h 731602"/>
              <a:gd name="connsiteX8" fmla="*/ 245865 w 3303718"/>
              <a:gd name="connsiteY8" fmla="*/ 705407 h 731602"/>
              <a:gd name="connsiteX9" fmla="*/ 24313 w 3303718"/>
              <a:gd name="connsiteY9" fmla="*/ 538625 h 731602"/>
              <a:gd name="connsiteX10" fmla="*/ 24312 w 3303718"/>
              <a:gd name="connsiteY10" fmla="*/ 226314 h 731602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3186941 w 3303718"/>
              <a:gd name="connsiteY3" fmla="*/ 37387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33351"/>
              <a:gd name="connsiteY0" fmla="*/ 232745 h 738033"/>
              <a:gd name="connsiteX1" fmla="*/ 233958 w 3333351"/>
              <a:gd name="connsiteY1" fmla="*/ 37387 h 738033"/>
              <a:gd name="connsiteX2" fmla="*/ 1584455 w 3333351"/>
              <a:gd name="connsiteY2" fmla="*/ 6431 h 738033"/>
              <a:gd name="connsiteX3" fmla="*/ 2874997 w 3333351"/>
              <a:gd name="connsiteY3" fmla="*/ 23099 h 738033"/>
              <a:gd name="connsiteX4" fmla="*/ 3303718 w 3333351"/>
              <a:gd name="connsiteY4" fmla="*/ 154164 h 738033"/>
              <a:gd name="connsiteX5" fmla="*/ 3303718 w 3333351"/>
              <a:gd name="connsiteY5" fmla="*/ 621256 h 738033"/>
              <a:gd name="connsiteX6" fmla="*/ 3186941 w 3333351"/>
              <a:gd name="connsiteY6" fmla="*/ 738033 h 738033"/>
              <a:gd name="connsiteX7" fmla="*/ 1648749 w 3333351"/>
              <a:gd name="connsiteY7" fmla="*/ 732712 h 738033"/>
              <a:gd name="connsiteX8" fmla="*/ 245865 w 3333351"/>
              <a:gd name="connsiteY8" fmla="*/ 711838 h 738033"/>
              <a:gd name="connsiteX9" fmla="*/ 24313 w 3333351"/>
              <a:gd name="connsiteY9" fmla="*/ 545056 h 738033"/>
              <a:gd name="connsiteX10" fmla="*/ 24312 w 3333351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401913"/>
              <a:gd name="connsiteY0" fmla="*/ 232745 h 738033"/>
              <a:gd name="connsiteX1" fmla="*/ 233958 w 3401913"/>
              <a:gd name="connsiteY1" fmla="*/ 37387 h 738033"/>
              <a:gd name="connsiteX2" fmla="*/ 1584455 w 3401913"/>
              <a:gd name="connsiteY2" fmla="*/ 6431 h 738033"/>
              <a:gd name="connsiteX3" fmla="*/ 2874997 w 3401913"/>
              <a:gd name="connsiteY3" fmla="*/ 23099 h 738033"/>
              <a:gd name="connsiteX4" fmla="*/ 3303718 w 3401913"/>
              <a:gd name="connsiteY4" fmla="*/ 154164 h 738033"/>
              <a:gd name="connsiteX5" fmla="*/ 3363249 w 3401913"/>
              <a:gd name="connsiteY5" fmla="*/ 621256 h 738033"/>
              <a:gd name="connsiteX6" fmla="*/ 3186941 w 3401913"/>
              <a:gd name="connsiteY6" fmla="*/ 738033 h 738033"/>
              <a:gd name="connsiteX7" fmla="*/ 1648749 w 3401913"/>
              <a:gd name="connsiteY7" fmla="*/ 732712 h 738033"/>
              <a:gd name="connsiteX8" fmla="*/ 245865 w 3401913"/>
              <a:gd name="connsiteY8" fmla="*/ 711838 h 738033"/>
              <a:gd name="connsiteX9" fmla="*/ 24313 w 3401913"/>
              <a:gd name="connsiteY9" fmla="*/ 545056 h 738033"/>
              <a:gd name="connsiteX10" fmla="*/ 24312 w 3401913"/>
              <a:gd name="connsiteY10" fmla="*/ 232745 h 738033"/>
              <a:gd name="connsiteX0" fmla="*/ 24312 w 3376653"/>
              <a:gd name="connsiteY0" fmla="*/ 232745 h 738033"/>
              <a:gd name="connsiteX1" fmla="*/ 233958 w 3376653"/>
              <a:gd name="connsiteY1" fmla="*/ 37387 h 738033"/>
              <a:gd name="connsiteX2" fmla="*/ 1584455 w 3376653"/>
              <a:gd name="connsiteY2" fmla="*/ 6431 h 738033"/>
              <a:gd name="connsiteX3" fmla="*/ 2874997 w 3376653"/>
              <a:gd name="connsiteY3" fmla="*/ 23099 h 738033"/>
              <a:gd name="connsiteX4" fmla="*/ 3303718 w 3376653"/>
              <a:gd name="connsiteY4" fmla="*/ 154164 h 738033"/>
              <a:gd name="connsiteX5" fmla="*/ 3363249 w 3376653"/>
              <a:gd name="connsiteY5" fmla="*/ 621256 h 738033"/>
              <a:gd name="connsiteX6" fmla="*/ 3186941 w 3376653"/>
              <a:gd name="connsiteY6" fmla="*/ 738033 h 738033"/>
              <a:gd name="connsiteX7" fmla="*/ 1648749 w 3376653"/>
              <a:gd name="connsiteY7" fmla="*/ 732712 h 738033"/>
              <a:gd name="connsiteX8" fmla="*/ 245865 w 3376653"/>
              <a:gd name="connsiteY8" fmla="*/ 711838 h 738033"/>
              <a:gd name="connsiteX9" fmla="*/ 24313 w 3376653"/>
              <a:gd name="connsiteY9" fmla="*/ 545056 h 738033"/>
              <a:gd name="connsiteX10" fmla="*/ 24312 w 3376653"/>
              <a:gd name="connsiteY10" fmla="*/ 232745 h 738033"/>
              <a:gd name="connsiteX0" fmla="*/ 24312 w 3376653"/>
              <a:gd name="connsiteY0" fmla="*/ 232745 h 742732"/>
              <a:gd name="connsiteX1" fmla="*/ 233958 w 3376653"/>
              <a:gd name="connsiteY1" fmla="*/ 37387 h 742732"/>
              <a:gd name="connsiteX2" fmla="*/ 1584455 w 3376653"/>
              <a:gd name="connsiteY2" fmla="*/ 6431 h 742732"/>
              <a:gd name="connsiteX3" fmla="*/ 2874997 w 3376653"/>
              <a:gd name="connsiteY3" fmla="*/ 23099 h 742732"/>
              <a:gd name="connsiteX4" fmla="*/ 3303718 w 3376653"/>
              <a:gd name="connsiteY4" fmla="*/ 154164 h 742732"/>
              <a:gd name="connsiteX5" fmla="*/ 3363249 w 3376653"/>
              <a:gd name="connsiteY5" fmla="*/ 621256 h 742732"/>
              <a:gd name="connsiteX6" fmla="*/ 3186941 w 3376653"/>
              <a:gd name="connsiteY6" fmla="*/ 738033 h 742732"/>
              <a:gd name="connsiteX7" fmla="*/ 1648749 w 3376653"/>
              <a:gd name="connsiteY7" fmla="*/ 732712 h 742732"/>
              <a:gd name="connsiteX8" fmla="*/ 245865 w 3376653"/>
              <a:gd name="connsiteY8" fmla="*/ 711838 h 742732"/>
              <a:gd name="connsiteX9" fmla="*/ 24313 w 3376653"/>
              <a:gd name="connsiteY9" fmla="*/ 545056 h 742732"/>
              <a:gd name="connsiteX10" fmla="*/ 24312 w 3376653"/>
              <a:gd name="connsiteY10" fmla="*/ 232745 h 742732"/>
              <a:gd name="connsiteX0" fmla="*/ 24312 w 3376653"/>
              <a:gd name="connsiteY0" fmla="*/ 232745 h 739558"/>
              <a:gd name="connsiteX1" fmla="*/ 233958 w 3376653"/>
              <a:gd name="connsiteY1" fmla="*/ 37387 h 739558"/>
              <a:gd name="connsiteX2" fmla="*/ 1584455 w 3376653"/>
              <a:gd name="connsiteY2" fmla="*/ 6431 h 739558"/>
              <a:gd name="connsiteX3" fmla="*/ 2874997 w 3376653"/>
              <a:gd name="connsiteY3" fmla="*/ 23099 h 739558"/>
              <a:gd name="connsiteX4" fmla="*/ 3303718 w 3376653"/>
              <a:gd name="connsiteY4" fmla="*/ 154164 h 739558"/>
              <a:gd name="connsiteX5" fmla="*/ 3363249 w 3376653"/>
              <a:gd name="connsiteY5" fmla="*/ 621256 h 739558"/>
              <a:gd name="connsiteX6" fmla="*/ 3186941 w 3376653"/>
              <a:gd name="connsiteY6" fmla="*/ 738033 h 739558"/>
              <a:gd name="connsiteX7" fmla="*/ 1648749 w 3376653"/>
              <a:gd name="connsiteY7" fmla="*/ 732712 h 739558"/>
              <a:gd name="connsiteX8" fmla="*/ 245865 w 3376653"/>
              <a:gd name="connsiteY8" fmla="*/ 711838 h 739558"/>
              <a:gd name="connsiteX9" fmla="*/ 24313 w 3376653"/>
              <a:gd name="connsiteY9" fmla="*/ 545056 h 739558"/>
              <a:gd name="connsiteX10" fmla="*/ 24312 w 3376653"/>
              <a:gd name="connsiteY10" fmla="*/ 232745 h 739558"/>
              <a:gd name="connsiteX0" fmla="*/ 24312 w 3382447"/>
              <a:gd name="connsiteY0" fmla="*/ 232745 h 738033"/>
              <a:gd name="connsiteX1" fmla="*/ 233958 w 3382447"/>
              <a:gd name="connsiteY1" fmla="*/ 37387 h 738033"/>
              <a:gd name="connsiteX2" fmla="*/ 1584455 w 3382447"/>
              <a:gd name="connsiteY2" fmla="*/ 6431 h 738033"/>
              <a:gd name="connsiteX3" fmla="*/ 2874997 w 3382447"/>
              <a:gd name="connsiteY3" fmla="*/ 23099 h 738033"/>
              <a:gd name="connsiteX4" fmla="*/ 3303718 w 3382447"/>
              <a:gd name="connsiteY4" fmla="*/ 154164 h 738033"/>
              <a:gd name="connsiteX5" fmla="*/ 3370393 w 3382447"/>
              <a:gd name="connsiteY5" fmla="*/ 583156 h 738033"/>
              <a:gd name="connsiteX6" fmla="*/ 3186941 w 3382447"/>
              <a:gd name="connsiteY6" fmla="*/ 738033 h 738033"/>
              <a:gd name="connsiteX7" fmla="*/ 1648749 w 3382447"/>
              <a:gd name="connsiteY7" fmla="*/ 732712 h 738033"/>
              <a:gd name="connsiteX8" fmla="*/ 245865 w 3382447"/>
              <a:gd name="connsiteY8" fmla="*/ 711838 h 738033"/>
              <a:gd name="connsiteX9" fmla="*/ 24313 w 3382447"/>
              <a:gd name="connsiteY9" fmla="*/ 545056 h 738033"/>
              <a:gd name="connsiteX10" fmla="*/ 24312 w 3382447"/>
              <a:gd name="connsiteY10" fmla="*/ 232745 h 738033"/>
              <a:gd name="connsiteX0" fmla="*/ 24312 w 3365879"/>
              <a:gd name="connsiteY0" fmla="*/ 232745 h 738033"/>
              <a:gd name="connsiteX1" fmla="*/ 233958 w 3365879"/>
              <a:gd name="connsiteY1" fmla="*/ 37387 h 738033"/>
              <a:gd name="connsiteX2" fmla="*/ 1584455 w 3365879"/>
              <a:gd name="connsiteY2" fmla="*/ 6431 h 738033"/>
              <a:gd name="connsiteX3" fmla="*/ 2874997 w 3365879"/>
              <a:gd name="connsiteY3" fmla="*/ 23099 h 738033"/>
              <a:gd name="connsiteX4" fmla="*/ 3303718 w 3365879"/>
              <a:gd name="connsiteY4" fmla="*/ 154164 h 738033"/>
              <a:gd name="connsiteX5" fmla="*/ 3348962 w 3365879"/>
              <a:gd name="connsiteY5" fmla="*/ 564106 h 738033"/>
              <a:gd name="connsiteX6" fmla="*/ 3186941 w 3365879"/>
              <a:gd name="connsiteY6" fmla="*/ 738033 h 738033"/>
              <a:gd name="connsiteX7" fmla="*/ 1648749 w 3365879"/>
              <a:gd name="connsiteY7" fmla="*/ 732712 h 738033"/>
              <a:gd name="connsiteX8" fmla="*/ 245865 w 3365879"/>
              <a:gd name="connsiteY8" fmla="*/ 711838 h 738033"/>
              <a:gd name="connsiteX9" fmla="*/ 24313 w 3365879"/>
              <a:gd name="connsiteY9" fmla="*/ 545056 h 738033"/>
              <a:gd name="connsiteX10" fmla="*/ 24312 w 3365879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40414"/>
              <a:gd name="connsiteX1" fmla="*/ 233958 w 3362717"/>
              <a:gd name="connsiteY1" fmla="*/ 37387 h 740414"/>
              <a:gd name="connsiteX2" fmla="*/ 1584455 w 3362717"/>
              <a:gd name="connsiteY2" fmla="*/ 6431 h 740414"/>
              <a:gd name="connsiteX3" fmla="*/ 2874997 w 3362717"/>
              <a:gd name="connsiteY3" fmla="*/ 23099 h 740414"/>
              <a:gd name="connsiteX4" fmla="*/ 3303718 w 3362717"/>
              <a:gd name="connsiteY4" fmla="*/ 154164 h 740414"/>
              <a:gd name="connsiteX5" fmla="*/ 3348962 w 3362717"/>
              <a:gd name="connsiteY5" fmla="*/ 564106 h 740414"/>
              <a:gd name="connsiteX6" fmla="*/ 3058353 w 3362717"/>
              <a:gd name="connsiteY6" fmla="*/ 740414 h 740414"/>
              <a:gd name="connsiteX7" fmla="*/ 1648749 w 3362717"/>
              <a:gd name="connsiteY7" fmla="*/ 732712 h 740414"/>
              <a:gd name="connsiteX8" fmla="*/ 245865 w 3362717"/>
              <a:gd name="connsiteY8" fmla="*/ 711838 h 740414"/>
              <a:gd name="connsiteX9" fmla="*/ 24313 w 3362717"/>
              <a:gd name="connsiteY9" fmla="*/ 545056 h 740414"/>
              <a:gd name="connsiteX10" fmla="*/ 24312 w 3362717"/>
              <a:gd name="connsiteY10" fmla="*/ 232745 h 740414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245865 w 3362717"/>
              <a:gd name="connsiteY8" fmla="*/ 734269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901491 w 3362717"/>
              <a:gd name="connsiteY3" fmla="*/ 19091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409738"/>
              <a:gd name="connsiteY0" fmla="*/ 255176 h 770021"/>
              <a:gd name="connsiteX1" fmla="*/ 163309 w 3409738"/>
              <a:gd name="connsiteY1" fmla="*/ 20159 h 770021"/>
              <a:gd name="connsiteX2" fmla="*/ 1584455 w 3409738"/>
              <a:gd name="connsiteY2" fmla="*/ 28862 h 770021"/>
              <a:gd name="connsiteX3" fmla="*/ 2901491 w 3409738"/>
              <a:gd name="connsiteY3" fmla="*/ 19091 h 770021"/>
              <a:gd name="connsiteX4" fmla="*/ 3383199 w 3409738"/>
              <a:gd name="connsiteY4" fmla="*/ 176595 h 770021"/>
              <a:gd name="connsiteX5" fmla="*/ 3348962 w 3409738"/>
              <a:gd name="connsiteY5" fmla="*/ 586537 h 770021"/>
              <a:gd name="connsiteX6" fmla="*/ 3058353 w 3409738"/>
              <a:gd name="connsiteY6" fmla="*/ 762845 h 770021"/>
              <a:gd name="connsiteX7" fmla="*/ 1648749 w 3409738"/>
              <a:gd name="connsiteY7" fmla="*/ 755143 h 770021"/>
              <a:gd name="connsiteX8" fmla="*/ 166384 w 3409738"/>
              <a:gd name="connsiteY8" fmla="*/ 760708 h 770021"/>
              <a:gd name="connsiteX9" fmla="*/ 24313 w 3409738"/>
              <a:gd name="connsiteY9" fmla="*/ 567487 h 770021"/>
              <a:gd name="connsiteX10" fmla="*/ 24312 w 3409738"/>
              <a:gd name="connsiteY10" fmla="*/ 255176 h 770021"/>
              <a:gd name="connsiteX0" fmla="*/ 24312 w 3422615"/>
              <a:gd name="connsiteY0" fmla="*/ 255176 h 770021"/>
              <a:gd name="connsiteX1" fmla="*/ 163309 w 3422615"/>
              <a:gd name="connsiteY1" fmla="*/ 20159 h 770021"/>
              <a:gd name="connsiteX2" fmla="*/ 1584455 w 3422615"/>
              <a:gd name="connsiteY2" fmla="*/ 28862 h 770021"/>
              <a:gd name="connsiteX3" fmla="*/ 2901491 w 3422615"/>
              <a:gd name="connsiteY3" fmla="*/ 19091 h 770021"/>
              <a:gd name="connsiteX4" fmla="*/ 3383199 w 3422615"/>
              <a:gd name="connsiteY4" fmla="*/ 176595 h 770021"/>
              <a:gd name="connsiteX5" fmla="*/ 3393118 w 3422615"/>
              <a:gd name="connsiteY5" fmla="*/ 599757 h 770021"/>
              <a:gd name="connsiteX6" fmla="*/ 3058353 w 3422615"/>
              <a:gd name="connsiteY6" fmla="*/ 762845 h 770021"/>
              <a:gd name="connsiteX7" fmla="*/ 1648749 w 3422615"/>
              <a:gd name="connsiteY7" fmla="*/ 755143 h 770021"/>
              <a:gd name="connsiteX8" fmla="*/ 166384 w 3422615"/>
              <a:gd name="connsiteY8" fmla="*/ 760708 h 770021"/>
              <a:gd name="connsiteX9" fmla="*/ 24313 w 3422615"/>
              <a:gd name="connsiteY9" fmla="*/ 567487 h 770021"/>
              <a:gd name="connsiteX10" fmla="*/ 24312 w 3422615"/>
              <a:gd name="connsiteY10" fmla="*/ 255176 h 77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22615" h="770021">
                <a:moveTo>
                  <a:pt x="24312" y="255176"/>
                </a:moveTo>
                <a:cubicBezTo>
                  <a:pt x="50506" y="193063"/>
                  <a:pt x="82146" y="53496"/>
                  <a:pt x="163309" y="20159"/>
                </a:cubicBezTo>
                <a:cubicBezTo>
                  <a:pt x="335226" y="-25497"/>
                  <a:pt x="1056571" y="19337"/>
                  <a:pt x="1584455" y="28862"/>
                </a:cubicBezTo>
                <a:cubicBezTo>
                  <a:pt x="2059950" y="47912"/>
                  <a:pt x="2612566" y="-1562"/>
                  <a:pt x="2901491" y="19091"/>
                </a:cubicBezTo>
                <a:cubicBezTo>
                  <a:pt x="2965985" y="19091"/>
                  <a:pt x="3302237" y="47807"/>
                  <a:pt x="3383199" y="176595"/>
                </a:cubicBezTo>
                <a:cubicBezTo>
                  <a:pt x="3449874" y="334673"/>
                  <a:pt x="3416930" y="494067"/>
                  <a:pt x="3393118" y="599757"/>
                </a:cubicBezTo>
                <a:cubicBezTo>
                  <a:pt x="3338349" y="740451"/>
                  <a:pt x="3160948" y="750938"/>
                  <a:pt x="3058353" y="762845"/>
                </a:cubicBezTo>
                <a:cubicBezTo>
                  <a:pt x="2748029" y="781709"/>
                  <a:pt x="2118617" y="757710"/>
                  <a:pt x="1648749" y="755143"/>
                </a:cubicBezTo>
                <a:cubicBezTo>
                  <a:pt x="1179533" y="742629"/>
                  <a:pt x="609407" y="782747"/>
                  <a:pt x="166384" y="760708"/>
                </a:cubicBezTo>
                <a:cubicBezTo>
                  <a:pt x="94746" y="753565"/>
                  <a:pt x="62413" y="643887"/>
                  <a:pt x="24313" y="567487"/>
                </a:cubicBezTo>
                <a:cubicBezTo>
                  <a:pt x="-1880" y="479259"/>
                  <a:pt x="-13788" y="360073"/>
                  <a:pt x="24312" y="255176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32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북극이 아픈 이유</a:t>
            </a:r>
            <a:endParaRPr lang="ko-KR" altLang="en-US" sz="3200" dirty="0">
              <a:solidFill>
                <a:srgbClr val="A5A5A5">
                  <a:lumMod val="50000"/>
                </a:srgb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959002" y="1883517"/>
            <a:ext cx="72259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다른 곳 보다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ㄱ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ㅎ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ㅂ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ㅎ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영향을 많이 받아요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20" name="모서리가 둥근 직사각형 19"/>
          <p:cNvSpPr/>
          <p:nvPr/>
        </p:nvSpPr>
        <p:spPr>
          <a:xfrm>
            <a:off x="3187173" y="1984066"/>
            <a:ext cx="1648932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기후변화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869792" y="2637960"/>
            <a:ext cx="74044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지구 전체보다 여섯 배 크게 온도가 올라가죠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959002" y="3438869"/>
            <a:ext cx="72259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30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년간 두꺼운 얼음의 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(        )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가 녹았어요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24" name="모서리가 둥근 직사각형 23"/>
          <p:cNvSpPr/>
          <p:nvPr/>
        </p:nvSpPr>
        <p:spPr>
          <a:xfrm>
            <a:off x="4836104" y="3531892"/>
            <a:ext cx="1114752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95%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13" name="Google Shape;4926;p53"/>
          <p:cNvSpPr txBox="1">
            <a:spLocks/>
          </p:cNvSpPr>
          <p:nvPr/>
        </p:nvSpPr>
        <p:spPr>
          <a:xfrm>
            <a:off x="1320596" y="502187"/>
            <a:ext cx="5129468" cy="34665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ko-KR" altLang="en-US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북극의 이야기</a:t>
            </a:r>
            <a:endParaRPr lang="en-US" altLang="ko-KR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  <a:cs typeface="상주곶감체" panose="020B0600000101010101" pitchFamily="50" charset="-127"/>
            </a:endParaRPr>
          </a:p>
        </p:txBody>
      </p:sp>
      <p:pic>
        <p:nvPicPr>
          <p:cNvPr id="14" name="Picture 6" descr="シロクマのイラスト | かわいいフリー素材集 いらすとや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49" y="312752"/>
            <a:ext cx="764688" cy="76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69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3" grpId="0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668854" y="1390141"/>
            <a:ext cx="7806291" cy="3219051"/>
          </a:xfrm>
          <a:prstGeom prst="roundRect">
            <a:avLst>
              <a:gd name="adj" fmla="val 61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7"/>
          <p:cNvSpPr/>
          <p:nvPr/>
        </p:nvSpPr>
        <p:spPr>
          <a:xfrm>
            <a:off x="2618233" y="1141349"/>
            <a:ext cx="3972138" cy="554807"/>
          </a:xfrm>
          <a:custGeom>
            <a:avLst/>
            <a:gdLst>
              <a:gd name="connsiteX0" fmla="*/ 0 w 3281787"/>
              <a:gd name="connsiteY0" fmla="*/ 116777 h 700646"/>
              <a:gd name="connsiteX1" fmla="*/ 11677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0 w 3281787"/>
              <a:gd name="connsiteY0" fmla="*/ 11677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19050 w 3281787"/>
              <a:gd name="connsiteY0" fmla="*/ 21202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19050 w 3281787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231077 w 3291312"/>
              <a:gd name="connsiteY6" fmla="*/ 6625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35827 w 3291312"/>
              <a:gd name="connsiteY6" fmla="*/ 64349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0496 w 3283233"/>
              <a:gd name="connsiteY0" fmla="*/ 212027 h 700646"/>
              <a:gd name="connsiteX1" fmla="*/ 213473 w 3283233"/>
              <a:gd name="connsiteY1" fmla="*/ 0 h 700646"/>
              <a:gd name="connsiteX2" fmla="*/ 3166456 w 3283233"/>
              <a:gd name="connsiteY2" fmla="*/ 0 h 700646"/>
              <a:gd name="connsiteX3" fmla="*/ 3283233 w 3283233"/>
              <a:gd name="connsiteY3" fmla="*/ 116777 h 700646"/>
              <a:gd name="connsiteX4" fmla="*/ 3283233 w 3283233"/>
              <a:gd name="connsiteY4" fmla="*/ 583869 h 700646"/>
              <a:gd name="connsiteX5" fmla="*/ 3166456 w 3283233"/>
              <a:gd name="connsiteY5" fmla="*/ 700646 h 700646"/>
              <a:gd name="connsiteX6" fmla="*/ 127748 w 3283233"/>
              <a:gd name="connsiteY6" fmla="*/ 643496 h 700646"/>
              <a:gd name="connsiteX7" fmla="*/ 1446 w 3283233"/>
              <a:gd name="connsiteY7" fmla="*/ 536244 h 700646"/>
              <a:gd name="connsiteX8" fmla="*/ 20496 w 3283233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208058 h 713346"/>
              <a:gd name="connsiteX1" fmla="*/ 233958 w 3303718"/>
              <a:gd name="connsiteY1" fmla="*/ 12700 h 713346"/>
              <a:gd name="connsiteX2" fmla="*/ 3186941 w 3303718"/>
              <a:gd name="connsiteY2" fmla="*/ 12700 h 713346"/>
              <a:gd name="connsiteX3" fmla="*/ 3303718 w 3303718"/>
              <a:gd name="connsiteY3" fmla="*/ 129477 h 713346"/>
              <a:gd name="connsiteX4" fmla="*/ 3303718 w 3303718"/>
              <a:gd name="connsiteY4" fmla="*/ 596569 h 713346"/>
              <a:gd name="connsiteX5" fmla="*/ 3186941 w 3303718"/>
              <a:gd name="connsiteY5" fmla="*/ 713346 h 713346"/>
              <a:gd name="connsiteX6" fmla="*/ 1648749 w 3303718"/>
              <a:gd name="connsiteY6" fmla="*/ 708025 h 713346"/>
              <a:gd name="connsiteX7" fmla="*/ 245865 w 3303718"/>
              <a:gd name="connsiteY7" fmla="*/ 687151 h 713346"/>
              <a:gd name="connsiteX8" fmla="*/ 24313 w 3303718"/>
              <a:gd name="connsiteY8" fmla="*/ 520369 h 713346"/>
              <a:gd name="connsiteX9" fmla="*/ 24312 w 3303718"/>
              <a:gd name="connsiteY9" fmla="*/ 208058 h 713346"/>
              <a:gd name="connsiteX0" fmla="*/ 24312 w 3303718"/>
              <a:gd name="connsiteY0" fmla="*/ 218982 h 724270"/>
              <a:gd name="connsiteX1" fmla="*/ 233958 w 3303718"/>
              <a:gd name="connsiteY1" fmla="*/ 23624 h 724270"/>
              <a:gd name="connsiteX2" fmla="*/ 1584455 w 3303718"/>
              <a:gd name="connsiteY2" fmla="*/ 2193 h 724270"/>
              <a:gd name="connsiteX3" fmla="*/ 3186941 w 3303718"/>
              <a:gd name="connsiteY3" fmla="*/ 23624 h 724270"/>
              <a:gd name="connsiteX4" fmla="*/ 3303718 w 3303718"/>
              <a:gd name="connsiteY4" fmla="*/ 140401 h 724270"/>
              <a:gd name="connsiteX5" fmla="*/ 3303718 w 3303718"/>
              <a:gd name="connsiteY5" fmla="*/ 607493 h 724270"/>
              <a:gd name="connsiteX6" fmla="*/ 3186941 w 3303718"/>
              <a:gd name="connsiteY6" fmla="*/ 724270 h 724270"/>
              <a:gd name="connsiteX7" fmla="*/ 1648749 w 3303718"/>
              <a:gd name="connsiteY7" fmla="*/ 718949 h 724270"/>
              <a:gd name="connsiteX8" fmla="*/ 245865 w 3303718"/>
              <a:gd name="connsiteY8" fmla="*/ 698075 h 724270"/>
              <a:gd name="connsiteX9" fmla="*/ 24313 w 3303718"/>
              <a:gd name="connsiteY9" fmla="*/ 531293 h 724270"/>
              <a:gd name="connsiteX10" fmla="*/ 24312 w 3303718"/>
              <a:gd name="connsiteY10" fmla="*/ 218982 h 724270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36508 h 741796"/>
              <a:gd name="connsiteX1" fmla="*/ 233958 w 3303718"/>
              <a:gd name="connsiteY1" fmla="*/ 41150 h 741796"/>
              <a:gd name="connsiteX2" fmla="*/ 1584455 w 3303718"/>
              <a:gd name="connsiteY2" fmla="*/ 10194 h 741796"/>
              <a:gd name="connsiteX3" fmla="*/ 3186941 w 3303718"/>
              <a:gd name="connsiteY3" fmla="*/ 41150 h 741796"/>
              <a:gd name="connsiteX4" fmla="*/ 3303718 w 3303718"/>
              <a:gd name="connsiteY4" fmla="*/ 157927 h 741796"/>
              <a:gd name="connsiteX5" fmla="*/ 3303718 w 3303718"/>
              <a:gd name="connsiteY5" fmla="*/ 625019 h 741796"/>
              <a:gd name="connsiteX6" fmla="*/ 3186941 w 3303718"/>
              <a:gd name="connsiteY6" fmla="*/ 741796 h 741796"/>
              <a:gd name="connsiteX7" fmla="*/ 1648749 w 3303718"/>
              <a:gd name="connsiteY7" fmla="*/ 736475 h 741796"/>
              <a:gd name="connsiteX8" fmla="*/ 245865 w 3303718"/>
              <a:gd name="connsiteY8" fmla="*/ 715601 h 741796"/>
              <a:gd name="connsiteX9" fmla="*/ 24313 w 3303718"/>
              <a:gd name="connsiteY9" fmla="*/ 548819 h 741796"/>
              <a:gd name="connsiteX10" fmla="*/ 24312 w 3303718"/>
              <a:gd name="connsiteY10" fmla="*/ 236508 h 741796"/>
              <a:gd name="connsiteX0" fmla="*/ 24312 w 3303718"/>
              <a:gd name="connsiteY0" fmla="*/ 232330 h 737618"/>
              <a:gd name="connsiteX1" fmla="*/ 233958 w 3303718"/>
              <a:gd name="connsiteY1" fmla="*/ 36972 h 737618"/>
              <a:gd name="connsiteX2" fmla="*/ 1584455 w 3303718"/>
              <a:gd name="connsiteY2" fmla="*/ 6016 h 737618"/>
              <a:gd name="connsiteX3" fmla="*/ 3186941 w 3303718"/>
              <a:gd name="connsiteY3" fmla="*/ 36972 h 737618"/>
              <a:gd name="connsiteX4" fmla="*/ 3303718 w 3303718"/>
              <a:gd name="connsiteY4" fmla="*/ 153749 h 737618"/>
              <a:gd name="connsiteX5" fmla="*/ 3303718 w 3303718"/>
              <a:gd name="connsiteY5" fmla="*/ 620841 h 737618"/>
              <a:gd name="connsiteX6" fmla="*/ 3186941 w 3303718"/>
              <a:gd name="connsiteY6" fmla="*/ 737618 h 737618"/>
              <a:gd name="connsiteX7" fmla="*/ 1648749 w 3303718"/>
              <a:gd name="connsiteY7" fmla="*/ 732297 h 737618"/>
              <a:gd name="connsiteX8" fmla="*/ 245865 w 3303718"/>
              <a:gd name="connsiteY8" fmla="*/ 711423 h 737618"/>
              <a:gd name="connsiteX9" fmla="*/ 24313 w 3303718"/>
              <a:gd name="connsiteY9" fmla="*/ 544641 h 737618"/>
              <a:gd name="connsiteX10" fmla="*/ 24312 w 3303718"/>
              <a:gd name="connsiteY10" fmla="*/ 232330 h 737618"/>
              <a:gd name="connsiteX0" fmla="*/ 24312 w 3303718"/>
              <a:gd name="connsiteY0" fmla="*/ 226314 h 731602"/>
              <a:gd name="connsiteX1" fmla="*/ 233958 w 3303718"/>
              <a:gd name="connsiteY1" fmla="*/ 30956 h 731602"/>
              <a:gd name="connsiteX2" fmla="*/ 1584455 w 3303718"/>
              <a:gd name="connsiteY2" fmla="*/ 0 h 731602"/>
              <a:gd name="connsiteX3" fmla="*/ 3186941 w 3303718"/>
              <a:gd name="connsiteY3" fmla="*/ 30956 h 731602"/>
              <a:gd name="connsiteX4" fmla="*/ 3303718 w 3303718"/>
              <a:gd name="connsiteY4" fmla="*/ 147733 h 731602"/>
              <a:gd name="connsiteX5" fmla="*/ 3303718 w 3303718"/>
              <a:gd name="connsiteY5" fmla="*/ 614825 h 731602"/>
              <a:gd name="connsiteX6" fmla="*/ 3186941 w 3303718"/>
              <a:gd name="connsiteY6" fmla="*/ 731602 h 731602"/>
              <a:gd name="connsiteX7" fmla="*/ 1648749 w 3303718"/>
              <a:gd name="connsiteY7" fmla="*/ 726281 h 731602"/>
              <a:gd name="connsiteX8" fmla="*/ 245865 w 3303718"/>
              <a:gd name="connsiteY8" fmla="*/ 705407 h 731602"/>
              <a:gd name="connsiteX9" fmla="*/ 24313 w 3303718"/>
              <a:gd name="connsiteY9" fmla="*/ 538625 h 731602"/>
              <a:gd name="connsiteX10" fmla="*/ 24312 w 3303718"/>
              <a:gd name="connsiteY10" fmla="*/ 226314 h 731602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3186941 w 3303718"/>
              <a:gd name="connsiteY3" fmla="*/ 37387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33351"/>
              <a:gd name="connsiteY0" fmla="*/ 232745 h 738033"/>
              <a:gd name="connsiteX1" fmla="*/ 233958 w 3333351"/>
              <a:gd name="connsiteY1" fmla="*/ 37387 h 738033"/>
              <a:gd name="connsiteX2" fmla="*/ 1584455 w 3333351"/>
              <a:gd name="connsiteY2" fmla="*/ 6431 h 738033"/>
              <a:gd name="connsiteX3" fmla="*/ 2874997 w 3333351"/>
              <a:gd name="connsiteY3" fmla="*/ 23099 h 738033"/>
              <a:gd name="connsiteX4" fmla="*/ 3303718 w 3333351"/>
              <a:gd name="connsiteY4" fmla="*/ 154164 h 738033"/>
              <a:gd name="connsiteX5" fmla="*/ 3303718 w 3333351"/>
              <a:gd name="connsiteY5" fmla="*/ 621256 h 738033"/>
              <a:gd name="connsiteX6" fmla="*/ 3186941 w 3333351"/>
              <a:gd name="connsiteY6" fmla="*/ 738033 h 738033"/>
              <a:gd name="connsiteX7" fmla="*/ 1648749 w 3333351"/>
              <a:gd name="connsiteY7" fmla="*/ 732712 h 738033"/>
              <a:gd name="connsiteX8" fmla="*/ 245865 w 3333351"/>
              <a:gd name="connsiteY8" fmla="*/ 711838 h 738033"/>
              <a:gd name="connsiteX9" fmla="*/ 24313 w 3333351"/>
              <a:gd name="connsiteY9" fmla="*/ 545056 h 738033"/>
              <a:gd name="connsiteX10" fmla="*/ 24312 w 3333351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401913"/>
              <a:gd name="connsiteY0" fmla="*/ 232745 h 738033"/>
              <a:gd name="connsiteX1" fmla="*/ 233958 w 3401913"/>
              <a:gd name="connsiteY1" fmla="*/ 37387 h 738033"/>
              <a:gd name="connsiteX2" fmla="*/ 1584455 w 3401913"/>
              <a:gd name="connsiteY2" fmla="*/ 6431 h 738033"/>
              <a:gd name="connsiteX3" fmla="*/ 2874997 w 3401913"/>
              <a:gd name="connsiteY3" fmla="*/ 23099 h 738033"/>
              <a:gd name="connsiteX4" fmla="*/ 3303718 w 3401913"/>
              <a:gd name="connsiteY4" fmla="*/ 154164 h 738033"/>
              <a:gd name="connsiteX5" fmla="*/ 3363249 w 3401913"/>
              <a:gd name="connsiteY5" fmla="*/ 621256 h 738033"/>
              <a:gd name="connsiteX6" fmla="*/ 3186941 w 3401913"/>
              <a:gd name="connsiteY6" fmla="*/ 738033 h 738033"/>
              <a:gd name="connsiteX7" fmla="*/ 1648749 w 3401913"/>
              <a:gd name="connsiteY7" fmla="*/ 732712 h 738033"/>
              <a:gd name="connsiteX8" fmla="*/ 245865 w 3401913"/>
              <a:gd name="connsiteY8" fmla="*/ 711838 h 738033"/>
              <a:gd name="connsiteX9" fmla="*/ 24313 w 3401913"/>
              <a:gd name="connsiteY9" fmla="*/ 545056 h 738033"/>
              <a:gd name="connsiteX10" fmla="*/ 24312 w 3401913"/>
              <a:gd name="connsiteY10" fmla="*/ 232745 h 738033"/>
              <a:gd name="connsiteX0" fmla="*/ 24312 w 3376653"/>
              <a:gd name="connsiteY0" fmla="*/ 232745 h 738033"/>
              <a:gd name="connsiteX1" fmla="*/ 233958 w 3376653"/>
              <a:gd name="connsiteY1" fmla="*/ 37387 h 738033"/>
              <a:gd name="connsiteX2" fmla="*/ 1584455 w 3376653"/>
              <a:gd name="connsiteY2" fmla="*/ 6431 h 738033"/>
              <a:gd name="connsiteX3" fmla="*/ 2874997 w 3376653"/>
              <a:gd name="connsiteY3" fmla="*/ 23099 h 738033"/>
              <a:gd name="connsiteX4" fmla="*/ 3303718 w 3376653"/>
              <a:gd name="connsiteY4" fmla="*/ 154164 h 738033"/>
              <a:gd name="connsiteX5" fmla="*/ 3363249 w 3376653"/>
              <a:gd name="connsiteY5" fmla="*/ 621256 h 738033"/>
              <a:gd name="connsiteX6" fmla="*/ 3186941 w 3376653"/>
              <a:gd name="connsiteY6" fmla="*/ 738033 h 738033"/>
              <a:gd name="connsiteX7" fmla="*/ 1648749 w 3376653"/>
              <a:gd name="connsiteY7" fmla="*/ 732712 h 738033"/>
              <a:gd name="connsiteX8" fmla="*/ 245865 w 3376653"/>
              <a:gd name="connsiteY8" fmla="*/ 711838 h 738033"/>
              <a:gd name="connsiteX9" fmla="*/ 24313 w 3376653"/>
              <a:gd name="connsiteY9" fmla="*/ 545056 h 738033"/>
              <a:gd name="connsiteX10" fmla="*/ 24312 w 3376653"/>
              <a:gd name="connsiteY10" fmla="*/ 232745 h 738033"/>
              <a:gd name="connsiteX0" fmla="*/ 24312 w 3376653"/>
              <a:gd name="connsiteY0" fmla="*/ 232745 h 742732"/>
              <a:gd name="connsiteX1" fmla="*/ 233958 w 3376653"/>
              <a:gd name="connsiteY1" fmla="*/ 37387 h 742732"/>
              <a:gd name="connsiteX2" fmla="*/ 1584455 w 3376653"/>
              <a:gd name="connsiteY2" fmla="*/ 6431 h 742732"/>
              <a:gd name="connsiteX3" fmla="*/ 2874997 w 3376653"/>
              <a:gd name="connsiteY3" fmla="*/ 23099 h 742732"/>
              <a:gd name="connsiteX4" fmla="*/ 3303718 w 3376653"/>
              <a:gd name="connsiteY4" fmla="*/ 154164 h 742732"/>
              <a:gd name="connsiteX5" fmla="*/ 3363249 w 3376653"/>
              <a:gd name="connsiteY5" fmla="*/ 621256 h 742732"/>
              <a:gd name="connsiteX6" fmla="*/ 3186941 w 3376653"/>
              <a:gd name="connsiteY6" fmla="*/ 738033 h 742732"/>
              <a:gd name="connsiteX7" fmla="*/ 1648749 w 3376653"/>
              <a:gd name="connsiteY7" fmla="*/ 732712 h 742732"/>
              <a:gd name="connsiteX8" fmla="*/ 245865 w 3376653"/>
              <a:gd name="connsiteY8" fmla="*/ 711838 h 742732"/>
              <a:gd name="connsiteX9" fmla="*/ 24313 w 3376653"/>
              <a:gd name="connsiteY9" fmla="*/ 545056 h 742732"/>
              <a:gd name="connsiteX10" fmla="*/ 24312 w 3376653"/>
              <a:gd name="connsiteY10" fmla="*/ 232745 h 742732"/>
              <a:gd name="connsiteX0" fmla="*/ 24312 w 3376653"/>
              <a:gd name="connsiteY0" fmla="*/ 232745 h 739558"/>
              <a:gd name="connsiteX1" fmla="*/ 233958 w 3376653"/>
              <a:gd name="connsiteY1" fmla="*/ 37387 h 739558"/>
              <a:gd name="connsiteX2" fmla="*/ 1584455 w 3376653"/>
              <a:gd name="connsiteY2" fmla="*/ 6431 h 739558"/>
              <a:gd name="connsiteX3" fmla="*/ 2874997 w 3376653"/>
              <a:gd name="connsiteY3" fmla="*/ 23099 h 739558"/>
              <a:gd name="connsiteX4" fmla="*/ 3303718 w 3376653"/>
              <a:gd name="connsiteY4" fmla="*/ 154164 h 739558"/>
              <a:gd name="connsiteX5" fmla="*/ 3363249 w 3376653"/>
              <a:gd name="connsiteY5" fmla="*/ 621256 h 739558"/>
              <a:gd name="connsiteX6" fmla="*/ 3186941 w 3376653"/>
              <a:gd name="connsiteY6" fmla="*/ 738033 h 739558"/>
              <a:gd name="connsiteX7" fmla="*/ 1648749 w 3376653"/>
              <a:gd name="connsiteY7" fmla="*/ 732712 h 739558"/>
              <a:gd name="connsiteX8" fmla="*/ 245865 w 3376653"/>
              <a:gd name="connsiteY8" fmla="*/ 711838 h 739558"/>
              <a:gd name="connsiteX9" fmla="*/ 24313 w 3376653"/>
              <a:gd name="connsiteY9" fmla="*/ 545056 h 739558"/>
              <a:gd name="connsiteX10" fmla="*/ 24312 w 3376653"/>
              <a:gd name="connsiteY10" fmla="*/ 232745 h 739558"/>
              <a:gd name="connsiteX0" fmla="*/ 24312 w 3382447"/>
              <a:gd name="connsiteY0" fmla="*/ 232745 h 738033"/>
              <a:gd name="connsiteX1" fmla="*/ 233958 w 3382447"/>
              <a:gd name="connsiteY1" fmla="*/ 37387 h 738033"/>
              <a:gd name="connsiteX2" fmla="*/ 1584455 w 3382447"/>
              <a:gd name="connsiteY2" fmla="*/ 6431 h 738033"/>
              <a:gd name="connsiteX3" fmla="*/ 2874997 w 3382447"/>
              <a:gd name="connsiteY3" fmla="*/ 23099 h 738033"/>
              <a:gd name="connsiteX4" fmla="*/ 3303718 w 3382447"/>
              <a:gd name="connsiteY4" fmla="*/ 154164 h 738033"/>
              <a:gd name="connsiteX5" fmla="*/ 3370393 w 3382447"/>
              <a:gd name="connsiteY5" fmla="*/ 583156 h 738033"/>
              <a:gd name="connsiteX6" fmla="*/ 3186941 w 3382447"/>
              <a:gd name="connsiteY6" fmla="*/ 738033 h 738033"/>
              <a:gd name="connsiteX7" fmla="*/ 1648749 w 3382447"/>
              <a:gd name="connsiteY7" fmla="*/ 732712 h 738033"/>
              <a:gd name="connsiteX8" fmla="*/ 245865 w 3382447"/>
              <a:gd name="connsiteY8" fmla="*/ 711838 h 738033"/>
              <a:gd name="connsiteX9" fmla="*/ 24313 w 3382447"/>
              <a:gd name="connsiteY9" fmla="*/ 545056 h 738033"/>
              <a:gd name="connsiteX10" fmla="*/ 24312 w 3382447"/>
              <a:gd name="connsiteY10" fmla="*/ 232745 h 738033"/>
              <a:gd name="connsiteX0" fmla="*/ 24312 w 3365879"/>
              <a:gd name="connsiteY0" fmla="*/ 232745 h 738033"/>
              <a:gd name="connsiteX1" fmla="*/ 233958 w 3365879"/>
              <a:gd name="connsiteY1" fmla="*/ 37387 h 738033"/>
              <a:gd name="connsiteX2" fmla="*/ 1584455 w 3365879"/>
              <a:gd name="connsiteY2" fmla="*/ 6431 h 738033"/>
              <a:gd name="connsiteX3" fmla="*/ 2874997 w 3365879"/>
              <a:gd name="connsiteY3" fmla="*/ 23099 h 738033"/>
              <a:gd name="connsiteX4" fmla="*/ 3303718 w 3365879"/>
              <a:gd name="connsiteY4" fmla="*/ 154164 h 738033"/>
              <a:gd name="connsiteX5" fmla="*/ 3348962 w 3365879"/>
              <a:gd name="connsiteY5" fmla="*/ 564106 h 738033"/>
              <a:gd name="connsiteX6" fmla="*/ 3186941 w 3365879"/>
              <a:gd name="connsiteY6" fmla="*/ 738033 h 738033"/>
              <a:gd name="connsiteX7" fmla="*/ 1648749 w 3365879"/>
              <a:gd name="connsiteY7" fmla="*/ 732712 h 738033"/>
              <a:gd name="connsiteX8" fmla="*/ 245865 w 3365879"/>
              <a:gd name="connsiteY8" fmla="*/ 711838 h 738033"/>
              <a:gd name="connsiteX9" fmla="*/ 24313 w 3365879"/>
              <a:gd name="connsiteY9" fmla="*/ 545056 h 738033"/>
              <a:gd name="connsiteX10" fmla="*/ 24312 w 3365879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40414"/>
              <a:gd name="connsiteX1" fmla="*/ 233958 w 3362717"/>
              <a:gd name="connsiteY1" fmla="*/ 37387 h 740414"/>
              <a:gd name="connsiteX2" fmla="*/ 1584455 w 3362717"/>
              <a:gd name="connsiteY2" fmla="*/ 6431 h 740414"/>
              <a:gd name="connsiteX3" fmla="*/ 2874997 w 3362717"/>
              <a:gd name="connsiteY3" fmla="*/ 23099 h 740414"/>
              <a:gd name="connsiteX4" fmla="*/ 3303718 w 3362717"/>
              <a:gd name="connsiteY4" fmla="*/ 154164 h 740414"/>
              <a:gd name="connsiteX5" fmla="*/ 3348962 w 3362717"/>
              <a:gd name="connsiteY5" fmla="*/ 564106 h 740414"/>
              <a:gd name="connsiteX6" fmla="*/ 3058353 w 3362717"/>
              <a:gd name="connsiteY6" fmla="*/ 740414 h 740414"/>
              <a:gd name="connsiteX7" fmla="*/ 1648749 w 3362717"/>
              <a:gd name="connsiteY7" fmla="*/ 732712 h 740414"/>
              <a:gd name="connsiteX8" fmla="*/ 245865 w 3362717"/>
              <a:gd name="connsiteY8" fmla="*/ 711838 h 740414"/>
              <a:gd name="connsiteX9" fmla="*/ 24313 w 3362717"/>
              <a:gd name="connsiteY9" fmla="*/ 545056 h 740414"/>
              <a:gd name="connsiteX10" fmla="*/ 24312 w 3362717"/>
              <a:gd name="connsiteY10" fmla="*/ 232745 h 740414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245865 w 3362717"/>
              <a:gd name="connsiteY8" fmla="*/ 734269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901491 w 3362717"/>
              <a:gd name="connsiteY3" fmla="*/ 19091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409738"/>
              <a:gd name="connsiteY0" fmla="*/ 255176 h 770021"/>
              <a:gd name="connsiteX1" fmla="*/ 163309 w 3409738"/>
              <a:gd name="connsiteY1" fmla="*/ 20159 h 770021"/>
              <a:gd name="connsiteX2" fmla="*/ 1584455 w 3409738"/>
              <a:gd name="connsiteY2" fmla="*/ 28862 h 770021"/>
              <a:gd name="connsiteX3" fmla="*/ 2901491 w 3409738"/>
              <a:gd name="connsiteY3" fmla="*/ 19091 h 770021"/>
              <a:gd name="connsiteX4" fmla="*/ 3383199 w 3409738"/>
              <a:gd name="connsiteY4" fmla="*/ 176595 h 770021"/>
              <a:gd name="connsiteX5" fmla="*/ 3348962 w 3409738"/>
              <a:gd name="connsiteY5" fmla="*/ 586537 h 770021"/>
              <a:gd name="connsiteX6" fmla="*/ 3058353 w 3409738"/>
              <a:gd name="connsiteY6" fmla="*/ 762845 h 770021"/>
              <a:gd name="connsiteX7" fmla="*/ 1648749 w 3409738"/>
              <a:gd name="connsiteY7" fmla="*/ 755143 h 770021"/>
              <a:gd name="connsiteX8" fmla="*/ 166384 w 3409738"/>
              <a:gd name="connsiteY8" fmla="*/ 760708 h 770021"/>
              <a:gd name="connsiteX9" fmla="*/ 24313 w 3409738"/>
              <a:gd name="connsiteY9" fmla="*/ 567487 h 770021"/>
              <a:gd name="connsiteX10" fmla="*/ 24312 w 3409738"/>
              <a:gd name="connsiteY10" fmla="*/ 255176 h 770021"/>
              <a:gd name="connsiteX0" fmla="*/ 24312 w 3422615"/>
              <a:gd name="connsiteY0" fmla="*/ 255176 h 770021"/>
              <a:gd name="connsiteX1" fmla="*/ 163309 w 3422615"/>
              <a:gd name="connsiteY1" fmla="*/ 20159 h 770021"/>
              <a:gd name="connsiteX2" fmla="*/ 1584455 w 3422615"/>
              <a:gd name="connsiteY2" fmla="*/ 28862 h 770021"/>
              <a:gd name="connsiteX3" fmla="*/ 2901491 w 3422615"/>
              <a:gd name="connsiteY3" fmla="*/ 19091 h 770021"/>
              <a:gd name="connsiteX4" fmla="*/ 3383199 w 3422615"/>
              <a:gd name="connsiteY4" fmla="*/ 176595 h 770021"/>
              <a:gd name="connsiteX5" fmla="*/ 3393118 w 3422615"/>
              <a:gd name="connsiteY5" fmla="*/ 599757 h 770021"/>
              <a:gd name="connsiteX6" fmla="*/ 3058353 w 3422615"/>
              <a:gd name="connsiteY6" fmla="*/ 762845 h 770021"/>
              <a:gd name="connsiteX7" fmla="*/ 1648749 w 3422615"/>
              <a:gd name="connsiteY7" fmla="*/ 755143 h 770021"/>
              <a:gd name="connsiteX8" fmla="*/ 166384 w 3422615"/>
              <a:gd name="connsiteY8" fmla="*/ 760708 h 770021"/>
              <a:gd name="connsiteX9" fmla="*/ 24313 w 3422615"/>
              <a:gd name="connsiteY9" fmla="*/ 567487 h 770021"/>
              <a:gd name="connsiteX10" fmla="*/ 24312 w 3422615"/>
              <a:gd name="connsiteY10" fmla="*/ 255176 h 77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22615" h="770021">
                <a:moveTo>
                  <a:pt x="24312" y="255176"/>
                </a:moveTo>
                <a:cubicBezTo>
                  <a:pt x="50506" y="193063"/>
                  <a:pt x="82146" y="53496"/>
                  <a:pt x="163309" y="20159"/>
                </a:cubicBezTo>
                <a:cubicBezTo>
                  <a:pt x="335226" y="-25497"/>
                  <a:pt x="1056571" y="19337"/>
                  <a:pt x="1584455" y="28862"/>
                </a:cubicBezTo>
                <a:cubicBezTo>
                  <a:pt x="2059950" y="47912"/>
                  <a:pt x="2612566" y="-1562"/>
                  <a:pt x="2901491" y="19091"/>
                </a:cubicBezTo>
                <a:cubicBezTo>
                  <a:pt x="2965985" y="19091"/>
                  <a:pt x="3302237" y="47807"/>
                  <a:pt x="3383199" y="176595"/>
                </a:cubicBezTo>
                <a:cubicBezTo>
                  <a:pt x="3449874" y="334673"/>
                  <a:pt x="3416930" y="494067"/>
                  <a:pt x="3393118" y="599757"/>
                </a:cubicBezTo>
                <a:cubicBezTo>
                  <a:pt x="3338349" y="740451"/>
                  <a:pt x="3160948" y="750938"/>
                  <a:pt x="3058353" y="762845"/>
                </a:cubicBezTo>
                <a:cubicBezTo>
                  <a:pt x="2748029" y="781709"/>
                  <a:pt x="2118617" y="757710"/>
                  <a:pt x="1648749" y="755143"/>
                </a:cubicBezTo>
                <a:cubicBezTo>
                  <a:pt x="1179533" y="742629"/>
                  <a:pt x="609407" y="782747"/>
                  <a:pt x="166384" y="760708"/>
                </a:cubicBezTo>
                <a:cubicBezTo>
                  <a:pt x="94746" y="753565"/>
                  <a:pt x="62413" y="643887"/>
                  <a:pt x="24313" y="567487"/>
                </a:cubicBezTo>
                <a:cubicBezTo>
                  <a:pt x="-1880" y="479259"/>
                  <a:pt x="-13788" y="360073"/>
                  <a:pt x="24312" y="255176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32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북극을 지키기 위해서는</a:t>
            </a:r>
            <a:r>
              <a:rPr lang="en-US" altLang="ko-KR" sz="32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..</a:t>
            </a:r>
            <a:endParaRPr lang="ko-KR" altLang="en-US" sz="3200" dirty="0">
              <a:solidFill>
                <a:srgbClr val="A5A5A5">
                  <a:lumMod val="50000"/>
                </a:srgb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959002" y="1883517"/>
            <a:ext cx="72259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에너지를 절약해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ㅇ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ㄱ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를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줄여요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4381781" y="1988668"/>
            <a:ext cx="1587894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온실가스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869792" y="2637960"/>
            <a:ext cx="74044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자전거와 걷기로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ㅌ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ㅂ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ㅈ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ㄱ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을 줄여요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23" name="모서리가 둥근 직사각형 22"/>
          <p:cNvSpPr/>
          <p:nvPr/>
        </p:nvSpPr>
        <p:spPr>
          <a:xfrm>
            <a:off x="4014896" y="2719832"/>
            <a:ext cx="2168189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탄소발자국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115119" y="3438869"/>
            <a:ext cx="6913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물건을 아껴 쓰고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, 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ㅈ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ㅇ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해요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25" name="모서리가 둥근 직사각형 24"/>
          <p:cNvSpPr/>
          <p:nvPr/>
        </p:nvSpPr>
        <p:spPr>
          <a:xfrm>
            <a:off x="4843137" y="3531892"/>
            <a:ext cx="1417173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재사용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13" name="Google Shape;4926;p53"/>
          <p:cNvSpPr txBox="1">
            <a:spLocks/>
          </p:cNvSpPr>
          <p:nvPr/>
        </p:nvSpPr>
        <p:spPr>
          <a:xfrm>
            <a:off x="1320596" y="502187"/>
            <a:ext cx="5129468" cy="34665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ko-KR" altLang="en-US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북극의 이야기</a:t>
            </a:r>
            <a:endParaRPr lang="en-US" altLang="ko-KR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  <a:cs typeface="상주곶감체" panose="020B0600000101010101" pitchFamily="50" charset="-127"/>
            </a:endParaRPr>
          </a:p>
        </p:txBody>
      </p:sp>
      <p:pic>
        <p:nvPicPr>
          <p:cNvPr id="14" name="Picture 6" descr="シロクマのイラスト | かわいいフリー素材集 いらすとや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49" y="312752"/>
            <a:ext cx="764688" cy="76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286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3" grpId="0" animBg="1"/>
      <p:bldP spid="24" grpId="0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317247" y="1631635"/>
            <a:ext cx="65095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dirty="0" err="1" smtClean="0">
                <a:solidFill>
                  <a:srgbClr val="00B050"/>
                </a:solidFill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리유저블</a:t>
            </a:r>
            <a:r>
              <a:rPr lang="en-US" altLang="ko-KR" sz="4400" dirty="0" smtClean="0">
                <a:solidFill>
                  <a:srgbClr val="00B050"/>
                </a:solidFill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&amp;</a:t>
            </a:r>
            <a:r>
              <a:rPr lang="ko-KR" altLang="en-US" sz="4400" smtClean="0">
                <a:solidFill>
                  <a:srgbClr val="00B050"/>
                </a:solidFill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업사이클링</a:t>
            </a:r>
            <a:endParaRPr lang="en-US" altLang="ko-KR" sz="4400" dirty="0" smtClean="0">
              <a:solidFill>
                <a:srgbClr val="00B050"/>
              </a:solidFill>
              <a:latin typeface="런드리고딕 Regular" panose="02020503020101020101" pitchFamily="18" charset="-127"/>
              <a:ea typeface="런드리고딕 Regular" panose="02020503020101020101" pitchFamily="18" charset="-127"/>
            </a:endParaRPr>
          </a:p>
          <a:p>
            <a:pPr algn="ctr"/>
            <a:r>
              <a:rPr lang="ko-KR" altLang="en-US" sz="4400" dirty="0" smtClean="0">
                <a:solidFill>
                  <a:srgbClr val="00B050"/>
                </a:solidFill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제품 사용하기</a:t>
            </a:r>
            <a:endParaRPr lang="en-US" altLang="ko-KR" sz="4400" dirty="0" smtClean="0">
              <a:solidFill>
                <a:srgbClr val="00B050"/>
              </a:solidFill>
              <a:latin typeface="런드리고딕 Regular" panose="02020503020101020101" pitchFamily="18" charset="-127"/>
              <a:ea typeface="런드리고딕 Regular" panose="0202050302010102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1914524" y="895548"/>
            <a:ext cx="5314951" cy="52893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환경을 보호할 수 있는 중요한 방법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768" y="3078185"/>
            <a:ext cx="2358461" cy="141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90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668854" y="1306287"/>
            <a:ext cx="7806291" cy="3302906"/>
          </a:xfrm>
          <a:prstGeom prst="roundRect">
            <a:avLst>
              <a:gd name="adj" fmla="val 61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959002" y="1466804"/>
            <a:ext cx="722599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8000" dirty="0" smtClean="0">
                <a:solidFill>
                  <a:srgbClr val="00B0F0"/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재활용</a:t>
            </a:r>
            <a:endParaRPr lang="en-US" altLang="ko-KR" sz="8000" dirty="0" smtClean="0">
              <a:solidFill>
                <a:srgbClr val="00B0F0"/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다시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+</a:t>
            </a:r>
            <a:r>
              <a:rPr lang="ko-KR" alt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활용 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(</a:t>
            </a:r>
            <a:r>
              <a:rPr lang="ko-KR" altLang="en-US" sz="400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리사이클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)</a:t>
            </a:r>
          </a:p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버린 쓰레기를 다시 사용하는 것</a:t>
            </a:r>
            <a:endParaRPr lang="en-US" altLang="ko-KR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13" name="Google Shape;4926;p53"/>
          <p:cNvSpPr txBox="1">
            <a:spLocks/>
          </p:cNvSpPr>
          <p:nvPr/>
        </p:nvSpPr>
        <p:spPr>
          <a:xfrm>
            <a:off x="1460903" y="568799"/>
            <a:ext cx="5129468" cy="34665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ko-KR" altLang="en-US" sz="36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리사이클링</a:t>
            </a:r>
            <a:r>
              <a:rPr lang="en-US" altLang="ko-KR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: </a:t>
            </a:r>
            <a:r>
              <a:rPr lang="ko-KR" altLang="en-US" sz="3600" b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재활용</a:t>
            </a:r>
            <a:endParaRPr lang="en-US" altLang="ko-KR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  <a:cs typeface="상주곶감체" panose="020B0600000101010101" pitchFamily="50" charset="-127"/>
            </a:endParaRPr>
          </a:p>
        </p:txBody>
      </p:sp>
      <p:pic>
        <p:nvPicPr>
          <p:cNvPr id="6146" name="Picture 2" descr="トートバッグの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54" y="275057"/>
            <a:ext cx="748850" cy="80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83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668854" y="1306287"/>
            <a:ext cx="7806291" cy="3302906"/>
          </a:xfrm>
          <a:prstGeom prst="roundRect">
            <a:avLst>
              <a:gd name="adj" fmla="val 61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Google Shape;4926;p53"/>
          <p:cNvSpPr txBox="1">
            <a:spLocks/>
          </p:cNvSpPr>
          <p:nvPr/>
        </p:nvSpPr>
        <p:spPr>
          <a:xfrm>
            <a:off x="1460903" y="568799"/>
            <a:ext cx="5129468" cy="34665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ko-KR" altLang="en-US" sz="36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업사이클링</a:t>
            </a:r>
            <a:r>
              <a:rPr lang="en-US" altLang="ko-KR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: </a:t>
            </a:r>
            <a:r>
              <a:rPr lang="ko-KR" altLang="en-US" sz="3600" b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새 활용</a:t>
            </a:r>
            <a:r>
              <a:rPr lang="en-US" altLang="ko-KR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!</a:t>
            </a:r>
            <a:endParaRPr lang="en-US" altLang="ko-KR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  <a:cs typeface="상주곶감체" panose="020B0600000101010101" pitchFamily="50" charset="-127"/>
            </a:endParaRPr>
          </a:p>
        </p:txBody>
      </p:sp>
      <p:pic>
        <p:nvPicPr>
          <p:cNvPr id="6146" name="Picture 2" descr="トートバッグの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54" y="275057"/>
            <a:ext cx="748850" cy="80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3421265" y="1526579"/>
            <a:ext cx="470491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6000" dirty="0" err="1" smtClean="0">
                <a:solidFill>
                  <a:srgbClr val="00B0F0"/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업사이클링</a:t>
            </a:r>
            <a:endParaRPr lang="en-US" altLang="ko-KR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재활용을 넘어</a:t>
            </a:r>
            <a:endParaRPr lang="en-US" altLang="ko-KR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폐기물을 다시 한 번</a:t>
            </a:r>
            <a:endParaRPr lang="en-US" altLang="ko-KR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새로운 제품으로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만드는것</a:t>
            </a:r>
            <a:endParaRPr lang="en-US" altLang="ko-KR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663915" y="2603797"/>
            <a:ext cx="14083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ko-KR" sz="2000" dirty="0" smtClean="0">
                <a:solidFill>
                  <a:srgbClr val="FF0000"/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(</a:t>
            </a:r>
            <a:r>
              <a:rPr lang="ko-KR" altLang="en-US" sz="2000" smtClean="0">
                <a:solidFill>
                  <a:srgbClr val="FF0000"/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추후 제품</a:t>
            </a:r>
            <a:endParaRPr lang="en-US" altLang="ko-KR" sz="2000" dirty="0" smtClean="0">
              <a:solidFill>
                <a:srgbClr val="FF0000"/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lvl="0" algn="ctr"/>
            <a:r>
              <a:rPr lang="ko-KR" altLang="en-US" sz="2000" dirty="0" smtClean="0">
                <a:solidFill>
                  <a:srgbClr val="FF0000"/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사진 삽입</a:t>
            </a:r>
            <a:r>
              <a:rPr lang="en-US" altLang="ko-KR" sz="2000" dirty="0" smtClean="0">
                <a:solidFill>
                  <a:srgbClr val="FF0000"/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3476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발전소, 굴뚝, 공장, 스모그, 산업, 오염, 에너지, 전기, 연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613"/>
          <a:stretch/>
        </p:blipFill>
        <p:spPr bwMode="auto">
          <a:xfrm>
            <a:off x="-11674" y="0"/>
            <a:ext cx="4583674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남성, 오염, 쓰레기, 여행하다, 사람들, 물, 반사, 산업, 플라스틱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5" b="21520"/>
          <a:stretch/>
        </p:blipFill>
        <p:spPr bwMode="auto">
          <a:xfrm>
            <a:off x="4572000" y="-29029"/>
            <a:ext cx="4572000" cy="5210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-1" y="-114300"/>
            <a:ext cx="9144001" cy="5257800"/>
          </a:xfrm>
          <a:prstGeom prst="rect">
            <a:avLst/>
          </a:prstGeom>
          <a:solidFill>
            <a:schemeClr val="tx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945481" y="1774625"/>
            <a:ext cx="52530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dirty="0" smtClean="0">
                <a:ln>
                  <a:solidFill>
                    <a:schemeClr val="tx1"/>
                  </a:solidFill>
                </a:ln>
                <a:solidFill>
                  <a:schemeClr val="bg1">
                    <a:alpha val="89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지구는 점점 더</a:t>
            </a:r>
            <a:endParaRPr lang="en-US" altLang="ko-KR" sz="4000" dirty="0" smtClean="0">
              <a:ln>
                <a:solidFill>
                  <a:schemeClr val="tx1"/>
                </a:solidFill>
              </a:ln>
              <a:solidFill>
                <a:schemeClr val="bg1">
                  <a:alpha val="89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</a:endParaRPr>
          </a:p>
          <a:p>
            <a:pPr algn="ctr"/>
            <a:r>
              <a:rPr lang="ko-KR" altLang="en-US" sz="4000" dirty="0" smtClean="0">
                <a:ln>
                  <a:solidFill>
                    <a:schemeClr val="tx1"/>
                  </a:solidFill>
                </a:ln>
                <a:solidFill>
                  <a:schemeClr val="bg1">
                    <a:alpha val="89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병들고 있습니다</a:t>
            </a:r>
            <a:r>
              <a:rPr lang="en-US" altLang="ko-KR" sz="4000" dirty="0" smtClean="0">
                <a:ln>
                  <a:solidFill>
                    <a:schemeClr val="tx1"/>
                  </a:solidFill>
                </a:ln>
                <a:solidFill>
                  <a:schemeClr val="bg1">
                    <a:alpha val="89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5018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668854" y="1306287"/>
            <a:ext cx="7806291" cy="3302906"/>
          </a:xfrm>
          <a:prstGeom prst="roundRect">
            <a:avLst>
              <a:gd name="adj" fmla="val 61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959002" y="1466804"/>
            <a:ext cx="722599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8000" dirty="0" err="1" smtClean="0">
                <a:solidFill>
                  <a:srgbClr val="00B0F0"/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리유저블</a:t>
            </a:r>
            <a:endParaRPr lang="en-US" altLang="ko-KR" sz="8000" dirty="0" smtClean="0">
              <a:solidFill>
                <a:srgbClr val="00B0F0"/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lvl="0" algn="ctr"/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Re + Use + Able</a:t>
            </a:r>
          </a:p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다시 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+ 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사용</a:t>
            </a:r>
            <a:r>
              <a:rPr lang="en-US" altLang="ko-K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+ 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할 수 있는</a:t>
            </a:r>
            <a:endParaRPr lang="en-US" altLang="ko-KR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13" name="Google Shape;4926;p53"/>
          <p:cNvSpPr txBox="1">
            <a:spLocks/>
          </p:cNvSpPr>
          <p:nvPr/>
        </p:nvSpPr>
        <p:spPr>
          <a:xfrm>
            <a:off x="1460903" y="568799"/>
            <a:ext cx="5129468" cy="34665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ko-KR" altLang="en-US" sz="36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리유저블이란</a:t>
            </a:r>
            <a:r>
              <a:rPr lang="en-US" altLang="ko-KR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?</a:t>
            </a:r>
            <a:endParaRPr lang="en-US" altLang="ko-KR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  <a:cs typeface="상주곶감체" panose="020B0600000101010101" pitchFamily="50" charset="-127"/>
            </a:endParaRPr>
          </a:p>
        </p:txBody>
      </p:sp>
      <p:pic>
        <p:nvPicPr>
          <p:cNvPr id="6146" name="Picture 2" descr="トートバッグの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54" y="275057"/>
            <a:ext cx="748850" cy="80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76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668854" y="1306287"/>
            <a:ext cx="7806291" cy="3302906"/>
          </a:xfrm>
          <a:prstGeom prst="roundRect">
            <a:avLst>
              <a:gd name="adj" fmla="val 61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959002" y="1988244"/>
            <a:ext cx="72259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일회용품으로 쓰고 버리는 게 아니라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,</a:t>
            </a:r>
          </a:p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여러 번 반복해서 쓸 수 있는</a:t>
            </a:r>
            <a:endParaRPr lang="en-US" altLang="ko-KR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lvl="0" algn="ctr"/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ㅊ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ㅎ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ㄱ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소재로 만든 제품</a:t>
            </a:r>
            <a:endParaRPr lang="en-US" altLang="ko-KR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13" name="Google Shape;4926;p53"/>
          <p:cNvSpPr txBox="1">
            <a:spLocks/>
          </p:cNvSpPr>
          <p:nvPr/>
        </p:nvSpPr>
        <p:spPr>
          <a:xfrm>
            <a:off x="1460903" y="568799"/>
            <a:ext cx="5129468" cy="34665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ko-KR" altLang="en-US" sz="36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리유저블</a:t>
            </a:r>
            <a:r>
              <a:rPr lang="ko-KR" altLang="en-US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 제품</a:t>
            </a:r>
            <a:endParaRPr lang="en-US" altLang="ko-KR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  <a:cs typeface="상주곶감체" panose="020B0600000101010101" pitchFamily="50" charset="-127"/>
            </a:endParaRPr>
          </a:p>
        </p:txBody>
      </p:sp>
      <p:pic>
        <p:nvPicPr>
          <p:cNvPr id="6146" name="Picture 2" descr="トートバッグの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54" y="275057"/>
            <a:ext cx="748850" cy="80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모서리가 둥근 직사각형 5"/>
          <p:cNvSpPr/>
          <p:nvPr/>
        </p:nvSpPr>
        <p:spPr>
          <a:xfrm>
            <a:off x="2494924" y="3279679"/>
            <a:ext cx="1394905" cy="544141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친환경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15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567254" y="1306287"/>
            <a:ext cx="7806291" cy="3302906"/>
          </a:xfrm>
          <a:prstGeom prst="roundRect">
            <a:avLst>
              <a:gd name="adj" fmla="val 61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Google Shape;4926;p53"/>
          <p:cNvSpPr txBox="1">
            <a:spLocks/>
          </p:cNvSpPr>
          <p:nvPr/>
        </p:nvSpPr>
        <p:spPr>
          <a:xfrm>
            <a:off x="1460903" y="568799"/>
            <a:ext cx="5129468" cy="34665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en-US" altLang="ko-KR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GRS </a:t>
            </a:r>
            <a:r>
              <a:rPr lang="ko-KR" altLang="en-US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인증</a:t>
            </a:r>
            <a:endParaRPr lang="en-US" altLang="ko-KR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  <a:cs typeface="상주곶감체" panose="020B0600000101010101" pitchFamily="50" charset="-127"/>
            </a:endParaRPr>
          </a:p>
        </p:txBody>
      </p:sp>
      <p:pic>
        <p:nvPicPr>
          <p:cNvPr id="6146" name="Picture 2" descr="トートバッグの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54" y="275057"/>
            <a:ext cx="748850" cy="80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그룹 1"/>
          <p:cNvGrpSpPr/>
          <p:nvPr/>
        </p:nvGrpSpPr>
        <p:grpSpPr>
          <a:xfrm>
            <a:off x="865187" y="2654156"/>
            <a:ext cx="7438920" cy="1702367"/>
            <a:chOff x="1474787" y="1615931"/>
            <a:chExt cx="7438920" cy="1702367"/>
          </a:xfrm>
        </p:grpSpPr>
        <p:sp>
          <p:nvSpPr>
            <p:cNvPr id="20" name="직사각형 19"/>
            <p:cNvSpPr/>
            <p:nvPr/>
          </p:nvSpPr>
          <p:spPr>
            <a:xfrm>
              <a:off x="1474787" y="1615931"/>
              <a:ext cx="67102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ko-KR" altLang="en-US" sz="28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온글잎 밑미 Regular" panose="02000503000000000000" pitchFamily="2" charset="-127"/>
                  <a:ea typeface="온글잎 밑미 Regular" panose="02000503000000000000" pitchFamily="2" charset="-127"/>
                </a:rPr>
                <a:t>리사이클</a:t>
              </a:r>
              <a:r>
                <a:rPr lang="ko-KR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온글잎 밑미 Regular" panose="02000503000000000000" pitchFamily="2" charset="-127"/>
                  <a:ea typeface="온글잎 밑미 Regular" panose="02000503000000000000" pitchFamily="2" charset="-127"/>
                </a:rPr>
                <a:t> 원료의 </a:t>
              </a:r>
              <a:r>
                <a:rPr lang="ko-KR" altLang="en-US" sz="28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온글잎 밑미 Regular" panose="02000503000000000000" pitchFamily="2" charset="-127"/>
                  <a:ea typeface="온글잎 밑미 Regular" panose="02000503000000000000" pitchFamily="2" charset="-127"/>
                </a:rPr>
                <a:t>추적성을</a:t>
              </a:r>
              <a:r>
                <a:rPr lang="ko-KR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온글잎 밑미 Regular" panose="02000503000000000000" pitchFamily="2" charset="-127"/>
                  <a:ea typeface="온글잎 밑미 Regular" panose="02000503000000000000" pitchFamily="2" charset="-127"/>
                </a:rPr>
                <a:t> </a:t>
              </a:r>
              <a:r>
                <a:rPr lang="ko-KR" altLang="en-US" sz="28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온글잎 밑미 Regular" panose="02000503000000000000" pitchFamily="2" charset="-127"/>
                  <a:ea typeface="온글잎 밑미 Regular" panose="02000503000000000000" pitchFamily="2" charset="-127"/>
                </a:rPr>
                <a:t>확인하는 기준으로</a:t>
              </a:r>
              <a:r>
                <a:rPr lang="en-US" altLang="ko-KR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온글잎 밑미 Regular" panose="02000503000000000000" pitchFamily="2" charset="-127"/>
                  <a:ea typeface="온글잎 밑미 Regular" panose="02000503000000000000" pitchFamily="2" charset="-127"/>
                </a:rPr>
                <a:t>,</a:t>
              </a:r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1856508" y="1667324"/>
              <a:ext cx="525159" cy="465223"/>
            </a:xfrm>
            <a:prstGeom prst="roundRect">
              <a:avLst/>
            </a:prstGeom>
            <a:solidFill>
              <a:srgbClr val="C5F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altLang="ko-KR" sz="2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온글잎 밑미 Regular" panose="02000503000000000000" pitchFamily="2" charset="-127"/>
                  <a:ea typeface="온글잎 밑미 Regular" panose="02000503000000000000" pitchFamily="2" charset="-127"/>
                </a:rPr>
                <a:t>1</a:t>
              </a:r>
              <a:endParaRPr lang="ko-KR" altLang="en-US" sz="1050" dirty="0">
                <a:solidFill>
                  <a:prstClr val="black"/>
                </a:solidFill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593928" y="2212668"/>
              <a:ext cx="709334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ko-KR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온글잎 밑미 Regular" panose="02000503000000000000" pitchFamily="2" charset="-127"/>
                  <a:ea typeface="온글잎 밑미 Regular" panose="02000503000000000000" pitchFamily="2" charset="-127"/>
                </a:rPr>
                <a:t>원료부터 최종제품까지 모든 공정이 인증을 받아요</a:t>
              </a:r>
              <a:r>
                <a:rPr lang="en-US" altLang="ko-KR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온글잎 밑미 Regular" panose="02000503000000000000" pitchFamily="2" charset="-127"/>
                  <a:ea typeface="온글잎 밑미 Regular" panose="02000503000000000000" pitchFamily="2" charset="-127"/>
                </a:rPr>
                <a:t>.</a:t>
              </a: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999947" y="2795078"/>
              <a:ext cx="691376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en-US" altLang="ko-KR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온글잎 밑미 Regular" panose="02000503000000000000" pitchFamily="2" charset="-127"/>
                  <a:ea typeface="온글잎 밑미 Regular" panose="02000503000000000000" pitchFamily="2" charset="-127"/>
                </a:rPr>
                <a:t>50~100% </a:t>
              </a:r>
              <a:r>
                <a:rPr lang="ko-KR" altLang="en-US" sz="28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온글잎 밑미 Regular" panose="02000503000000000000" pitchFamily="2" charset="-127"/>
                  <a:ea typeface="온글잎 밑미 Regular" panose="02000503000000000000" pitchFamily="2" charset="-127"/>
                </a:rPr>
                <a:t>리사이클 원료가 함유된 제품에 적용됩니다</a:t>
              </a:r>
              <a:r>
                <a:rPr lang="en-US" altLang="ko-KR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온글잎 밑미 Regular" panose="02000503000000000000" pitchFamily="2" charset="-127"/>
                  <a:ea typeface="온글잎 밑미 Regular" panose="02000503000000000000" pitchFamily="2" charset="-127"/>
                </a:rPr>
                <a:t>.</a:t>
              </a:r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1856508" y="2268502"/>
              <a:ext cx="525159" cy="465223"/>
            </a:xfrm>
            <a:prstGeom prst="roundRect">
              <a:avLst/>
            </a:prstGeom>
            <a:solidFill>
              <a:srgbClr val="C5F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altLang="ko-KR" sz="2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온글잎 밑미 Regular" panose="02000503000000000000" pitchFamily="2" charset="-127"/>
                  <a:ea typeface="온글잎 밑미 Regular" panose="02000503000000000000" pitchFamily="2" charset="-127"/>
                </a:rPr>
                <a:t>2</a:t>
              </a:r>
              <a:endParaRPr lang="ko-KR" altLang="en-US" sz="1050" dirty="0">
                <a:solidFill>
                  <a:prstClr val="black"/>
                </a:solidFill>
              </a:endParaRPr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1856508" y="2853075"/>
              <a:ext cx="525159" cy="465223"/>
            </a:xfrm>
            <a:prstGeom prst="roundRect">
              <a:avLst/>
            </a:prstGeom>
            <a:solidFill>
              <a:srgbClr val="C5F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altLang="ko-KR" sz="2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온글잎 밑미 Regular" panose="02000503000000000000" pitchFamily="2" charset="-127"/>
                  <a:ea typeface="온글잎 밑미 Regular" panose="02000503000000000000" pitchFamily="2" charset="-127"/>
                </a:rPr>
                <a:t>3</a:t>
              </a:r>
              <a:endParaRPr lang="ko-KR" altLang="en-US" sz="105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3"/>
          <a:srcRect t="15961"/>
          <a:stretch/>
        </p:blipFill>
        <p:spPr>
          <a:xfrm>
            <a:off x="3509308" y="1502013"/>
            <a:ext cx="1922182" cy="97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49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/>
        </p:nvSpPr>
        <p:spPr>
          <a:xfrm>
            <a:off x="668854" y="647701"/>
            <a:ext cx="7806291" cy="3961492"/>
          </a:xfrm>
          <a:prstGeom prst="roundRect">
            <a:avLst>
              <a:gd name="adj" fmla="val 61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모서리가 둥근 직사각형 7"/>
          <p:cNvSpPr/>
          <p:nvPr/>
        </p:nvSpPr>
        <p:spPr>
          <a:xfrm>
            <a:off x="2578003" y="370297"/>
            <a:ext cx="4052598" cy="554807"/>
          </a:xfrm>
          <a:custGeom>
            <a:avLst/>
            <a:gdLst>
              <a:gd name="connsiteX0" fmla="*/ 0 w 3281787"/>
              <a:gd name="connsiteY0" fmla="*/ 116777 h 700646"/>
              <a:gd name="connsiteX1" fmla="*/ 11677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0 w 3281787"/>
              <a:gd name="connsiteY0" fmla="*/ 11677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19050 w 3281787"/>
              <a:gd name="connsiteY0" fmla="*/ 21202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19050 w 3281787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231077 w 3291312"/>
              <a:gd name="connsiteY6" fmla="*/ 6625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35827 w 3291312"/>
              <a:gd name="connsiteY6" fmla="*/ 64349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0496 w 3283233"/>
              <a:gd name="connsiteY0" fmla="*/ 212027 h 700646"/>
              <a:gd name="connsiteX1" fmla="*/ 213473 w 3283233"/>
              <a:gd name="connsiteY1" fmla="*/ 0 h 700646"/>
              <a:gd name="connsiteX2" fmla="*/ 3166456 w 3283233"/>
              <a:gd name="connsiteY2" fmla="*/ 0 h 700646"/>
              <a:gd name="connsiteX3" fmla="*/ 3283233 w 3283233"/>
              <a:gd name="connsiteY3" fmla="*/ 116777 h 700646"/>
              <a:gd name="connsiteX4" fmla="*/ 3283233 w 3283233"/>
              <a:gd name="connsiteY4" fmla="*/ 583869 h 700646"/>
              <a:gd name="connsiteX5" fmla="*/ 3166456 w 3283233"/>
              <a:gd name="connsiteY5" fmla="*/ 700646 h 700646"/>
              <a:gd name="connsiteX6" fmla="*/ 127748 w 3283233"/>
              <a:gd name="connsiteY6" fmla="*/ 643496 h 700646"/>
              <a:gd name="connsiteX7" fmla="*/ 1446 w 3283233"/>
              <a:gd name="connsiteY7" fmla="*/ 536244 h 700646"/>
              <a:gd name="connsiteX8" fmla="*/ 20496 w 3283233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208058 h 713346"/>
              <a:gd name="connsiteX1" fmla="*/ 233958 w 3303718"/>
              <a:gd name="connsiteY1" fmla="*/ 12700 h 713346"/>
              <a:gd name="connsiteX2" fmla="*/ 3186941 w 3303718"/>
              <a:gd name="connsiteY2" fmla="*/ 12700 h 713346"/>
              <a:gd name="connsiteX3" fmla="*/ 3303718 w 3303718"/>
              <a:gd name="connsiteY3" fmla="*/ 129477 h 713346"/>
              <a:gd name="connsiteX4" fmla="*/ 3303718 w 3303718"/>
              <a:gd name="connsiteY4" fmla="*/ 596569 h 713346"/>
              <a:gd name="connsiteX5" fmla="*/ 3186941 w 3303718"/>
              <a:gd name="connsiteY5" fmla="*/ 713346 h 713346"/>
              <a:gd name="connsiteX6" fmla="*/ 1648749 w 3303718"/>
              <a:gd name="connsiteY6" fmla="*/ 708025 h 713346"/>
              <a:gd name="connsiteX7" fmla="*/ 245865 w 3303718"/>
              <a:gd name="connsiteY7" fmla="*/ 687151 h 713346"/>
              <a:gd name="connsiteX8" fmla="*/ 24313 w 3303718"/>
              <a:gd name="connsiteY8" fmla="*/ 520369 h 713346"/>
              <a:gd name="connsiteX9" fmla="*/ 24312 w 3303718"/>
              <a:gd name="connsiteY9" fmla="*/ 208058 h 713346"/>
              <a:gd name="connsiteX0" fmla="*/ 24312 w 3303718"/>
              <a:gd name="connsiteY0" fmla="*/ 218982 h 724270"/>
              <a:gd name="connsiteX1" fmla="*/ 233958 w 3303718"/>
              <a:gd name="connsiteY1" fmla="*/ 23624 h 724270"/>
              <a:gd name="connsiteX2" fmla="*/ 1584455 w 3303718"/>
              <a:gd name="connsiteY2" fmla="*/ 2193 h 724270"/>
              <a:gd name="connsiteX3" fmla="*/ 3186941 w 3303718"/>
              <a:gd name="connsiteY3" fmla="*/ 23624 h 724270"/>
              <a:gd name="connsiteX4" fmla="*/ 3303718 w 3303718"/>
              <a:gd name="connsiteY4" fmla="*/ 140401 h 724270"/>
              <a:gd name="connsiteX5" fmla="*/ 3303718 w 3303718"/>
              <a:gd name="connsiteY5" fmla="*/ 607493 h 724270"/>
              <a:gd name="connsiteX6" fmla="*/ 3186941 w 3303718"/>
              <a:gd name="connsiteY6" fmla="*/ 724270 h 724270"/>
              <a:gd name="connsiteX7" fmla="*/ 1648749 w 3303718"/>
              <a:gd name="connsiteY7" fmla="*/ 718949 h 724270"/>
              <a:gd name="connsiteX8" fmla="*/ 245865 w 3303718"/>
              <a:gd name="connsiteY8" fmla="*/ 698075 h 724270"/>
              <a:gd name="connsiteX9" fmla="*/ 24313 w 3303718"/>
              <a:gd name="connsiteY9" fmla="*/ 531293 h 724270"/>
              <a:gd name="connsiteX10" fmla="*/ 24312 w 3303718"/>
              <a:gd name="connsiteY10" fmla="*/ 218982 h 724270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36508 h 741796"/>
              <a:gd name="connsiteX1" fmla="*/ 233958 w 3303718"/>
              <a:gd name="connsiteY1" fmla="*/ 41150 h 741796"/>
              <a:gd name="connsiteX2" fmla="*/ 1584455 w 3303718"/>
              <a:gd name="connsiteY2" fmla="*/ 10194 h 741796"/>
              <a:gd name="connsiteX3" fmla="*/ 3186941 w 3303718"/>
              <a:gd name="connsiteY3" fmla="*/ 41150 h 741796"/>
              <a:gd name="connsiteX4" fmla="*/ 3303718 w 3303718"/>
              <a:gd name="connsiteY4" fmla="*/ 157927 h 741796"/>
              <a:gd name="connsiteX5" fmla="*/ 3303718 w 3303718"/>
              <a:gd name="connsiteY5" fmla="*/ 625019 h 741796"/>
              <a:gd name="connsiteX6" fmla="*/ 3186941 w 3303718"/>
              <a:gd name="connsiteY6" fmla="*/ 741796 h 741796"/>
              <a:gd name="connsiteX7" fmla="*/ 1648749 w 3303718"/>
              <a:gd name="connsiteY7" fmla="*/ 736475 h 741796"/>
              <a:gd name="connsiteX8" fmla="*/ 245865 w 3303718"/>
              <a:gd name="connsiteY8" fmla="*/ 715601 h 741796"/>
              <a:gd name="connsiteX9" fmla="*/ 24313 w 3303718"/>
              <a:gd name="connsiteY9" fmla="*/ 548819 h 741796"/>
              <a:gd name="connsiteX10" fmla="*/ 24312 w 3303718"/>
              <a:gd name="connsiteY10" fmla="*/ 236508 h 741796"/>
              <a:gd name="connsiteX0" fmla="*/ 24312 w 3303718"/>
              <a:gd name="connsiteY0" fmla="*/ 232330 h 737618"/>
              <a:gd name="connsiteX1" fmla="*/ 233958 w 3303718"/>
              <a:gd name="connsiteY1" fmla="*/ 36972 h 737618"/>
              <a:gd name="connsiteX2" fmla="*/ 1584455 w 3303718"/>
              <a:gd name="connsiteY2" fmla="*/ 6016 h 737618"/>
              <a:gd name="connsiteX3" fmla="*/ 3186941 w 3303718"/>
              <a:gd name="connsiteY3" fmla="*/ 36972 h 737618"/>
              <a:gd name="connsiteX4" fmla="*/ 3303718 w 3303718"/>
              <a:gd name="connsiteY4" fmla="*/ 153749 h 737618"/>
              <a:gd name="connsiteX5" fmla="*/ 3303718 w 3303718"/>
              <a:gd name="connsiteY5" fmla="*/ 620841 h 737618"/>
              <a:gd name="connsiteX6" fmla="*/ 3186941 w 3303718"/>
              <a:gd name="connsiteY6" fmla="*/ 737618 h 737618"/>
              <a:gd name="connsiteX7" fmla="*/ 1648749 w 3303718"/>
              <a:gd name="connsiteY7" fmla="*/ 732297 h 737618"/>
              <a:gd name="connsiteX8" fmla="*/ 245865 w 3303718"/>
              <a:gd name="connsiteY8" fmla="*/ 711423 h 737618"/>
              <a:gd name="connsiteX9" fmla="*/ 24313 w 3303718"/>
              <a:gd name="connsiteY9" fmla="*/ 544641 h 737618"/>
              <a:gd name="connsiteX10" fmla="*/ 24312 w 3303718"/>
              <a:gd name="connsiteY10" fmla="*/ 232330 h 737618"/>
              <a:gd name="connsiteX0" fmla="*/ 24312 w 3303718"/>
              <a:gd name="connsiteY0" fmla="*/ 226314 h 731602"/>
              <a:gd name="connsiteX1" fmla="*/ 233958 w 3303718"/>
              <a:gd name="connsiteY1" fmla="*/ 30956 h 731602"/>
              <a:gd name="connsiteX2" fmla="*/ 1584455 w 3303718"/>
              <a:gd name="connsiteY2" fmla="*/ 0 h 731602"/>
              <a:gd name="connsiteX3" fmla="*/ 3186941 w 3303718"/>
              <a:gd name="connsiteY3" fmla="*/ 30956 h 731602"/>
              <a:gd name="connsiteX4" fmla="*/ 3303718 w 3303718"/>
              <a:gd name="connsiteY4" fmla="*/ 147733 h 731602"/>
              <a:gd name="connsiteX5" fmla="*/ 3303718 w 3303718"/>
              <a:gd name="connsiteY5" fmla="*/ 614825 h 731602"/>
              <a:gd name="connsiteX6" fmla="*/ 3186941 w 3303718"/>
              <a:gd name="connsiteY6" fmla="*/ 731602 h 731602"/>
              <a:gd name="connsiteX7" fmla="*/ 1648749 w 3303718"/>
              <a:gd name="connsiteY7" fmla="*/ 726281 h 731602"/>
              <a:gd name="connsiteX8" fmla="*/ 245865 w 3303718"/>
              <a:gd name="connsiteY8" fmla="*/ 705407 h 731602"/>
              <a:gd name="connsiteX9" fmla="*/ 24313 w 3303718"/>
              <a:gd name="connsiteY9" fmla="*/ 538625 h 731602"/>
              <a:gd name="connsiteX10" fmla="*/ 24312 w 3303718"/>
              <a:gd name="connsiteY10" fmla="*/ 226314 h 731602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3186941 w 3303718"/>
              <a:gd name="connsiteY3" fmla="*/ 37387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33351"/>
              <a:gd name="connsiteY0" fmla="*/ 232745 h 738033"/>
              <a:gd name="connsiteX1" fmla="*/ 233958 w 3333351"/>
              <a:gd name="connsiteY1" fmla="*/ 37387 h 738033"/>
              <a:gd name="connsiteX2" fmla="*/ 1584455 w 3333351"/>
              <a:gd name="connsiteY2" fmla="*/ 6431 h 738033"/>
              <a:gd name="connsiteX3" fmla="*/ 2874997 w 3333351"/>
              <a:gd name="connsiteY3" fmla="*/ 23099 h 738033"/>
              <a:gd name="connsiteX4" fmla="*/ 3303718 w 3333351"/>
              <a:gd name="connsiteY4" fmla="*/ 154164 h 738033"/>
              <a:gd name="connsiteX5" fmla="*/ 3303718 w 3333351"/>
              <a:gd name="connsiteY5" fmla="*/ 621256 h 738033"/>
              <a:gd name="connsiteX6" fmla="*/ 3186941 w 3333351"/>
              <a:gd name="connsiteY6" fmla="*/ 738033 h 738033"/>
              <a:gd name="connsiteX7" fmla="*/ 1648749 w 3333351"/>
              <a:gd name="connsiteY7" fmla="*/ 732712 h 738033"/>
              <a:gd name="connsiteX8" fmla="*/ 245865 w 3333351"/>
              <a:gd name="connsiteY8" fmla="*/ 711838 h 738033"/>
              <a:gd name="connsiteX9" fmla="*/ 24313 w 3333351"/>
              <a:gd name="connsiteY9" fmla="*/ 545056 h 738033"/>
              <a:gd name="connsiteX10" fmla="*/ 24312 w 3333351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401913"/>
              <a:gd name="connsiteY0" fmla="*/ 232745 h 738033"/>
              <a:gd name="connsiteX1" fmla="*/ 233958 w 3401913"/>
              <a:gd name="connsiteY1" fmla="*/ 37387 h 738033"/>
              <a:gd name="connsiteX2" fmla="*/ 1584455 w 3401913"/>
              <a:gd name="connsiteY2" fmla="*/ 6431 h 738033"/>
              <a:gd name="connsiteX3" fmla="*/ 2874997 w 3401913"/>
              <a:gd name="connsiteY3" fmla="*/ 23099 h 738033"/>
              <a:gd name="connsiteX4" fmla="*/ 3303718 w 3401913"/>
              <a:gd name="connsiteY4" fmla="*/ 154164 h 738033"/>
              <a:gd name="connsiteX5" fmla="*/ 3363249 w 3401913"/>
              <a:gd name="connsiteY5" fmla="*/ 621256 h 738033"/>
              <a:gd name="connsiteX6" fmla="*/ 3186941 w 3401913"/>
              <a:gd name="connsiteY6" fmla="*/ 738033 h 738033"/>
              <a:gd name="connsiteX7" fmla="*/ 1648749 w 3401913"/>
              <a:gd name="connsiteY7" fmla="*/ 732712 h 738033"/>
              <a:gd name="connsiteX8" fmla="*/ 245865 w 3401913"/>
              <a:gd name="connsiteY8" fmla="*/ 711838 h 738033"/>
              <a:gd name="connsiteX9" fmla="*/ 24313 w 3401913"/>
              <a:gd name="connsiteY9" fmla="*/ 545056 h 738033"/>
              <a:gd name="connsiteX10" fmla="*/ 24312 w 3401913"/>
              <a:gd name="connsiteY10" fmla="*/ 232745 h 738033"/>
              <a:gd name="connsiteX0" fmla="*/ 24312 w 3376653"/>
              <a:gd name="connsiteY0" fmla="*/ 232745 h 738033"/>
              <a:gd name="connsiteX1" fmla="*/ 233958 w 3376653"/>
              <a:gd name="connsiteY1" fmla="*/ 37387 h 738033"/>
              <a:gd name="connsiteX2" fmla="*/ 1584455 w 3376653"/>
              <a:gd name="connsiteY2" fmla="*/ 6431 h 738033"/>
              <a:gd name="connsiteX3" fmla="*/ 2874997 w 3376653"/>
              <a:gd name="connsiteY3" fmla="*/ 23099 h 738033"/>
              <a:gd name="connsiteX4" fmla="*/ 3303718 w 3376653"/>
              <a:gd name="connsiteY4" fmla="*/ 154164 h 738033"/>
              <a:gd name="connsiteX5" fmla="*/ 3363249 w 3376653"/>
              <a:gd name="connsiteY5" fmla="*/ 621256 h 738033"/>
              <a:gd name="connsiteX6" fmla="*/ 3186941 w 3376653"/>
              <a:gd name="connsiteY6" fmla="*/ 738033 h 738033"/>
              <a:gd name="connsiteX7" fmla="*/ 1648749 w 3376653"/>
              <a:gd name="connsiteY7" fmla="*/ 732712 h 738033"/>
              <a:gd name="connsiteX8" fmla="*/ 245865 w 3376653"/>
              <a:gd name="connsiteY8" fmla="*/ 711838 h 738033"/>
              <a:gd name="connsiteX9" fmla="*/ 24313 w 3376653"/>
              <a:gd name="connsiteY9" fmla="*/ 545056 h 738033"/>
              <a:gd name="connsiteX10" fmla="*/ 24312 w 3376653"/>
              <a:gd name="connsiteY10" fmla="*/ 232745 h 738033"/>
              <a:gd name="connsiteX0" fmla="*/ 24312 w 3376653"/>
              <a:gd name="connsiteY0" fmla="*/ 232745 h 742732"/>
              <a:gd name="connsiteX1" fmla="*/ 233958 w 3376653"/>
              <a:gd name="connsiteY1" fmla="*/ 37387 h 742732"/>
              <a:gd name="connsiteX2" fmla="*/ 1584455 w 3376653"/>
              <a:gd name="connsiteY2" fmla="*/ 6431 h 742732"/>
              <a:gd name="connsiteX3" fmla="*/ 2874997 w 3376653"/>
              <a:gd name="connsiteY3" fmla="*/ 23099 h 742732"/>
              <a:gd name="connsiteX4" fmla="*/ 3303718 w 3376653"/>
              <a:gd name="connsiteY4" fmla="*/ 154164 h 742732"/>
              <a:gd name="connsiteX5" fmla="*/ 3363249 w 3376653"/>
              <a:gd name="connsiteY5" fmla="*/ 621256 h 742732"/>
              <a:gd name="connsiteX6" fmla="*/ 3186941 w 3376653"/>
              <a:gd name="connsiteY6" fmla="*/ 738033 h 742732"/>
              <a:gd name="connsiteX7" fmla="*/ 1648749 w 3376653"/>
              <a:gd name="connsiteY7" fmla="*/ 732712 h 742732"/>
              <a:gd name="connsiteX8" fmla="*/ 245865 w 3376653"/>
              <a:gd name="connsiteY8" fmla="*/ 711838 h 742732"/>
              <a:gd name="connsiteX9" fmla="*/ 24313 w 3376653"/>
              <a:gd name="connsiteY9" fmla="*/ 545056 h 742732"/>
              <a:gd name="connsiteX10" fmla="*/ 24312 w 3376653"/>
              <a:gd name="connsiteY10" fmla="*/ 232745 h 742732"/>
              <a:gd name="connsiteX0" fmla="*/ 24312 w 3376653"/>
              <a:gd name="connsiteY0" fmla="*/ 232745 h 739558"/>
              <a:gd name="connsiteX1" fmla="*/ 233958 w 3376653"/>
              <a:gd name="connsiteY1" fmla="*/ 37387 h 739558"/>
              <a:gd name="connsiteX2" fmla="*/ 1584455 w 3376653"/>
              <a:gd name="connsiteY2" fmla="*/ 6431 h 739558"/>
              <a:gd name="connsiteX3" fmla="*/ 2874997 w 3376653"/>
              <a:gd name="connsiteY3" fmla="*/ 23099 h 739558"/>
              <a:gd name="connsiteX4" fmla="*/ 3303718 w 3376653"/>
              <a:gd name="connsiteY4" fmla="*/ 154164 h 739558"/>
              <a:gd name="connsiteX5" fmla="*/ 3363249 w 3376653"/>
              <a:gd name="connsiteY5" fmla="*/ 621256 h 739558"/>
              <a:gd name="connsiteX6" fmla="*/ 3186941 w 3376653"/>
              <a:gd name="connsiteY6" fmla="*/ 738033 h 739558"/>
              <a:gd name="connsiteX7" fmla="*/ 1648749 w 3376653"/>
              <a:gd name="connsiteY7" fmla="*/ 732712 h 739558"/>
              <a:gd name="connsiteX8" fmla="*/ 245865 w 3376653"/>
              <a:gd name="connsiteY8" fmla="*/ 711838 h 739558"/>
              <a:gd name="connsiteX9" fmla="*/ 24313 w 3376653"/>
              <a:gd name="connsiteY9" fmla="*/ 545056 h 739558"/>
              <a:gd name="connsiteX10" fmla="*/ 24312 w 3376653"/>
              <a:gd name="connsiteY10" fmla="*/ 232745 h 739558"/>
              <a:gd name="connsiteX0" fmla="*/ 24312 w 3382447"/>
              <a:gd name="connsiteY0" fmla="*/ 232745 h 738033"/>
              <a:gd name="connsiteX1" fmla="*/ 233958 w 3382447"/>
              <a:gd name="connsiteY1" fmla="*/ 37387 h 738033"/>
              <a:gd name="connsiteX2" fmla="*/ 1584455 w 3382447"/>
              <a:gd name="connsiteY2" fmla="*/ 6431 h 738033"/>
              <a:gd name="connsiteX3" fmla="*/ 2874997 w 3382447"/>
              <a:gd name="connsiteY3" fmla="*/ 23099 h 738033"/>
              <a:gd name="connsiteX4" fmla="*/ 3303718 w 3382447"/>
              <a:gd name="connsiteY4" fmla="*/ 154164 h 738033"/>
              <a:gd name="connsiteX5" fmla="*/ 3370393 w 3382447"/>
              <a:gd name="connsiteY5" fmla="*/ 583156 h 738033"/>
              <a:gd name="connsiteX6" fmla="*/ 3186941 w 3382447"/>
              <a:gd name="connsiteY6" fmla="*/ 738033 h 738033"/>
              <a:gd name="connsiteX7" fmla="*/ 1648749 w 3382447"/>
              <a:gd name="connsiteY7" fmla="*/ 732712 h 738033"/>
              <a:gd name="connsiteX8" fmla="*/ 245865 w 3382447"/>
              <a:gd name="connsiteY8" fmla="*/ 711838 h 738033"/>
              <a:gd name="connsiteX9" fmla="*/ 24313 w 3382447"/>
              <a:gd name="connsiteY9" fmla="*/ 545056 h 738033"/>
              <a:gd name="connsiteX10" fmla="*/ 24312 w 3382447"/>
              <a:gd name="connsiteY10" fmla="*/ 232745 h 738033"/>
              <a:gd name="connsiteX0" fmla="*/ 24312 w 3365879"/>
              <a:gd name="connsiteY0" fmla="*/ 232745 h 738033"/>
              <a:gd name="connsiteX1" fmla="*/ 233958 w 3365879"/>
              <a:gd name="connsiteY1" fmla="*/ 37387 h 738033"/>
              <a:gd name="connsiteX2" fmla="*/ 1584455 w 3365879"/>
              <a:gd name="connsiteY2" fmla="*/ 6431 h 738033"/>
              <a:gd name="connsiteX3" fmla="*/ 2874997 w 3365879"/>
              <a:gd name="connsiteY3" fmla="*/ 23099 h 738033"/>
              <a:gd name="connsiteX4" fmla="*/ 3303718 w 3365879"/>
              <a:gd name="connsiteY4" fmla="*/ 154164 h 738033"/>
              <a:gd name="connsiteX5" fmla="*/ 3348962 w 3365879"/>
              <a:gd name="connsiteY5" fmla="*/ 564106 h 738033"/>
              <a:gd name="connsiteX6" fmla="*/ 3186941 w 3365879"/>
              <a:gd name="connsiteY6" fmla="*/ 738033 h 738033"/>
              <a:gd name="connsiteX7" fmla="*/ 1648749 w 3365879"/>
              <a:gd name="connsiteY7" fmla="*/ 732712 h 738033"/>
              <a:gd name="connsiteX8" fmla="*/ 245865 w 3365879"/>
              <a:gd name="connsiteY8" fmla="*/ 711838 h 738033"/>
              <a:gd name="connsiteX9" fmla="*/ 24313 w 3365879"/>
              <a:gd name="connsiteY9" fmla="*/ 545056 h 738033"/>
              <a:gd name="connsiteX10" fmla="*/ 24312 w 3365879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40414"/>
              <a:gd name="connsiteX1" fmla="*/ 233958 w 3362717"/>
              <a:gd name="connsiteY1" fmla="*/ 37387 h 740414"/>
              <a:gd name="connsiteX2" fmla="*/ 1584455 w 3362717"/>
              <a:gd name="connsiteY2" fmla="*/ 6431 h 740414"/>
              <a:gd name="connsiteX3" fmla="*/ 2874997 w 3362717"/>
              <a:gd name="connsiteY3" fmla="*/ 23099 h 740414"/>
              <a:gd name="connsiteX4" fmla="*/ 3303718 w 3362717"/>
              <a:gd name="connsiteY4" fmla="*/ 154164 h 740414"/>
              <a:gd name="connsiteX5" fmla="*/ 3348962 w 3362717"/>
              <a:gd name="connsiteY5" fmla="*/ 564106 h 740414"/>
              <a:gd name="connsiteX6" fmla="*/ 3058353 w 3362717"/>
              <a:gd name="connsiteY6" fmla="*/ 740414 h 740414"/>
              <a:gd name="connsiteX7" fmla="*/ 1648749 w 3362717"/>
              <a:gd name="connsiteY7" fmla="*/ 732712 h 740414"/>
              <a:gd name="connsiteX8" fmla="*/ 245865 w 3362717"/>
              <a:gd name="connsiteY8" fmla="*/ 711838 h 740414"/>
              <a:gd name="connsiteX9" fmla="*/ 24313 w 3362717"/>
              <a:gd name="connsiteY9" fmla="*/ 545056 h 740414"/>
              <a:gd name="connsiteX10" fmla="*/ 24312 w 3362717"/>
              <a:gd name="connsiteY10" fmla="*/ 232745 h 740414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245865 w 3362717"/>
              <a:gd name="connsiteY8" fmla="*/ 734269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901491 w 3362717"/>
              <a:gd name="connsiteY3" fmla="*/ 19091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409738"/>
              <a:gd name="connsiteY0" fmla="*/ 255176 h 770021"/>
              <a:gd name="connsiteX1" fmla="*/ 163309 w 3409738"/>
              <a:gd name="connsiteY1" fmla="*/ 20159 h 770021"/>
              <a:gd name="connsiteX2" fmla="*/ 1584455 w 3409738"/>
              <a:gd name="connsiteY2" fmla="*/ 28862 h 770021"/>
              <a:gd name="connsiteX3" fmla="*/ 2901491 w 3409738"/>
              <a:gd name="connsiteY3" fmla="*/ 19091 h 770021"/>
              <a:gd name="connsiteX4" fmla="*/ 3383199 w 3409738"/>
              <a:gd name="connsiteY4" fmla="*/ 176595 h 770021"/>
              <a:gd name="connsiteX5" fmla="*/ 3348962 w 3409738"/>
              <a:gd name="connsiteY5" fmla="*/ 586537 h 770021"/>
              <a:gd name="connsiteX6" fmla="*/ 3058353 w 3409738"/>
              <a:gd name="connsiteY6" fmla="*/ 762845 h 770021"/>
              <a:gd name="connsiteX7" fmla="*/ 1648749 w 3409738"/>
              <a:gd name="connsiteY7" fmla="*/ 755143 h 770021"/>
              <a:gd name="connsiteX8" fmla="*/ 166384 w 3409738"/>
              <a:gd name="connsiteY8" fmla="*/ 760708 h 770021"/>
              <a:gd name="connsiteX9" fmla="*/ 24313 w 3409738"/>
              <a:gd name="connsiteY9" fmla="*/ 567487 h 770021"/>
              <a:gd name="connsiteX10" fmla="*/ 24312 w 3409738"/>
              <a:gd name="connsiteY10" fmla="*/ 255176 h 770021"/>
              <a:gd name="connsiteX0" fmla="*/ 24312 w 3422615"/>
              <a:gd name="connsiteY0" fmla="*/ 255176 h 770021"/>
              <a:gd name="connsiteX1" fmla="*/ 163309 w 3422615"/>
              <a:gd name="connsiteY1" fmla="*/ 20159 h 770021"/>
              <a:gd name="connsiteX2" fmla="*/ 1584455 w 3422615"/>
              <a:gd name="connsiteY2" fmla="*/ 28862 h 770021"/>
              <a:gd name="connsiteX3" fmla="*/ 2901491 w 3422615"/>
              <a:gd name="connsiteY3" fmla="*/ 19091 h 770021"/>
              <a:gd name="connsiteX4" fmla="*/ 3383199 w 3422615"/>
              <a:gd name="connsiteY4" fmla="*/ 176595 h 770021"/>
              <a:gd name="connsiteX5" fmla="*/ 3393118 w 3422615"/>
              <a:gd name="connsiteY5" fmla="*/ 599757 h 770021"/>
              <a:gd name="connsiteX6" fmla="*/ 3058353 w 3422615"/>
              <a:gd name="connsiteY6" fmla="*/ 762845 h 770021"/>
              <a:gd name="connsiteX7" fmla="*/ 1648749 w 3422615"/>
              <a:gd name="connsiteY7" fmla="*/ 755143 h 770021"/>
              <a:gd name="connsiteX8" fmla="*/ 166384 w 3422615"/>
              <a:gd name="connsiteY8" fmla="*/ 760708 h 770021"/>
              <a:gd name="connsiteX9" fmla="*/ 24313 w 3422615"/>
              <a:gd name="connsiteY9" fmla="*/ 567487 h 770021"/>
              <a:gd name="connsiteX10" fmla="*/ 24312 w 3422615"/>
              <a:gd name="connsiteY10" fmla="*/ 255176 h 77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22615" h="770021">
                <a:moveTo>
                  <a:pt x="24312" y="255176"/>
                </a:moveTo>
                <a:cubicBezTo>
                  <a:pt x="50506" y="193063"/>
                  <a:pt x="82146" y="53496"/>
                  <a:pt x="163309" y="20159"/>
                </a:cubicBezTo>
                <a:cubicBezTo>
                  <a:pt x="335226" y="-25497"/>
                  <a:pt x="1056571" y="19337"/>
                  <a:pt x="1584455" y="28862"/>
                </a:cubicBezTo>
                <a:cubicBezTo>
                  <a:pt x="2059950" y="47912"/>
                  <a:pt x="2612566" y="-1562"/>
                  <a:pt x="2901491" y="19091"/>
                </a:cubicBezTo>
                <a:cubicBezTo>
                  <a:pt x="2965985" y="19091"/>
                  <a:pt x="3302237" y="47807"/>
                  <a:pt x="3383199" y="176595"/>
                </a:cubicBezTo>
                <a:cubicBezTo>
                  <a:pt x="3449874" y="334673"/>
                  <a:pt x="3416930" y="494067"/>
                  <a:pt x="3393118" y="599757"/>
                </a:cubicBezTo>
                <a:cubicBezTo>
                  <a:pt x="3338349" y="740451"/>
                  <a:pt x="3160948" y="750938"/>
                  <a:pt x="3058353" y="762845"/>
                </a:cubicBezTo>
                <a:cubicBezTo>
                  <a:pt x="2748029" y="781709"/>
                  <a:pt x="2118617" y="757710"/>
                  <a:pt x="1648749" y="755143"/>
                </a:cubicBezTo>
                <a:cubicBezTo>
                  <a:pt x="1179533" y="742629"/>
                  <a:pt x="609407" y="782747"/>
                  <a:pt x="166384" y="760708"/>
                </a:cubicBezTo>
                <a:cubicBezTo>
                  <a:pt x="94746" y="753565"/>
                  <a:pt x="62413" y="643887"/>
                  <a:pt x="24313" y="567487"/>
                </a:cubicBezTo>
                <a:cubicBezTo>
                  <a:pt x="-1880" y="479259"/>
                  <a:pt x="-13788" y="360073"/>
                  <a:pt x="24312" y="255176"/>
                </a:cubicBezTo>
                <a:close/>
              </a:path>
            </a:pathLst>
          </a:custGeom>
          <a:solidFill>
            <a:srgbClr val="FAD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3200" dirty="0" err="1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리유저블</a:t>
            </a:r>
            <a:r>
              <a:rPr lang="ko-KR" altLang="en-US" sz="32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3200" dirty="0" err="1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컬러링</a:t>
            </a:r>
            <a:endParaRPr lang="ko-KR" altLang="en-US" sz="3200" dirty="0">
              <a:solidFill>
                <a:srgbClr val="A5A5A5">
                  <a:lumMod val="50000"/>
                </a:srgb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16" name="모서리가 둥근 사각형 설명선 15"/>
          <p:cNvSpPr/>
          <p:nvPr/>
        </p:nvSpPr>
        <p:spPr>
          <a:xfrm>
            <a:off x="4572000" y="1661342"/>
            <a:ext cx="3333750" cy="2167708"/>
          </a:xfrm>
          <a:prstGeom prst="wedgeRoundRectCallout">
            <a:avLst>
              <a:gd name="adj1" fmla="val -63828"/>
              <a:gd name="adj2" fmla="val 8518"/>
              <a:gd name="adj3" fmla="val 16667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환경을 보호할 수 있는</a:t>
            </a:r>
            <a:endParaRPr lang="en-US" altLang="ko-KR" sz="3200" dirty="0" smtClean="0">
              <a:solidFill>
                <a:prstClr val="black">
                  <a:lumMod val="75000"/>
                  <a:lumOff val="25000"/>
                </a:prst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lvl="0" algn="ctr"/>
            <a:r>
              <a:rPr lang="ko-KR" altLang="en-US" sz="3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리유저블</a:t>
            </a:r>
            <a:r>
              <a:rPr lang="ko-KR" alt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제품을</a:t>
            </a:r>
            <a:endParaRPr lang="en-US" altLang="ko-KR" sz="3200" dirty="0" smtClean="0">
              <a:solidFill>
                <a:prstClr val="black">
                  <a:lumMod val="75000"/>
                  <a:lumOff val="25000"/>
                </a:prst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lvl="0" algn="ctr"/>
            <a:r>
              <a:rPr lang="ko-KR" altLang="en-US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꾸며 봅시다</a:t>
            </a:r>
            <a:r>
              <a:rPr lang="en-US" altLang="ko-KR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/>
          <a:srcRect t="18660" b="30742"/>
          <a:stretch/>
        </p:blipFill>
        <p:spPr>
          <a:xfrm>
            <a:off x="1288111" y="1357426"/>
            <a:ext cx="2579783" cy="282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39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/>
        </p:nvSpPr>
        <p:spPr>
          <a:xfrm>
            <a:off x="668854" y="647701"/>
            <a:ext cx="7806291" cy="3961492"/>
          </a:xfrm>
          <a:prstGeom prst="roundRect">
            <a:avLst>
              <a:gd name="adj" fmla="val 61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모서리가 둥근 직사각형 7"/>
          <p:cNvSpPr/>
          <p:nvPr/>
        </p:nvSpPr>
        <p:spPr>
          <a:xfrm>
            <a:off x="2578003" y="370297"/>
            <a:ext cx="4052598" cy="554807"/>
          </a:xfrm>
          <a:custGeom>
            <a:avLst/>
            <a:gdLst>
              <a:gd name="connsiteX0" fmla="*/ 0 w 3281787"/>
              <a:gd name="connsiteY0" fmla="*/ 116777 h 700646"/>
              <a:gd name="connsiteX1" fmla="*/ 11677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0 w 3281787"/>
              <a:gd name="connsiteY0" fmla="*/ 11677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19050 w 3281787"/>
              <a:gd name="connsiteY0" fmla="*/ 21202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19050 w 3281787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231077 w 3291312"/>
              <a:gd name="connsiteY6" fmla="*/ 6625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35827 w 3291312"/>
              <a:gd name="connsiteY6" fmla="*/ 64349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0496 w 3283233"/>
              <a:gd name="connsiteY0" fmla="*/ 212027 h 700646"/>
              <a:gd name="connsiteX1" fmla="*/ 213473 w 3283233"/>
              <a:gd name="connsiteY1" fmla="*/ 0 h 700646"/>
              <a:gd name="connsiteX2" fmla="*/ 3166456 w 3283233"/>
              <a:gd name="connsiteY2" fmla="*/ 0 h 700646"/>
              <a:gd name="connsiteX3" fmla="*/ 3283233 w 3283233"/>
              <a:gd name="connsiteY3" fmla="*/ 116777 h 700646"/>
              <a:gd name="connsiteX4" fmla="*/ 3283233 w 3283233"/>
              <a:gd name="connsiteY4" fmla="*/ 583869 h 700646"/>
              <a:gd name="connsiteX5" fmla="*/ 3166456 w 3283233"/>
              <a:gd name="connsiteY5" fmla="*/ 700646 h 700646"/>
              <a:gd name="connsiteX6" fmla="*/ 127748 w 3283233"/>
              <a:gd name="connsiteY6" fmla="*/ 643496 h 700646"/>
              <a:gd name="connsiteX7" fmla="*/ 1446 w 3283233"/>
              <a:gd name="connsiteY7" fmla="*/ 536244 h 700646"/>
              <a:gd name="connsiteX8" fmla="*/ 20496 w 3283233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208058 h 713346"/>
              <a:gd name="connsiteX1" fmla="*/ 233958 w 3303718"/>
              <a:gd name="connsiteY1" fmla="*/ 12700 h 713346"/>
              <a:gd name="connsiteX2" fmla="*/ 3186941 w 3303718"/>
              <a:gd name="connsiteY2" fmla="*/ 12700 h 713346"/>
              <a:gd name="connsiteX3" fmla="*/ 3303718 w 3303718"/>
              <a:gd name="connsiteY3" fmla="*/ 129477 h 713346"/>
              <a:gd name="connsiteX4" fmla="*/ 3303718 w 3303718"/>
              <a:gd name="connsiteY4" fmla="*/ 596569 h 713346"/>
              <a:gd name="connsiteX5" fmla="*/ 3186941 w 3303718"/>
              <a:gd name="connsiteY5" fmla="*/ 713346 h 713346"/>
              <a:gd name="connsiteX6" fmla="*/ 1648749 w 3303718"/>
              <a:gd name="connsiteY6" fmla="*/ 708025 h 713346"/>
              <a:gd name="connsiteX7" fmla="*/ 245865 w 3303718"/>
              <a:gd name="connsiteY7" fmla="*/ 687151 h 713346"/>
              <a:gd name="connsiteX8" fmla="*/ 24313 w 3303718"/>
              <a:gd name="connsiteY8" fmla="*/ 520369 h 713346"/>
              <a:gd name="connsiteX9" fmla="*/ 24312 w 3303718"/>
              <a:gd name="connsiteY9" fmla="*/ 208058 h 713346"/>
              <a:gd name="connsiteX0" fmla="*/ 24312 w 3303718"/>
              <a:gd name="connsiteY0" fmla="*/ 218982 h 724270"/>
              <a:gd name="connsiteX1" fmla="*/ 233958 w 3303718"/>
              <a:gd name="connsiteY1" fmla="*/ 23624 h 724270"/>
              <a:gd name="connsiteX2" fmla="*/ 1584455 w 3303718"/>
              <a:gd name="connsiteY2" fmla="*/ 2193 h 724270"/>
              <a:gd name="connsiteX3" fmla="*/ 3186941 w 3303718"/>
              <a:gd name="connsiteY3" fmla="*/ 23624 h 724270"/>
              <a:gd name="connsiteX4" fmla="*/ 3303718 w 3303718"/>
              <a:gd name="connsiteY4" fmla="*/ 140401 h 724270"/>
              <a:gd name="connsiteX5" fmla="*/ 3303718 w 3303718"/>
              <a:gd name="connsiteY5" fmla="*/ 607493 h 724270"/>
              <a:gd name="connsiteX6" fmla="*/ 3186941 w 3303718"/>
              <a:gd name="connsiteY6" fmla="*/ 724270 h 724270"/>
              <a:gd name="connsiteX7" fmla="*/ 1648749 w 3303718"/>
              <a:gd name="connsiteY7" fmla="*/ 718949 h 724270"/>
              <a:gd name="connsiteX8" fmla="*/ 245865 w 3303718"/>
              <a:gd name="connsiteY8" fmla="*/ 698075 h 724270"/>
              <a:gd name="connsiteX9" fmla="*/ 24313 w 3303718"/>
              <a:gd name="connsiteY9" fmla="*/ 531293 h 724270"/>
              <a:gd name="connsiteX10" fmla="*/ 24312 w 3303718"/>
              <a:gd name="connsiteY10" fmla="*/ 218982 h 724270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36508 h 741796"/>
              <a:gd name="connsiteX1" fmla="*/ 233958 w 3303718"/>
              <a:gd name="connsiteY1" fmla="*/ 41150 h 741796"/>
              <a:gd name="connsiteX2" fmla="*/ 1584455 w 3303718"/>
              <a:gd name="connsiteY2" fmla="*/ 10194 h 741796"/>
              <a:gd name="connsiteX3" fmla="*/ 3186941 w 3303718"/>
              <a:gd name="connsiteY3" fmla="*/ 41150 h 741796"/>
              <a:gd name="connsiteX4" fmla="*/ 3303718 w 3303718"/>
              <a:gd name="connsiteY4" fmla="*/ 157927 h 741796"/>
              <a:gd name="connsiteX5" fmla="*/ 3303718 w 3303718"/>
              <a:gd name="connsiteY5" fmla="*/ 625019 h 741796"/>
              <a:gd name="connsiteX6" fmla="*/ 3186941 w 3303718"/>
              <a:gd name="connsiteY6" fmla="*/ 741796 h 741796"/>
              <a:gd name="connsiteX7" fmla="*/ 1648749 w 3303718"/>
              <a:gd name="connsiteY7" fmla="*/ 736475 h 741796"/>
              <a:gd name="connsiteX8" fmla="*/ 245865 w 3303718"/>
              <a:gd name="connsiteY8" fmla="*/ 715601 h 741796"/>
              <a:gd name="connsiteX9" fmla="*/ 24313 w 3303718"/>
              <a:gd name="connsiteY9" fmla="*/ 548819 h 741796"/>
              <a:gd name="connsiteX10" fmla="*/ 24312 w 3303718"/>
              <a:gd name="connsiteY10" fmla="*/ 236508 h 741796"/>
              <a:gd name="connsiteX0" fmla="*/ 24312 w 3303718"/>
              <a:gd name="connsiteY0" fmla="*/ 232330 h 737618"/>
              <a:gd name="connsiteX1" fmla="*/ 233958 w 3303718"/>
              <a:gd name="connsiteY1" fmla="*/ 36972 h 737618"/>
              <a:gd name="connsiteX2" fmla="*/ 1584455 w 3303718"/>
              <a:gd name="connsiteY2" fmla="*/ 6016 h 737618"/>
              <a:gd name="connsiteX3" fmla="*/ 3186941 w 3303718"/>
              <a:gd name="connsiteY3" fmla="*/ 36972 h 737618"/>
              <a:gd name="connsiteX4" fmla="*/ 3303718 w 3303718"/>
              <a:gd name="connsiteY4" fmla="*/ 153749 h 737618"/>
              <a:gd name="connsiteX5" fmla="*/ 3303718 w 3303718"/>
              <a:gd name="connsiteY5" fmla="*/ 620841 h 737618"/>
              <a:gd name="connsiteX6" fmla="*/ 3186941 w 3303718"/>
              <a:gd name="connsiteY6" fmla="*/ 737618 h 737618"/>
              <a:gd name="connsiteX7" fmla="*/ 1648749 w 3303718"/>
              <a:gd name="connsiteY7" fmla="*/ 732297 h 737618"/>
              <a:gd name="connsiteX8" fmla="*/ 245865 w 3303718"/>
              <a:gd name="connsiteY8" fmla="*/ 711423 h 737618"/>
              <a:gd name="connsiteX9" fmla="*/ 24313 w 3303718"/>
              <a:gd name="connsiteY9" fmla="*/ 544641 h 737618"/>
              <a:gd name="connsiteX10" fmla="*/ 24312 w 3303718"/>
              <a:gd name="connsiteY10" fmla="*/ 232330 h 737618"/>
              <a:gd name="connsiteX0" fmla="*/ 24312 w 3303718"/>
              <a:gd name="connsiteY0" fmla="*/ 226314 h 731602"/>
              <a:gd name="connsiteX1" fmla="*/ 233958 w 3303718"/>
              <a:gd name="connsiteY1" fmla="*/ 30956 h 731602"/>
              <a:gd name="connsiteX2" fmla="*/ 1584455 w 3303718"/>
              <a:gd name="connsiteY2" fmla="*/ 0 h 731602"/>
              <a:gd name="connsiteX3" fmla="*/ 3186941 w 3303718"/>
              <a:gd name="connsiteY3" fmla="*/ 30956 h 731602"/>
              <a:gd name="connsiteX4" fmla="*/ 3303718 w 3303718"/>
              <a:gd name="connsiteY4" fmla="*/ 147733 h 731602"/>
              <a:gd name="connsiteX5" fmla="*/ 3303718 w 3303718"/>
              <a:gd name="connsiteY5" fmla="*/ 614825 h 731602"/>
              <a:gd name="connsiteX6" fmla="*/ 3186941 w 3303718"/>
              <a:gd name="connsiteY6" fmla="*/ 731602 h 731602"/>
              <a:gd name="connsiteX7" fmla="*/ 1648749 w 3303718"/>
              <a:gd name="connsiteY7" fmla="*/ 726281 h 731602"/>
              <a:gd name="connsiteX8" fmla="*/ 245865 w 3303718"/>
              <a:gd name="connsiteY8" fmla="*/ 705407 h 731602"/>
              <a:gd name="connsiteX9" fmla="*/ 24313 w 3303718"/>
              <a:gd name="connsiteY9" fmla="*/ 538625 h 731602"/>
              <a:gd name="connsiteX10" fmla="*/ 24312 w 3303718"/>
              <a:gd name="connsiteY10" fmla="*/ 226314 h 731602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3186941 w 3303718"/>
              <a:gd name="connsiteY3" fmla="*/ 37387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33351"/>
              <a:gd name="connsiteY0" fmla="*/ 232745 h 738033"/>
              <a:gd name="connsiteX1" fmla="*/ 233958 w 3333351"/>
              <a:gd name="connsiteY1" fmla="*/ 37387 h 738033"/>
              <a:gd name="connsiteX2" fmla="*/ 1584455 w 3333351"/>
              <a:gd name="connsiteY2" fmla="*/ 6431 h 738033"/>
              <a:gd name="connsiteX3" fmla="*/ 2874997 w 3333351"/>
              <a:gd name="connsiteY3" fmla="*/ 23099 h 738033"/>
              <a:gd name="connsiteX4" fmla="*/ 3303718 w 3333351"/>
              <a:gd name="connsiteY4" fmla="*/ 154164 h 738033"/>
              <a:gd name="connsiteX5" fmla="*/ 3303718 w 3333351"/>
              <a:gd name="connsiteY5" fmla="*/ 621256 h 738033"/>
              <a:gd name="connsiteX6" fmla="*/ 3186941 w 3333351"/>
              <a:gd name="connsiteY6" fmla="*/ 738033 h 738033"/>
              <a:gd name="connsiteX7" fmla="*/ 1648749 w 3333351"/>
              <a:gd name="connsiteY7" fmla="*/ 732712 h 738033"/>
              <a:gd name="connsiteX8" fmla="*/ 245865 w 3333351"/>
              <a:gd name="connsiteY8" fmla="*/ 711838 h 738033"/>
              <a:gd name="connsiteX9" fmla="*/ 24313 w 3333351"/>
              <a:gd name="connsiteY9" fmla="*/ 545056 h 738033"/>
              <a:gd name="connsiteX10" fmla="*/ 24312 w 3333351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401913"/>
              <a:gd name="connsiteY0" fmla="*/ 232745 h 738033"/>
              <a:gd name="connsiteX1" fmla="*/ 233958 w 3401913"/>
              <a:gd name="connsiteY1" fmla="*/ 37387 h 738033"/>
              <a:gd name="connsiteX2" fmla="*/ 1584455 w 3401913"/>
              <a:gd name="connsiteY2" fmla="*/ 6431 h 738033"/>
              <a:gd name="connsiteX3" fmla="*/ 2874997 w 3401913"/>
              <a:gd name="connsiteY3" fmla="*/ 23099 h 738033"/>
              <a:gd name="connsiteX4" fmla="*/ 3303718 w 3401913"/>
              <a:gd name="connsiteY4" fmla="*/ 154164 h 738033"/>
              <a:gd name="connsiteX5" fmla="*/ 3363249 w 3401913"/>
              <a:gd name="connsiteY5" fmla="*/ 621256 h 738033"/>
              <a:gd name="connsiteX6" fmla="*/ 3186941 w 3401913"/>
              <a:gd name="connsiteY6" fmla="*/ 738033 h 738033"/>
              <a:gd name="connsiteX7" fmla="*/ 1648749 w 3401913"/>
              <a:gd name="connsiteY7" fmla="*/ 732712 h 738033"/>
              <a:gd name="connsiteX8" fmla="*/ 245865 w 3401913"/>
              <a:gd name="connsiteY8" fmla="*/ 711838 h 738033"/>
              <a:gd name="connsiteX9" fmla="*/ 24313 w 3401913"/>
              <a:gd name="connsiteY9" fmla="*/ 545056 h 738033"/>
              <a:gd name="connsiteX10" fmla="*/ 24312 w 3401913"/>
              <a:gd name="connsiteY10" fmla="*/ 232745 h 738033"/>
              <a:gd name="connsiteX0" fmla="*/ 24312 w 3376653"/>
              <a:gd name="connsiteY0" fmla="*/ 232745 h 738033"/>
              <a:gd name="connsiteX1" fmla="*/ 233958 w 3376653"/>
              <a:gd name="connsiteY1" fmla="*/ 37387 h 738033"/>
              <a:gd name="connsiteX2" fmla="*/ 1584455 w 3376653"/>
              <a:gd name="connsiteY2" fmla="*/ 6431 h 738033"/>
              <a:gd name="connsiteX3" fmla="*/ 2874997 w 3376653"/>
              <a:gd name="connsiteY3" fmla="*/ 23099 h 738033"/>
              <a:gd name="connsiteX4" fmla="*/ 3303718 w 3376653"/>
              <a:gd name="connsiteY4" fmla="*/ 154164 h 738033"/>
              <a:gd name="connsiteX5" fmla="*/ 3363249 w 3376653"/>
              <a:gd name="connsiteY5" fmla="*/ 621256 h 738033"/>
              <a:gd name="connsiteX6" fmla="*/ 3186941 w 3376653"/>
              <a:gd name="connsiteY6" fmla="*/ 738033 h 738033"/>
              <a:gd name="connsiteX7" fmla="*/ 1648749 w 3376653"/>
              <a:gd name="connsiteY7" fmla="*/ 732712 h 738033"/>
              <a:gd name="connsiteX8" fmla="*/ 245865 w 3376653"/>
              <a:gd name="connsiteY8" fmla="*/ 711838 h 738033"/>
              <a:gd name="connsiteX9" fmla="*/ 24313 w 3376653"/>
              <a:gd name="connsiteY9" fmla="*/ 545056 h 738033"/>
              <a:gd name="connsiteX10" fmla="*/ 24312 w 3376653"/>
              <a:gd name="connsiteY10" fmla="*/ 232745 h 738033"/>
              <a:gd name="connsiteX0" fmla="*/ 24312 w 3376653"/>
              <a:gd name="connsiteY0" fmla="*/ 232745 h 742732"/>
              <a:gd name="connsiteX1" fmla="*/ 233958 w 3376653"/>
              <a:gd name="connsiteY1" fmla="*/ 37387 h 742732"/>
              <a:gd name="connsiteX2" fmla="*/ 1584455 w 3376653"/>
              <a:gd name="connsiteY2" fmla="*/ 6431 h 742732"/>
              <a:gd name="connsiteX3" fmla="*/ 2874997 w 3376653"/>
              <a:gd name="connsiteY3" fmla="*/ 23099 h 742732"/>
              <a:gd name="connsiteX4" fmla="*/ 3303718 w 3376653"/>
              <a:gd name="connsiteY4" fmla="*/ 154164 h 742732"/>
              <a:gd name="connsiteX5" fmla="*/ 3363249 w 3376653"/>
              <a:gd name="connsiteY5" fmla="*/ 621256 h 742732"/>
              <a:gd name="connsiteX6" fmla="*/ 3186941 w 3376653"/>
              <a:gd name="connsiteY6" fmla="*/ 738033 h 742732"/>
              <a:gd name="connsiteX7" fmla="*/ 1648749 w 3376653"/>
              <a:gd name="connsiteY7" fmla="*/ 732712 h 742732"/>
              <a:gd name="connsiteX8" fmla="*/ 245865 w 3376653"/>
              <a:gd name="connsiteY8" fmla="*/ 711838 h 742732"/>
              <a:gd name="connsiteX9" fmla="*/ 24313 w 3376653"/>
              <a:gd name="connsiteY9" fmla="*/ 545056 h 742732"/>
              <a:gd name="connsiteX10" fmla="*/ 24312 w 3376653"/>
              <a:gd name="connsiteY10" fmla="*/ 232745 h 742732"/>
              <a:gd name="connsiteX0" fmla="*/ 24312 w 3376653"/>
              <a:gd name="connsiteY0" fmla="*/ 232745 h 739558"/>
              <a:gd name="connsiteX1" fmla="*/ 233958 w 3376653"/>
              <a:gd name="connsiteY1" fmla="*/ 37387 h 739558"/>
              <a:gd name="connsiteX2" fmla="*/ 1584455 w 3376653"/>
              <a:gd name="connsiteY2" fmla="*/ 6431 h 739558"/>
              <a:gd name="connsiteX3" fmla="*/ 2874997 w 3376653"/>
              <a:gd name="connsiteY3" fmla="*/ 23099 h 739558"/>
              <a:gd name="connsiteX4" fmla="*/ 3303718 w 3376653"/>
              <a:gd name="connsiteY4" fmla="*/ 154164 h 739558"/>
              <a:gd name="connsiteX5" fmla="*/ 3363249 w 3376653"/>
              <a:gd name="connsiteY5" fmla="*/ 621256 h 739558"/>
              <a:gd name="connsiteX6" fmla="*/ 3186941 w 3376653"/>
              <a:gd name="connsiteY6" fmla="*/ 738033 h 739558"/>
              <a:gd name="connsiteX7" fmla="*/ 1648749 w 3376653"/>
              <a:gd name="connsiteY7" fmla="*/ 732712 h 739558"/>
              <a:gd name="connsiteX8" fmla="*/ 245865 w 3376653"/>
              <a:gd name="connsiteY8" fmla="*/ 711838 h 739558"/>
              <a:gd name="connsiteX9" fmla="*/ 24313 w 3376653"/>
              <a:gd name="connsiteY9" fmla="*/ 545056 h 739558"/>
              <a:gd name="connsiteX10" fmla="*/ 24312 w 3376653"/>
              <a:gd name="connsiteY10" fmla="*/ 232745 h 739558"/>
              <a:gd name="connsiteX0" fmla="*/ 24312 w 3382447"/>
              <a:gd name="connsiteY0" fmla="*/ 232745 h 738033"/>
              <a:gd name="connsiteX1" fmla="*/ 233958 w 3382447"/>
              <a:gd name="connsiteY1" fmla="*/ 37387 h 738033"/>
              <a:gd name="connsiteX2" fmla="*/ 1584455 w 3382447"/>
              <a:gd name="connsiteY2" fmla="*/ 6431 h 738033"/>
              <a:gd name="connsiteX3" fmla="*/ 2874997 w 3382447"/>
              <a:gd name="connsiteY3" fmla="*/ 23099 h 738033"/>
              <a:gd name="connsiteX4" fmla="*/ 3303718 w 3382447"/>
              <a:gd name="connsiteY4" fmla="*/ 154164 h 738033"/>
              <a:gd name="connsiteX5" fmla="*/ 3370393 w 3382447"/>
              <a:gd name="connsiteY5" fmla="*/ 583156 h 738033"/>
              <a:gd name="connsiteX6" fmla="*/ 3186941 w 3382447"/>
              <a:gd name="connsiteY6" fmla="*/ 738033 h 738033"/>
              <a:gd name="connsiteX7" fmla="*/ 1648749 w 3382447"/>
              <a:gd name="connsiteY7" fmla="*/ 732712 h 738033"/>
              <a:gd name="connsiteX8" fmla="*/ 245865 w 3382447"/>
              <a:gd name="connsiteY8" fmla="*/ 711838 h 738033"/>
              <a:gd name="connsiteX9" fmla="*/ 24313 w 3382447"/>
              <a:gd name="connsiteY9" fmla="*/ 545056 h 738033"/>
              <a:gd name="connsiteX10" fmla="*/ 24312 w 3382447"/>
              <a:gd name="connsiteY10" fmla="*/ 232745 h 738033"/>
              <a:gd name="connsiteX0" fmla="*/ 24312 w 3365879"/>
              <a:gd name="connsiteY0" fmla="*/ 232745 h 738033"/>
              <a:gd name="connsiteX1" fmla="*/ 233958 w 3365879"/>
              <a:gd name="connsiteY1" fmla="*/ 37387 h 738033"/>
              <a:gd name="connsiteX2" fmla="*/ 1584455 w 3365879"/>
              <a:gd name="connsiteY2" fmla="*/ 6431 h 738033"/>
              <a:gd name="connsiteX3" fmla="*/ 2874997 w 3365879"/>
              <a:gd name="connsiteY3" fmla="*/ 23099 h 738033"/>
              <a:gd name="connsiteX4" fmla="*/ 3303718 w 3365879"/>
              <a:gd name="connsiteY4" fmla="*/ 154164 h 738033"/>
              <a:gd name="connsiteX5" fmla="*/ 3348962 w 3365879"/>
              <a:gd name="connsiteY5" fmla="*/ 564106 h 738033"/>
              <a:gd name="connsiteX6" fmla="*/ 3186941 w 3365879"/>
              <a:gd name="connsiteY6" fmla="*/ 738033 h 738033"/>
              <a:gd name="connsiteX7" fmla="*/ 1648749 w 3365879"/>
              <a:gd name="connsiteY7" fmla="*/ 732712 h 738033"/>
              <a:gd name="connsiteX8" fmla="*/ 245865 w 3365879"/>
              <a:gd name="connsiteY8" fmla="*/ 711838 h 738033"/>
              <a:gd name="connsiteX9" fmla="*/ 24313 w 3365879"/>
              <a:gd name="connsiteY9" fmla="*/ 545056 h 738033"/>
              <a:gd name="connsiteX10" fmla="*/ 24312 w 3365879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40414"/>
              <a:gd name="connsiteX1" fmla="*/ 233958 w 3362717"/>
              <a:gd name="connsiteY1" fmla="*/ 37387 h 740414"/>
              <a:gd name="connsiteX2" fmla="*/ 1584455 w 3362717"/>
              <a:gd name="connsiteY2" fmla="*/ 6431 h 740414"/>
              <a:gd name="connsiteX3" fmla="*/ 2874997 w 3362717"/>
              <a:gd name="connsiteY3" fmla="*/ 23099 h 740414"/>
              <a:gd name="connsiteX4" fmla="*/ 3303718 w 3362717"/>
              <a:gd name="connsiteY4" fmla="*/ 154164 h 740414"/>
              <a:gd name="connsiteX5" fmla="*/ 3348962 w 3362717"/>
              <a:gd name="connsiteY5" fmla="*/ 564106 h 740414"/>
              <a:gd name="connsiteX6" fmla="*/ 3058353 w 3362717"/>
              <a:gd name="connsiteY6" fmla="*/ 740414 h 740414"/>
              <a:gd name="connsiteX7" fmla="*/ 1648749 w 3362717"/>
              <a:gd name="connsiteY7" fmla="*/ 732712 h 740414"/>
              <a:gd name="connsiteX8" fmla="*/ 245865 w 3362717"/>
              <a:gd name="connsiteY8" fmla="*/ 711838 h 740414"/>
              <a:gd name="connsiteX9" fmla="*/ 24313 w 3362717"/>
              <a:gd name="connsiteY9" fmla="*/ 545056 h 740414"/>
              <a:gd name="connsiteX10" fmla="*/ 24312 w 3362717"/>
              <a:gd name="connsiteY10" fmla="*/ 232745 h 740414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245865 w 3362717"/>
              <a:gd name="connsiteY8" fmla="*/ 734269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901491 w 3362717"/>
              <a:gd name="connsiteY3" fmla="*/ 19091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409738"/>
              <a:gd name="connsiteY0" fmla="*/ 255176 h 770021"/>
              <a:gd name="connsiteX1" fmla="*/ 163309 w 3409738"/>
              <a:gd name="connsiteY1" fmla="*/ 20159 h 770021"/>
              <a:gd name="connsiteX2" fmla="*/ 1584455 w 3409738"/>
              <a:gd name="connsiteY2" fmla="*/ 28862 h 770021"/>
              <a:gd name="connsiteX3" fmla="*/ 2901491 w 3409738"/>
              <a:gd name="connsiteY3" fmla="*/ 19091 h 770021"/>
              <a:gd name="connsiteX4" fmla="*/ 3383199 w 3409738"/>
              <a:gd name="connsiteY4" fmla="*/ 176595 h 770021"/>
              <a:gd name="connsiteX5" fmla="*/ 3348962 w 3409738"/>
              <a:gd name="connsiteY5" fmla="*/ 586537 h 770021"/>
              <a:gd name="connsiteX6" fmla="*/ 3058353 w 3409738"/>
              <a:gd name="connsiteY6" fmla="*/ 762845 h 770021"/>
              <a:gd name="connsiteX7" fmla="*/ 1648749 w 3409738"/>
              <a:gd name="connsiteY7" fmla="*/ 755143 h 770021"/>
              <a:gd name="connsiteX8" fmla="*/ 166384 w 3409738"/>
              <a:gd name="connsiteY8" fmla="*/ 760708 h 770021"/>
              <a:gd name="connsiteX9" fmla="*/ 24313 w 3409738"/>
              <a:gd name="connsiteY9" fmla="*/ 567487 h 770021"/>
              <a:gd name="connsiteX10" fmla="*/ 24312 w 3409738"/>
              <a:gd name="connsiteY10" fmla="*/ 255176 h 770021"/>
              <a:gd name="connsiteX0" fmla="*/ 24312 w 3422615"/>
              <a:gd name="connsiteY0" fmla="*/ 255176 h 770021"/>
              <a:gd name="connsiteX1" fmla="*/ 163309 w 3422615"/>
              <a:gd name="connsiteY1" fmla="*/ 20159 h 770021"/>
              <a:gd name="connsiteX2" fmla="*/ 1584455 w 3422615"/>
              <a:gd name="connsiteY2" fmla="*/ 28862 h 770021"/>
              <a:gd name="connsiteX3" fmla="*/ 2901491 w 3422615"/>
              <a:gd name="connsiteY3" fmla="*/ 19091 h 770021"/>
              <a:gd name="connsiteX4" fmla="*/ 3383199 w 3422615"/>
              <a:gd name="connsiteY4" fmla="*/ 176595 h 770021"/>
              <a:gd name="connsiteX5" fmla="*/ 3393118 w 3422615"/>
              <a:gd name="connsiteY5" fmla="*/ 599757 h 770021"/>
              <a:gd name="connsiteX6" fmla="*/ 3058353 w 3422615"/>
              <a:gd name="connsiteY6" fmla="*/ 762845 h 770021"/>
              <a:gd name="connsiteX7" fmla="*/ 1648749 w 3422615"/>
              <a:gd name="connsiteY7" fmla="*/ 755143 h 770021"/>
              <a:gd name="connsiteX8" fmla="*/ 166384 w 3422615"/>
              <a:gd name="connsiteY8" fmla="*/ 760708 h 770021"/>
              <a:gd name="connsiteX9" fmla="*/ 24313 w 3422615"/>
              <a:gd name="connsiteY9" fmla="*/ 567487 h 770021"/>
              <a:gd name="connsiteX10" fmla="*/ 24312 w 3422615"/>
              <a:gd name="connsiteY10" fmla="*/ 255176 h 77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22615" h="770021">
                <a:moveTo>
                  <a:pt x="24312" y="255176"/>
                </a:moveTo>
                <a:cubicBezTo>
                  <a:pt x="50506" y="193063"/>
                  <a:pt x="82146" y="53496"/>
                  <a:pt x="163309" y="20159"/>
                </a:cubicBezTo>
                <a:cubicBezTo>
                  <a:pt x="335226" y="-25497"/>
                  <a:pt x="1056571" y="19337"/>
                  <a:pt x="1584455" y="28862"/>
                </a:cubicBezTo>
                <a:cubicBezTo>
                  <a:pt x="2059950" y="47912"/>
                  <a:pt x="2612566" y="-1562"/>
                  <a:pt x="2901491" y="19091"/>
                </a:cubicBezTo>
                <a:cubicBezTo>
                  <a:pt x="2965985" y="19091"/>
                  <a:pt x="3302237" y="47807"/>
                  <a:pt x="3383199" y="176595"/>
                </a:cubicBezTo>
                <a:cubicBezTo>
                  <a:pt x="3449874" y="334673"/>
                  <a:pt x="3416930" y="494067"/>
                  <a:pt x="3393118" y="599757"/>
                </a:cubicBezTo>
                <a:cubicBezTo>
                  <a:pt x="3338349" y="740451"/>
                  <a:pt x="3160948" y="750938"/>
                  <a:pt x="3058353" y="762845"/>
                </a:cubicBezTo>
                <a:cubicBezTo>
                  <a:pt x="2748029" y="781709"/>
                  <a:pt x="2118617" y="757710"/>
                  <a:pt x="1648749" y="755143"/>
                </a:cubicBezTo>
                <a:cubicBezTo>
                  <a:pt x="1179533" y="742629"/>
                  <a:pt x="609407" y="782747"/>
                  <a:pt x="166384" y="760708"/>
                </a:cubicBezTo>
                <a:cubicBezTo>
                  <a:pt x="94746" y="753565"/>
                  <a:pt x="62413" y="643887"/>
                  <a:pt x="24313" y="567487"/>
                </a:cubicBezTo>
                <a:cubicBezTo>
                  <a:pt x="-1880" y="479259"/>
                  <a:pt x="-13788" y="360073"/>
                  <a:pt x="24312" y="255176"/>
                </a:cubicBezTo>
                <a:close/>
              </a:path>
            </a:pathLst>
          </a:custGeom>
          <a:solidFill>
            <a:srgbClr val="FAD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320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색칠하고 완성해 봅시다</a:t>
            </a:r>
            <a:r>
              <a:rPr lang="en-US" altLang="ko-KR" sz="32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  <a:endParaRPr lang="ko-KR" altLang="en-US" sz="3200" dirty="0">
              <a:solidFill>
                <a:srgbClr val="A5A5A5">
                  <a:lumMod val="50000"/>
                </a:srgb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pic>
        <p:nvPicPr>
          <p:cNvPr id="9" name="Picture 2" descr="Youtube, 상, 사회의, 소셜 미디어 아이콘, 유튜브 아이콘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563" y="2942581"/>
            <a:ext cx="829550" cy="82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1107801" y="3921317"/>
            <a:ext cx="13210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atin typeface="온글잎 밑미 Regular" panose="02000503000000000000" pitchFamily="2" charset="-127"/>
                <a:ea typeface="온글잎 밑미 Regular" panose="02000503000000000000" pitchFamily="2" charset="-127"/>
                <a:hlinkClick r:id="rId2"/>
              </a:rPr>
              <a:t>https://</a:t>
            </a:r>
            <a:r>
              <a:rPr lang="en-US" altLang="ko-KR" sz="900" dirty="0" smtClean="0">
                <a:latin typeface="온글잎 밑미 Regular" panose="02000503000000000000" pitchFamily="2" charset="-127"/>
                <a:ea typeface="온글잎 밑미 Regular" panose="02000503000000000000" pitchFamily="2" charset="-127"/>
                <a:hlinkClick r:id="rId2"/>
              </a:rPr>
              <a:t>www.youtube.com/shorts/7mnsZv7iLdQ</a:t>
            </a:r>
            <a:endParaRPr lang="en-US" altLang="ko-KR" sz="900" dirty="0" smtClean="0"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algn="ctr"/>
            <a:endParaRPr lang="en-US" altLang="ko-KR" sz="900" dirty="0" smtClean="0"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01808" y="1962398"/>
            <a:ext cx="11330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16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리유저블</a:t>
            </a:r>
            <a:endParaRPr lang="en-US" altLang="ko-KR" sz="1600" dirty="0" smtClean="0">
              <a:solidFill>
                <a:prstClr val="black">
                  <a:lumMod val="75000"/>
                  <a:lumOff val="25000"/>
                </a:prst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lvl="0" algn="ctr"/>
            <a:r>
              <a:rPr lang="ko-KR" altLang="en-US" sz="28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에코백</a:t>
            </a:r>
            <a:endParaRPr lang="en-US" altLang="ko-KR" sz="2800" dirty="0">
              <a:solidFill>
                <a:prstClr val="black">
                  <a:lumMod val="75000"/>
                  <a:lumOff val="25000"/>
                </a:prst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610264" y="1962398"/>
            <a:ext cx="11330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리유저블</a:t>
            </a:r>
            <a:endParaRPr lang="en-US" altLang="ko-KR" sz="1600" dirty="0">
              <a:solidFill>
                <a:prstClr val="black">
                  <a:lumMod val="75000"/>
                  <a:lumOff val="25000"/>
                </a:prst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lvl="0" algn="ctr"/>
            <a:r>
              <a:rPr lang="ko-KR" altLang="en-US" sz="28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파우치</a:t>
            </a:r>
            <a:endParaRPr lang="en-US" altLang="ko-KR" sz="2800" dirty="0">
              <a:solidFill>
                <a:prstClr val="black">
                  <a:lumMod val="75000"/>
                  <a:lumOff val="25000"/>
                </a:prst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018721" y="1962398"/>
            <a:ext cx="11330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리유저블</a:t>
            </a:r>
            <a:endParaRPr lang="en-US" altLang="ko-KR" sz="1600" dirty="0">
              <a:solidFill>
                <a:prstClr val="black">
                  <a:lumMod val="75000"/>
                  <a:lumOff val="25000"/>
                </a:prst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lvl="0" algn="ctr"/>
            <a:r>
              <a:rPr lang="ko-KR" alt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필통</a:t>
            </a:r>
            <a:endParaRPr lang="en-US" altLang="ko-KR" sz="2800" dirty="0">
              <a:solidFill>
                <a:prstClr val="black">
                  <a:lumMod val="75000"/>
                  <a:lumOff val="25000"/>
                </a:prst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5427178" y="1962398"/>
            <a:ext cx="11330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리유저블</a:t>
            </a:r>
            <a:endParaRPr lang="en-US" altLang="ko-KR" sz="1600" dirty="0">
              <a:solidFill>
                <a:prstClr val="black">
                  <a:lumMod val="75000"/>
                  <a:lumOff val="25000"/>
                </a:prst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lvl="0" algn="ctr"/>
            <a:r>
              <a:rPr lang="ko-KR" altLang="en-US" sz="28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크로스백</a:t>
            </a:r>
            <a:endParaRPr lang="en-US" altLang="ko-KR" sz="2800" dirty="0">
              <a:solidFill>
                <a:prstClr val="black">
                  <a:lumMod val="75000"/>
                  <a:lumOff val="25000"/>
                </a:prst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6835635" y="1962398"/>
            <a:ext cx="11330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리유저블</a:t>
            </a:r>
            <a:endParaRPr lang="en-US" altLang="ko-KR" sz="1600" dirty="0">
              <a:solidFill>
                <a:prstClr val="black">
                  <a:lumMod val="75000"/>
                  <a:lumOff val="25000"/>
                </a:prst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lvl="0" algn="ctr"/>
            <a:r>
              <a:rPr lang="ko-KR" altLang="en-US" sz="28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슬링백</a:t>
            </a:r>
            <a:endParaRPr lang="en-US" altLang="ko-KR" sz="2800" dirty="0">
              <a:solidFill>
                <a:prstClr val="black">
                  <a:lumMod val="75000"/>
                  <a:lumOff val="25000"/>
                </a:prst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pic>
        <p:nvPicPr>
          <p:cNvPr id="18" name="Picture 2" descr="Youtube, 상, 사회의, 소셜 미디어 아이콘, 유튜브 아이콘">
            <a:hlinkClick r:id="rId4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019" y="2942581"/>
            <a:ext cx="829550" cy="82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Youtube, 상, 사회의, 소셜 미디어 아이콘, 유튜브 아이콘">
            <a:hlinkClick r:id="rId5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476" y="2942581"/>
            <a:ext cx="829550" cy="82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Youtube, 상, 사회의, 소셜 미디어 아이콘, 유튜브 아이콘">
            <a:hlinkClick r:id="rId6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660" y="2942581"/>
            <a:ext cx="829550" cy="82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Youtube, 상, 사회의, 소셜 미디어 아이콘, 유튜브 아이콘">
            <a:hlinkClick r:id="rId4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040" y="2942581"/>
            <a:ext cx="829550" cy="82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직사각형 22"/>
          <p:cNvSpPr/>
          <p:nvPr/>
        </p:nvSpPr>
        <p:spPr>
          <a:xfrm>
            <a:off x="2516257" y="3921317"/>
            <a:ext cx="13210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atin typeface="온글잎 밑미 Regular" panose="02000503000000000000" pitchFamily="2" charset="-127"/>
                <a:ea typeface="온글잎 밑미 Regular" panose="02000503000000000000" pitchFamily="2" charset="-127"/>
                <a:hlinkClick r:id="rId4"/>
              </a:rPr>
              <a:t>https://</a:t>
            </a:r>
            <a:r>
              <a:rPr lang="en-US" altLang="ko-KR" sz="900" dirty="0" smtClean="0">
                <a:latin typeface="온글잎 밑미 Regular" panose="02000503000000000000" pitchFamily="2" charset="-127"/>
                <a:ea typeface="온글잎 밑미 Regular" panose="02000503000000000000" pitchFamily="2" charset="-127"/>
                <a:hlinkClick r:id="rId4"/>
              </a:rPr>
              <a:t>www.youtube.com/shorts/LzhIkf_l5lE</a:t>
            </a:r>
            <a:endParaRPr lang="en-US" altLang="ko-KR" sz="900" dirty="0" smtClean="0"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algn="ctr"/>
            <a:endParaRPr lang="en-US" altLang="ko-KR" sz="900" dirty="0" smtClean="0"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924714" y="3921317"/>
            <a:ext cx="13210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atin typeface="온글잎 밑미 Regular" panose="02000503000000000000" pitchFamily="2" charset="-127"/>
                <a:ea typeface="온글잎 밑미 Regular" panose="02000503000000000000" pitchFamily="2" charset="-127"/>
                <a:hlinkClick r:id="rId5"/>
              </a:rPr>
              <a:t>https://</a:t>
            </a:r>
            <a:r>
              <a:rPr lang="en-US" altLang="ko-KR" sz="900" dirty="0" smtClean="0">
                <a:latin typeface="온글잎 밑미 Regular" panose="02000503000000000000" pitchFamily="2" charset="-127"/>
                <a:ea typeface="온글잎 밑미 Regular" panose="02000503000000000000" pitchFamily="2" charset="-127"/>
                <a:hlinkClick r:id="rId5"/>
              </a:rPr>
              <a:t>www.youtube.com/shorts/ki6ywqITWJQ</a:t>
            </a:r>
            <a:endParaRPr lang="en-US" altLang="ko-KR" sz="900" dirty="0" smtClean="0"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algn="ctr"/>
            <a:endParaRPr lang="en-US" altLang="ko-KR" sz="900" dirty="0" smtClean="0"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329641" y="3921317"/>
            <a:ext cx="13210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atin typeface="온글잎 밑미 Regular" panose="02000503000000000000" pitchFamily="2" charset="-127"/>
                <a:ea typeface="온글잎 밑미 Regular" panose="02000503000000000000" pitchFamily="2" charset="-127"/>
                <a:hlinkClick r:id="rId6"/>
              </a:rPr>
              <a:t>https://</a:t>
            </a:r>
            <a:r>
              <a:rPr lang="en-US" altLang="ko-KR" sz="900" dirty="0" smtClean="0">
                <a:latin typeface="온글잎 밑미 Regular" panose="02000503000000000000" pitchFamily="2" charset="-127"/>
                <a:ea typeface="온글잎 밑미 Regular" panose="02000503000000000000" pitchFamily="2" charset="-127"/>
                <a:hlinkClick r:id="rId6"/>
              </a:rPr>
              <a:t>www.youtube.com/shorts/bzDcuzHZ0xo</a:t>
            </a:r>
            <a:endParaRPr lang="en-US" altLang="ko-KR" sz="900" dirty="0" smtClean="0"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algn="ctr"/>
            <a:endParaRPr lang="en-US" altLang="ko-KR" sz="900" dirty="0" smtClean="0"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6734568" y="3921317"/>
            <a:ext cx="13210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dirty="0">
                <a:latin typeface="온글잎 밑미 Regular" panose="02000503000000000000" pitchFamily="2" charset="-127"/>
                <a:ea typeface="온글잎 밑미 Regular" panose="02000503000000000000" pitchFamily="2" charset="-127"/>
                <a:hlinkClick r:id="rId4"/>
              </a:rPr>
              <a:t>https://</a:t>
            </a:r>
            <a:r>
              <a:rPr lang="en-US" altLang="ko-KR" sz="900" dirty="0" smtClean="0">
                <a:latin typeface="온글잎 밑미 Regular" panose="02000503000000000000" pitchFamily="2" charset="-127"/>
                <a:ea typeface="온글잎 밑미 Regular" panose="02000503000000000000" pitchFamily="2" charset="-127"/>
                <a:hlinkClick r:id="rId4"/>
              </a:rPr>
              <a:t>www.youtube.com/shorts/LzhIkf_l5lE</a:t>
            </a:r>
            <a:endParaRPr lang="en-US" altLang="ko-KR" sz="900" dirty="0" smtClean="0"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algn="ctr"/>
            <a:endParaRPr lang="en-US" altLang="ko-KR" sz="900" dirty="0" smtClean="0"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882274" y="1130207"/>
            <a:ext cx="33794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3200" dirty="0" smtClean="0">
                <a:solidFill>
                  <a:srgbClr val="DA6267"/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예시 작품 영상 보러 가기</a:t>
            </a:r>
            <a:endParaRPr lang="ko-KR" altLang="en-US" dirty="0">
              <a:solidFill>
                <a:srgbClr val="DA62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26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261" y="1694587"/>
            <a:ext cx="55454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400" b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1524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함께 지구를 아끼고</a:t>
            </a:r>
            <a:endParaRPr lang="en-US" altLang="ko-KR" sz="5400" b="1" dirty="0" smtClean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bg1"/>
              </a:solidFill>
              <a:effectLst>
                <a:outerShdw blurRad="152400" dist="38100" dir="2700000" algn="tl" rotWithShape="0">
                  <a:prstClr val="black">
                    <a:alpha val="3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</a:endParaRPr>
          </a:p>
          <a:p>
            <a:pPr algn="ctr"/>
            <a:r>
              <a:rPr lang="ko-KR" altLang="en-US" sz="5400" b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1524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환경을 보호해요</a:t>
            </a:r>
            <a:r>
              <a:rPr lang="en-US" altLang="ko-KR" sz="5400" b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1524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5112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어업, 쓰레기, 플라스틱, 보트, 바다, 물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90"/>
          <a:stretch/>
        </p:blipFill>
        <p:spPr bwMode="auto">
          <a:xfrm>
            <a:off x="0" y="-141340"/>
            <a:ext cx="9144000" cy="5284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-1" y="-114300"/>
            <a:ext cx="9144001" cy="5257800"/>
          </a:xfrm>
          <a:prstGeom prst="rect">
            <a:avLst/>
          </a:prstGeom>
          <a:solidFill>
            <a:schemeClr val="tx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301262" y="1531583"/>
            <a:ext cx="65414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dirty="0" smtClean="0">
                <a:ln>
                  <a:solidFill>
                    <a:schemeClr val="tx1"/>
                  </a:solidFill>
                </a:ln>
                <a:solidFill>
                  <a:schemeClr val="bg1">
                    <a:alpha val="89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셀 수 없이 많은 쓰레기와</a:t>
            </a:r>
            <a:endParaRPr lang="en-US" altLang="ko-KR" sz="4000" dirty="0" smtClean="0">
              <a:ln>
                <a:solidFill>
                  <a:schemeClr val="tx1"/>
                </a:solidFill>
              </a:ln>
              <a:solidFill>
                <a:schemeClr val="bg1">
                  <a:alpha val="89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</a:endParaRPr>
          </a:p>
          <a:p>
            <a:pPr algn="ctr"/>
            <a:r>
              <a:rPr lang="ko-KR" altLang="en-US" sz="4000" dirty="0" smtClean="0">
                <a:ln>
                  <a:solidFill>
                    <a:schemeClr val="tx1"/>
                  </a:solidFill>
                </a:ln>
                <a:solidFill>
                  <a:schemeClr val="bg1">
                    <a:alpha val="89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높아지는 온도로</a:t>
            </a:r>
            <a:endParaRPr lang="en-US" altLang="ko-KR" sz="4000" dirty="0">
              <a:ln>
                <a:solidFill>
                  <a:schemeClr val="tx1"/>
                </a:solidFill>
              </a:ln>
              <a:solidFill>
                <a:schemeClr val="bg1">
                  <a:alpha val="89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</a:endParaRPr>
          </a:p>
          <a:p>
            <a:pPr algn="ctr"/>
            <a:r>
              <a:rPr lang="ko-KR" altLang="en-US" sz="4000" dirty="0" smtClean="0">
                <a:ln>
                  <a:solidFill>
                    <a:schemeClr val="tx1"/>
                  </a:solidFill>
                </a:ln>
                <a:solidFill>
                  <a:schemeClr val="bg1">
                    <a:alpha val="89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깨끗한 자연은 줄어들고 있지요</a:t>
            </a:r>
            <a:r>
              <a:rPr lang="en-US" altLang="ko-KR" sz="4000" dirty="0" smtClean="0">
                <a:ln>
                  <a:solidFill>
                    <a:schemeClr val="tx1"/>
                  </a:solidFill>
                </a:ln>
                <a:solidFill>
                  <a:schemeClr val="bg1">
                    <a:alpha val="89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072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317247" y="3204508"/>
            <a:ext cx="6509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dirty="0" smtClean="0">
                <a:solidFill>
                  <a:prstClr val="white"/>
                </a:solidFill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아픈 지구의 이야기에</a:t>
            </a:r>
            <a:endParaRPr lang="en-US" altLang="ko-KR" sz="4000" dirty="0" smtClean="0">
              <a:solidFill>
                <a:prstClr val="white"/>
              </a:solidFill>
              <a:latin typeface="런드리고딕 Regular" panose="02020503020101020101" pitchFamily="18" charset="-127"/>
              <a:ea typeface="런드리고딕 Regular" panose="02020503020101020101" pitchFamily="18" charset="-127"/>
            </a:endParaRPr>
          </a:p>
          <a:p>
            <a:pPr algn="ctr"/>
            <a:r>
              <a:rPr lang="ko-KR" altLang="en-US" sz="4000" dirty="0" smtClean="0">
                <a:solidFill>
                  <a:prstClr val="white"/>
                </a:solidFill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귀를 기울여 봅시다</a:t>
            </a:r>
            <a:r>
              <a:rPr lang="en-US" altLang="ko-KR" sz="4000" dirty="0" smtClean="0">
                <a:solidFill>
                  <a:prstClr val="white"/>
                </a:solidFill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.</a:t>
            </a:r>
          </a:p>
          <a:p>
            <a:pPr algn="ctr"/>
            <a:endParaRPr lang="en-US" altLang="ko-KR" sz="4000" dirty="0" smtClean="0">
              <a:solidFill>
                <a:prstClr val="white"/>
              </a:solidFill>
              <a:latin typeface="런드리고딕 Regular" panose="02020503020101020101" pitchFamily="18" charset="-127"/>
              <a:ea typeface="런드리고딕 Regular" panose="02020503020101020101" pitchFamily="18" charset="-127"/>
            </a:endParaRPr>
          </a:p>
        </p:txBody>
      </p:sp>
      <p:pic>
        <p:nvPicPr>
          <p:cNvPr id="2050" name="Picture 2" descr="汚い地球のイラスト（環境問題） | かわいいフリー素材集 いらすとや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007" y="523532"/>
            <a:ext cx="2483985" cy="247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29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9261" y="2996223"/>
            <a:ext cx="5545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dirty="0" smtClean="0">
                <a:solidFill>
                  <a:srgbClr val="086A35"/>
                </a:solidFill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숲의 이야기</a:t>
            </a:r>
            <a:endParaRPr lang="en-US" altLang="ko-KR" sz="4000" dirty="0" smtClean="0">
              <a:solidFill>
                <a:srgbClr val="086A35"/>
              </a:solidFill>
              <a:latin typeface="런드리고딕 Regular" panose="02020503020101020101" pitchFamily="18" charset="-127"/>
              <a:ea typeface="런드리고딕 Regular" panose="02020503020101020101" pitchFamily="18" charset="-127"/>
            </a:endParaRPr>
          </a:p>
        </p:txBody>
      </p:sp>
      <p:pic>
        <p:nvPicPr>
          <p:cNvPr id="11" name="Picture 2" descr="나무, 침엽수, 바늘, 부담, 짖다, 크리스마스, 실루엣, 숲, 자연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24" t="68317" r="24694" b="-11"/>
          <a:stretch/>
        </p:blipFill>
        <p:spPr bwMode="auto">
          <a:xfrm>
            <a:off x="3446030" y="1010048"/>
            <a:ext cx="899647" cy="111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나무, 침엽수, 바늘, 부담, 짖다, 크리스마스, 실루엣, 숲, 자연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84" t="69094" r="49634" b="-788"/>
          <a:stretch/>
        </p:blipFill>
        <p:spPr bwMode="auto">
          <a:xfrm>
            <a:off x="4088626" y="1035448"/>
            <a:ext cx="899647" cy="111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나무, 침엽수, 바늘, 부담, 짖다, 크리스마스, 실루엣, 숲, 자연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16" t="35063" r="75234" b="33243"/>
          <a:stretch/>
        </p:blipFill>
        <p:spPr bwMode="auto">
          <a:xfrm>
            <a:off x="4792661" y="1035448"/>
            <a:ext cx="899647" cy="111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모서리가 둥근 직사각형 7"/>
          <p:cNvSpPr/>
          <p:nvPr/>
        </p:nvSpPr>
        <p:spPr>
          <a:xfrm>
            <a:off x="3822244" y="2314394"/>
            <a:ext cx="1499511" cy="514712"/>
          </a:xfrm>
          <a:custGeom>
            <a:avLst/>
            <a:gdLst>
              <a:gd name="connsiteX0" fmla="*/ 0 w 3281787"/>
              <a:gd name="connsiteY0" fmla="*/ 116777 h 700646"/>
              <a:gd name="connsiteX1" fmla="*/ 11677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0 w 3281787"/>
              <a:gd name="connsiteY0" fmla="*/ 11677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19050 w 3281787"/>
              <a:gd name="connsiteY0" fmla="*/ 21202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19050 w 3281787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231077 w 3291312"/>
              <a:gd name="connsiteY6" fmla="*/ 6625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35827 w 3291312"/>
              <a:gd name="connsiteY6" fmla="*/ 64349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0496 w 3283233"/>
              <a:gd name="connsiteY0" fmla="*/ 212027 h 700646"/>
              <a:gd name="connsiteX1" fmla="*/ 213473 w 3283233"/>
              <a:gd name="connsiteY1" fmla="*/ 0 h 700646"/>
              <a:gd name="connsiteX2" fmla="*/ 3166456 w 3283233"/>
              <a:gd name="connsiteY2" fmla="*/ 0 h 700646"/>
              <a:gd name="connsiteX3" fmla="*/ 3283233 w 3283233"/>
              <a:gd name="connsiteY3" fmla="*/ 116777 h 700646"/>
              <a:gd name="connsiteX4" fmla="*/ 3283233 w 3283233"/>
              <a:gd name="connsiteY4" fmla="*/ 583869 h 700646"/>
              <a:gd name="connsiteX5" fmla="*/ 3166456 w 3283233"/>
              <a:gd name="connsiteY5" fmla="*/ 700646 h 700646"/>
              <a:gd name="connsiteX6" fmla="*/ 127748 w 3283233"/>
              <a:gd name="connsiteY6" fmla="*/ 643496 h 700646"/>
              <a:gd name="connsiteX7" fmla="*/ 1446 w 3283233"/>
              <a:gd name="connsiteY7" fmla="*/ 536244 h 700646"/>
              <a:gd name="connsiteX8" fmla="*/ 20496 w 3283233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208058 h 713346"/>
              <a:gd name="connsiteX1" fmla="*/ 233958 w 3303718"/>
              <a:gd name="connsiteY1" fmla="*/ 12700 h 713346"/>
              <a:gd name="connsiteX2" fmla="*/ 3186941 w 3303718"/>
              <a:gd name="connsiteY2" fmla="*/ 12700 h 713346"/>
              <a:gd name="connsiteX3" fmla="*/ 3303718 w 3303718"/>
              <a:gd name="connsiteY3" fmla="*/ 129477 h 713346"/>
              <a:gd name="connsiteX4" fmla="*/ 3303718 w 3303718"/>
              <a:gd name="connsiteY4" fmla="*/ 596569 h 713346"/>
              <a:gd name="connsiteX5" fmla="*/ 3186941 w 3303718"/>
              <a:gd name="connsiteY5" fmla="*/ 713346 h 713346"/>
              <a:gd name="connsiteX6" fmla="*/ 1648749 w 3303718"/>
              <a:gd name="connsiteY6" fmla="*/ 708025 h 713346"/>
              <a:gd name="connsiteX7" fmla="*/ 245865 w 3303718"/>
              <a:gd name="connsiteY7" fmla="*/ 687151 h 713346"/>
              <a:gd name="connsiteX8" fmla="*/ 24313 w 3303718"/>
              <a:gd name="connsiteY8" fmla="*/ 520369 h 713346"/>
              <a:gd name="connsiteX9" fmla="*/ 24312 w 3303718"/>
              <a:gd name="connsiteY9" fmla="*/ 208058 h 713346"/>
              <a:gd name="connsiteX0" fmla="*/ 24312 w 3303718"/>
              <a:gd name="connsiteY0" fmla="*/ 218982 h 724270"/>
              <a:gd name="connsiteX1" fmla="*/ 233958 w 3303718"/>
              <a:gd name="connsiteY1" fmla="*/ 23624 h 724270"/>
              <a:gd name="connsiteX2" fmla="*/ 1584455 w 3303718"/>
              <a:gd name="connsiteY2" fmla="*/ 2193 h 724270"/>
              <a:gd name="connsiteX3" fmla="*/ 3186941 w 3303718"/>
              <a:gd name="connsiteY3" fmla="*/ 23624 h 724270"/>
              <a:gd name="connsiteX4" fmla="*/ 3303718 w 3303718"/>
              <a:gd name="connsiteY4" fmla="*/ 140401 h 724270"/>
              <a:gd name="connsiteX5" fmla="*/ 3303718 w 3303718"/>
              <a:gd name="connsiteY5" fmla="*/ 607493 h 724270"/>
              <a:gd name="connsiteX6" fmla="*/ 3186941 w 3303718"/>
              <a:gd name="connsiteY6" fmla="*/ 724270 h 724270"/>
              <a:gd name="connsiteX7" fmla="*/ 1648749 w 3303718"/>
              <a:gd name="connsiteY7" fmla="*/ 718949 h 724270"/>
              <a:gd name="connsiteX8" fmla="*/ 245865 w 3303718"/>
              <a:gd name="connsiteY8" fmla="*/ 698075 h 724270"/>
              <a:gd name="connsiteX9" fmla="*/ 24313 w 3303718"/>
              <a:gd name="connsiteY9" fmla="*/ 531293 h 724270"/>
              <a:gd name="connsiteX10" fmla="*/ 24312 w 3303718"/>
              <a:gd name="connsiteY10" fmla="*/ 218982 h 724270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36508 h 741796"/>
              <a:gd name="connsiteX1" fmla="*/ 233958 w 3303718"/>
              <a:gd name="connsiteY1" fmla="*/ 41150 h 741796"/>
              <a:gd name="connsiteX2" fmla="*/ 1584455 w 3303718"/>
              <a:gd name="connsiteY2" fmla="*/ 10194 h 741796"/>
              <a:gd name="connsiteX3" fmla="*/ 3186941 w 3303718"/>
              <a:gd name="connsiteY3" fmla="*/ 41150 h 741796"/>
              <a:gd name="connsiteX4" fmla="*/ 3303718 w 3303718"/>
              <a:gd name="connsiteY4" fmla="*/ 157927 h 741796"/>
              <a:gd name="connsiteX5" fmla="*/ 3303718 w 3303718"/>
              <a:gd name="connsiteY5" fmla="*/ 625019 h 741796"/>
              <a:gd name="connsiteX6" fmla="*/ 3186941 w 3303718"/>
              <a:gd name="connsiteY6" fmla="*/ 741796 h 741796"/>
              <a:gd name="connsiteX7" fmla="*/ 1648749 w 3303718"/>
              <a:gd name="connsiteY7" fmla="*/ 736475 h 741796"/>
              <a:gd name="connsiteX8" fmla="*/ 245865 w 3303718"/>
              <a:gd name="connsiteY8" fmla="*/ 715601 h 741796"/>
              <a:gd name="connsiteX9" fmla="*/ 24313 w 3303718"/>
              <a:gd name="connsiteY9" fmla="*/ 548819 h 741796"/>
              <a:gd name="connsiteX10" fmla="*/ 24312 w 3303718"/>
              <a:gd name="connsiteY10" fmla="*/ 236508 h 741796"/>
              <a:gd name="connsiteX0" fmla="*/ 24312 w 3303718"/>
              <a:gd name="connsiteY0" fmla="*/ 232330 h 737618"/>
              <a:gd name="connsiteX1" fmla="*/ 233958 w 3303718"/>
              <a:gd name="connsiteY1" fmla="*/ 36972 h 737618"/>
              <a:gd name="connsiteX2" fmla="*/ 1584455 w 3303718"/>
              <a:gd name="connsiteY2" fmla="*/ 6016 h 737618"/>
              <a:gd name="connsiteX3" fmla="*/ 3186941 w 3303718"/>
              <a:gd name="connsiteY3" fmla="*/ 36972 h 737618"/>
              <a:gd name="connsiteX4" fmla="*/ 3303718 w 3303718"/>
              <a:gd name="connsiteY4" fmla="*/ 153749 h 737618"/>
              <a:gd name="connsiteX5" fmla="*/ 3303718 w 3303718"/>
              <a:gd name="connsiteY5" fmla="*/ 620841 h 737618"/>
              <a:gd name="connsiteX6" fmla="*/ 3186941 w 3303718"/>
              <a:gd name="connsiteY6" fmla="*/ 737618 h 737618"/>
              <a:gd name="connsiteX7" fmla="*/ 1648749 w 3303718"/>
              <a:gd name="connsiteY7" fmla="*/ 732297 h 737618"/>
              <a:gd name="connsiteX8" fmla="*/ 245865 w 3303718"/>
              <a:gd name="connsiteY8" fmla="*/ 711423 h 737618"/>
              <a:gd name="connsiteX9" fmla="*/ 24313 w 3303718"/>
              <a:gd name="connsiteY9" fmla="*/ 544641 h 737618"/>
              <a:gd name="connsiteX10" fmla="*/ 24312 w 3303718"/>
              <a:gd name="connsiteY10" fmla="*/ 232330 h 737618"/>
              <a:gd name="connsiteX0" fmla="*/ 24312 w 3303718"/>
              <a:gd name="connsiteY0" fmla="*/ 226314 h 731602"/>
              <a:gd name="connsiteX1" fmla="*/ 233958 w 3303718"/>
              <a:gd name="connsiteY1" fmla="*/ 30956 h 731602"/>
              <a:gd name="connsiteX2" fmla="*/ 1584455 w 3303718"/>
              <a:gd name="connsiteY2" fmla="*/ 0 h 731602"/>
              <a:gd name="connsiteX3" fmla="*/ 3186941 w 3303718"/>
              <a:gd name="connsiteY3" fmla="*/ 30956 h 731602"/>
              <a:gd name="connsiteX4" fmla="*/ 3303718 w 3303718"/>
              <a:gd name="connsiteY4" fmla="*/ 147733 h 731602"/>
              <a:gd name="connsiteX5" fmla="*/ 3303718 w 3303718"/>
              <a:gd name="connsiteY5" fmla="*/ 614825 h 731602"/>
              <a:gd name="connsiteX6" fmla="*/ 3186941 w 3303718"/>
              <a:gd name="connsiteY6" fmla="*/ 731602 h 731602"/>
              <a:gd name="connsiteX7" fmla="*/ 1648749 w 3303718"/>
              <a:gd name="connsiteY7" fmla="*/ 726281 h 731602"/>
              <a:gd name="connsiteX8" fmla="*/ 245865 w 3303718"/>
              <a:gd name="connsiteY8" fmla="*/ 705407 h 731602"/>
              <a:gd name="connsiteX9" fmla="*/ 24313 w 3303718"/>
              <a:gd name="connsiteY9" fmla="*/ 538625 h 731602"/>
              <a:gd name="connsiteX10" fmla="*/ 24312 w 3303718"/>
              <a:gd name="connsiteY10" fmla="*/ 226314 h 731602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3186941 w 3303718"/>
              <a:gd name="connsiteY3" fmla="*/ 37387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33351"/>
              <a:gd name="connsiteY0" fmla="*/ 232745 h 738033"/>
              <a:gd name="connsiteX1" fmla="*/ 233958 w 3333351"/>
              <a:gd name="connsiteY1" fmla="*/ 37387 h 738033"/>
              <a:gd name="connsiteX2" fmla="*/ 1584455 w 3333351"/>
              <a:gd name="connsiteY2" fmla="*/ 6431 h 738033"/>
              <a:gd name="connsiteX3" fmla="*/ 2874997 w 3333351"/>
              <a:gd name="connsiteY3" fmla="*/ 23099 h 738033"/>
              <a:gd name="connsiteX4" fmla="*/ 3303718 w 3333351"/>
              <a:gd name="connsiteY4" fmla="*/ 154164 h 738033"/>
              <a:gd name="connsiteX5" fmla="*/ 3303718 w 3333351"/>
              <a:gd name="connsiteY5" fmla="*/ 621256 h 738033"/>
              <a:gd name="connsiteX6" fmla="*/ 3186941 w 3333351"/>
              <a:gd name="connsiteY6" fmla="*/ 738033 h 738033"/>
              <a:gd name="connsiteX7" fmla="*/ 1648749 w 3333351"/>
              <a:gd name="connsiteY7" fmla="*/ 732712 h 738033"/>
              <a:gd name="connsiteX8" fmla="*/ 245865 w 3333351"/>
              <a:gd name="connsiteY8" fmla="*/ 711838 h 738033"/>
              <a:gd name="connsiteX9" fmla="*/ 24313 w 3333351"/>
              <a:gd name="connsiteY9" fmla="*/ 545056 h 738033"/>
              <a:gd name="connsiteX10" fmla="*/ 24312 w 3333351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401913"/>
              <a:gd name="connsiteY0" fmla="*/ 232745 h 738033"/>
              <a:gd name="connsiteX1" fmla="*/ 233958 w 3401913"/>
              <a:gd name="connsiteY1" fmla="*/ 37387 h 738033"/>
              <a:gd name="connsiteX2" fmla="*/ 1584455 w 3401913"/>
              <a:gd name="connsiteY2" fmla="*/ 6431 h 738033"/>
              <a:gd name="connsiteX3" fmla="*/ 2874997 w 3401913"/>
              <a:gd name="connsiteY3" fmla="*/ 23099 h 738033"/>
              <a:gd name="connsiteX4" fmla="*/ 3303718 w 3401913"/>
              <a:gd name="connsiteY4" fmla="*/ 154164 h 738033"/>
              <a:gd name="connsiteX5" fmla="*/ 3363249 w 3401913"/>
              <a:gd name="connsiteY5" fmla="*/ 621256 h 738033"/>
              <a:gd name="connsiteX6" fmla="*/ 3186941 w 3401913"/>
              <a:gd name="connsiteY6" fmla="*/ 738033 h 738033"/>
              <a:gd name="connsiteX7" fmla="*/ 1648749 w 3401913"/>
              <a:gd name="connsiteY7" fmla="*/ 732712 h 738033"/>
              <a:gd name="connsiteX8" fmla="*/ 245865 w 3401913"/>
              <a:gd name="connsiteY8" fmla="*/ 711838 h 738033"/>
              <a:gd name="connsiteX9" fmla="*/ 24313 w 3401913"/>
              <a:gd name="connsiteY9" fmla="*/ 545056 h 738033"/>
              <a:gd name="connsiteX10" fmla="*/ 24312 w 3401913"/>
              <a:gd name="connsiteY10" fmla="*/ 232745 h 738033"/>
              <a:gd name="connsiteX0" fmla="*/ 24312 w 3376653"/>
              <a:gd name="connsiteY0" fmla="*/ 232745 h 738033"/>
              <a:gd name="connsiteX1" fmla="*/ 233958 w 3376653"/>
              <a:gd name="connsiteY1" fmla="*/ 37387 h 738033"/>
              <a:gd name="connsiteX2" fmla="*/ 1584455 w 3376653"/>
              <a:gd name="connsiteY2" fmla="*/ 6431 h 738033"/>
              <a:gd name="connsiteX3" fmla="*/ 2874997 w 3376653"/>
              <a:gd name="connsiteY3" fmla="*/ 23099 h 738033"/>
              <a:gd name="connsiteX4" fmla="*/ 3303718 w 3376653"/>
              <a:gd name="connsiteY4" fmla="*/ 154164 h 738033"/>
              <a:gd name="connsiteX5" fmla="*/ 3363249 w 3376653"/>
              <a:gd name="connsiteY5" fmla="*/ 621256 h 738033"/>
              <a:gd name="connsiteX6" fmla="*/ 3186941 w 3376653"/>
              <a:gd name="connsiteY6" fmla="*/ 738033 h 738033"/>
              <a:gd name="connsiteX7" fmla="*/ 1648749 w 3376653"/>
              <a:gd name="connsiteY7" fmla="*/ 732712 h 738033"/>
              <a:gd name="connsiteX8" fmla="*/ 245865 w 3376653"/>
              <a:gd name="connsiteY8" fmla="*/ 711838 h 738033"/>
              <a:gd name="connsiteX9" fmla="*/ 24313 w 3376653"/>
              <a:gd name="connsiteY9" fmla="*/ 545056 h 738033"/>
              <a:gd name="connsiteX10" fmla="*/ 24312 w 3376653"/>
              <a:gd name="connsiteY10" fmla="*/ 232745 h 738033"/>
              <a:gd name="connsiteX0" fmla="*/ 24312 w 3376653"/>
              <a:gd name="connsiteY0" fmla="*/ 232745 h 742732"/>
              <a:gd name="connsiteX1" fmla="*/ 233958 w 3376653"/>
              <a:gd name="connsiteY1" fmla="*/ 37387 h 742732"/>
              <a:gd name="connsiteX2" fmla="*/ 1584455 w 3376653"/>
              <a:gd name="connsiteY2" fmla="*/ 6431 h 742732"/>
              <a:gd name="connsiteX3" fmla="*/ 2874997 w 3376653"/>
              <a:gd name="connsiteY3" fmla="*/ 23099 h 742732"/>
              <a:gd name="connsiteX4" fmla="*/ 3303718 w 3376653"/>
              <a:gd name="connsiteY4" fmla="*/ 154164 h 742732"/>
              <a:gd name="connsiteX5" fmla="*/ 3363249 w 3376653"/>
              <a:gd name="connsiteY5" fmla="*/ 621256 h 742732"/>
              <a:gd name="connsiteX6" fmla="*/ 3186941 w 3376653"/>
              <a:gd name="connsiteY6" fmla="*/ 738033 h 742732"/>
              <a:gd name="connsiteX7" fmla="*/ 1648749 w 3376653"/>
              <a:gd name="connsiteY7" fmla="*/ 732712 h 742732"/>
              <a:gd name="connsiteX8" fmla="*/ 245865 w 3376653"/>
              <a:gd name="connsiteY8" fmla="*/ 711838 h 742732"/>
              <a:gd name="connsiteX9" fmla="*/ 24313 w 3376653"/>
              <a:gd name="connsiteY9" fmla="*/ 545056 h 742732"/>
              <a:gd name="connsiteX10" fmla="*/ 24312 w 3376653"/>
              <a:gd name="connsiteY10" fmla="*/ 232745 h 742732"/>
              <a:gd name="connsiteX0" fmla="*/ 24312 w 3376653"/>
              <a:gd name="connsiteY0" fmla="*/ 232745 h 739558"/>
              <a:gd name="connsiteX1" fmla="*/ 233958 w 3376653"/>
              <a:gd name="connsiteY1" fmla="*/ 37387 h 739558"/>
              <a:gd name="connsiteX2" fmla="*/ 1584455 w 3376653"/>
              <a:gd name="connsiteY2" fmla="*/ 6431 h 739558"/>
              <a:gd name="connsiteX3" fmla="*/ 2874997 w 3376653"/>
              <a:gd name="connsiteY3" fmla="*/ 23099 h 739558"/>
              <a:gd name="connsiteX4" fmla="*/ 3303718 w 3376653"/>
              <a:gd name="connsiteY4" fmla="*/ 154164 h 739558"/>
              <a:gd name="connsiteX5" fmla="*/ 3363249 w 3376653"/>
              <a:gd name="connsiteY5" fmla="*/ 621256 h 739558"/>
              <a:gd name="connsiteX6" fmla="*/ 3186941 w 3376653"/>
              <a:gd name="connsiteY6" fmla="*/ 738033 h 739558"/>
              <a:gd name="connsiteX7" fmla="*/ 1648749 w 3376653"/>
              <a:gd name="connsiteY7" fmla="*/ 732712 h 739558"/>
              <a:gd name="connsiteX8" fmla="*/ 245865 w 3376653"/>
              <a:gd name="connsiteY8" fmla="*/ 711838 h 739558"/>
              <a:gd name="connsiteX9" fmla="*/ 24313 w 3376653"/>
              <a:gd name="connsiteY9" fmla="*/ 545056 h 739558"/>
              <a:gd name="connsiteX10" fmla="*/ 24312 w 3376653"/>
              <a:gd name="connsiteY10" fmla="*/ 232745 h 739558"/>
              <a:gd name="connsiteX0" fmla="*/ 24312 w 3382447"/>
              <a:gd name="connsiteY0" fmla="*/ 232745 h 738033"/>
              <a:gd name="connsiteX1" fmla="*/ 233958 w 3382447"/>
              <a:gd name="connsiteY1" fmla="*/ 37387 h 738033"/>
              <a:gd name="connsiteX2" fmla="*/ 1584455 w 3382447"/>
              <a:gd name="connsiteY2" fmla="*/ 6431 h 738033"/>
              <a:gd name="connsiteX3" fmla="*/ 2874997 w 3382447"/>
              <a:gd name="connsiteY3" fmla="*/ 23099 h 738033"/>
              <a:gd name="connsiteX4" fmla="*/ 3303718 w 3382447"/>
              <a:gd name="connsiteY4" fmla="*/ 154164 h 738033"/>
              <a:gd name="connsiteX5" fmla="*/ 3370393 w 3382447"/>
              <a:gd name="connsiteY5" fmla="*/ 583156 h 738033"/>
              <a:gd name="connsiteX6" fmla="*/ 3186941 w 3382447"/>
              <a:gd name="connsiteY6" fmla="*/ 738033 h 738033"/>
              <a:gd name="connsiteX7" fmla="*/ 1648749 w 3382447"/>
              <a:gd name="connsiteY7" fmla="*/ 732712 h 738033"/>
              <a:gd name="connsiteX8" fmla="*/ 245865 w 3382447"/>
              <a:gd name="connsiteY8" fmla="*/ 711838 h 738033"/>
              <a:gd name="connsiteX9" fmla="*/ 24313 w 3382447"/>
              <a:gd name="connsiteY9" fmla="*/ 545056 h 738033"/>
              <a:gd name="connsiteX10" fmla="*/ 24312 w 3382447"/>
              <a:gd name="connsiteY10" fmla="*/ 232745 h 738033"/>
              <a:gd name="connsiteX0" fmla="*/ 24312 w 3365879"/>
              <a:gd name="connsiteY0" fmla="*/ 232745 h 738033"/>
              <a:gd name="connsiteX1" fmla="*/ 233958 w 3365879"/>
              <a:gd name="connsiteY1" fmla="*/ 37387 h 738033"/>
              <a:gd name="connsiteX2" fmla="*/ 1584455 w 3365879"/>
              <a:gd name="connsiteY2" fmla="*/ 6431 h 738033"/>
              <a:gd name="connsiteX3" fmla="*/ 2874997 w 3365879"/>
              <a:gd name="connsiteY3" fmla="*/ 23099 h 738033"/>
              <a:gd name="connsiteX4" fmla="*/ 3303718 w 3365879"/>
              <a:gd name="connsiteY4" fmla="*/ 154164 h 738033"/>
              <a:gd name="connsiteX5" fmla="*/ 3348962 w 3365879"/>
              <a:gd name="connsiteY5" fmla="*/ 564106 h 738033"/>
              <a:gd name="connsiteX6" fmla="*/ 3186941 w 3365879"/>
              <a:gd name="connsiteY6" fmla="*/ 738033 h 738033"/>
              <a:gd name="connsiteX7" fmla="*/ 1648749 w 3365879"/>
              <a:gd name="connsiteY7" fmla="*/ 732712 h 738033"/>
              <a:gd name="connsiteX8" fmla="*/ 245865 w 3365879"/>
              <a:gd name="connsiteY8" fmla="*/ 711838 h 738033"/>
              <a:gd name="connsiteX9" fmla="*/ 24313 w 3365879"/>
              <a:gd name="connsiteY9" fmla="*/ 545056 h 738033"/>
              <a:gd name="connsiteX10" fmla="*/ 24312 w 3365879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40414"/>
              <a:gd name="connsiteX1" fmla="*/ 233958 w 3362717"/>
              <a:gd name="connsiteY1" fmla="*/ 37387 h 740414"/>
              <a:gd name="connsiteX2" fmla="*/ 1584455 w 3362717"/>
              <a:gd name="connsiteY2" fmla="*/ 6431 h 740414"/>
              <a:gd name="connsiteX3" fmla="*/ 2874997 w 3362717"/>
              <a:gd name="connsiteY3" fmla="*/ 23099 h 740414"/>
              <a:gd name="connsiteX4" fmla="*/ 3303718 w 3362717"/>
              <a:gd name="connsiteY4" fmla="*/ 154164 h 740414"/>
              <a:gd name="connsiteX5" fmla="*/ 3348962 w 3362717"/>
              <a:gd name="connsiteY5" fmla="*/ 564106 h 740414"/>
              <a:gd name="connsiteX6" fmla="*/ 3058353 w 3362717"/>
              <a:gd name="connsiteY6" fmla="*/ 740414 h 740414"/>
              <a:gd name="connsiteX7" fmla="*/ 1648749 w 3362717"/>
              <a:gd name="connsiteY7" fmla="*/ 732712 h 740414"/>
              <a:gd name="connsiteX8" fmla="*/ 245865 w 3362717"/>
              <a:gd name="connsiteY8" fmla="*/ 711838 h 740414"/>
              <a:gd name="connsiteX9" fmla="*/ 24313 w 3362717"/>
              <a:gd name="connsiteY9" fmla="*/ 545056 h 740414"/>
              <a:gd name="connsiteX10" fmla="*/ 24312 w 3362717"/>
              <a:gd name="connsiteY10" fmla="*/ 232745 h 740414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62717" h="747590">
                <a:moveTo>
                  <a:pt x="24312" y="232745"/>
                </a:moveTo>
                <a:cubicBezTo>
                  <a:pt x="50506" y="170632"/>
                  <a:pt x="152795" y="70724"/>
                  <a:pt x="233958" y="37387"/>
                </a:cubicBezTo>
                <a:cubicBezTo>
                  <a:pt x="405875" y="-8269"/>
                  <a:pt x="1056571" y="-3094"/>
                  <a:pt x="1584455" y="6431"/>
                </a:cubicBezTo>
                <a:cubicBezTo>
                  <a:pt x="2059950" y="25481"/>
                  <a:pt x="2586072" y="2446"/>
                  <a:pt x="2874997" y="23099"/>
                </a:cubicBezTo>
                <a:cubicBezTo>
                  <a:pt x="2939491" y="23099"/>
                  <a:pt x="3222756" y="25376"/>
                  <a:pt x="3303718" y="154164"/>
                </a:cubicBezTo>
                <a:cubicBezTo>
                  <a:pt x="3370393" y="312242"/>
                  <a:pt x="3372774" y="458416"/>
                  <a:pt x="3348962" y="564106"/>
                </a:cubicBezTo>
                <a:cubicBezTo>
                  <a:pt x="3294193" y="704800"/>
                  <a:pt x="3160948" y="728507"/>
                  <a:pt x="3058353" y="740414"/>
                </a:cubicBezTo>
                <a:cubicBezTo>
                  <a:pt x="2748029" y="759278"/>
                  <a:pt x="2118617" y="735279"/>
                  <a:pt x="1648749" y="732712"/>
                </a:cubicBezTo>
                <a:cubicBezTo>
                  <a:pt x="1179533" y="720198"/>
                  <a:pt x="688888" y="733877"/>
                  <a:pt x="245865" y="711838"/>
                </a:cubicBezTo>
                <a:cubicBezTo>
                  <a:pt x="174227" y="704695"/>
                  <a:pt x="62413" y="621456"/>
                  <a:pt x="24313" y="545056"/>
                </a:cubicBezTo>
                <a:cubicBezTo>
                  <a:pt x="-1880" y="456828"/>
                  <a:pt x="-13788" y="337642"/>
                  <a:pt x="24312" y="232745"/>
                </a:cubicBezTo>
                <a:close/>
              </a:path>
            </a:pathLst>
          </a:custGeom>
          <a:solidFill>
            <a:srgbClr val="9BCA73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28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첫 번째</a:t>
            </a:r>
            <a:endParaRPr lang="ko-KR" altLang="en-US" sz="2800" dirty="0">
              <a:solidFill>
                <a:srgbClr val="A5A5A5">
                  <a:lumMod val="50000"/>
                </a:srgb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604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668854" y="1390141"/>
            <a:ext cx="7806291" cy="3219051"/>
          </a:xfrm>
          <a:prstGeom prst="roundRect">
            <a:avLst>
              <a:gd name="adj" fmla="val 61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Google Shape;4926;p53"/>
          <p:cNvSpPr txBox="1">
            <a:spLocks/>
          </p:cNvSpPr>
          <p:nvPr/>
        </p:nvSpPr>
        <p:spPr>
          <a:xfrm>
            <a:off x="1320596" y="502187"/>
            <a:ext cx="5129468" cy="34665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ko-KR" altLang="en-US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숲의 이야기</a:t>
            </a:r>
            <a:endParaRPr lang="en-US" altLang="ko-KR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  <a:cs typeface="상주곶감체" panose="020B0600000101010101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382437" y="1883517"/>
            <a:ext cx="63791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숲은 수많은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ㄷ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ㅁ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의 터전이 됩니다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endParaRPr lang="en-US" altLang="ko-KR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3373500" y="1988668"/>
            <a:ext cx="1321592" cy="5441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동식물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12" name="모서리가 둥근 직사각형 7"/>
          <p:cNvSpPr/>
          <p:nvPr/>
        </p:nvSpPr>
        <p:spPr>
          <a:xfrm>
            <a:off x="3458434" y="1141349"/>
            <a:ext cx="2291736" cy="554807"/>
          </a:xfrm>
          <a:custGeom>
            <a:avLst/>
            <a:gdLst>
              <a:gd name="connsiteX0" fmla="*/ 0 w 3281787"/>
              <a:gd name="connsiteY0" fmla="*/ 116777 h 700646"/>
              <a:gd name="connsiteX1" fmla="*/ 11677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0 w 3281787"/>
              <a:gd name="connsiteY0" fmla="*/ 11677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19050 w 3281787"/>
              <a:gd name="connsiteY0" fmla="*/ 21202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19050 w 3281787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231077 w 3291312"/>
              <a:gd name="connsiteY6" fmla="*/ 6625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35827 w 3291312"/>
              <a:gd name="connsiteY6" fmla="*/ 64349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0496 w 3283233"/>
              <a:gd name="connsiteY0" fmla="*/ 212027 h 700646"/>
              <a:gd name="connsiteX1" fmla="*/ 213473 w 3283233"/>
              <a:gd name="connsiteY1" fmla="*/ 0 h 700646"/>
              <a:gd name="connsiteX2" fmla="*/ 3166456 w 3283233"/>
              <a:gd name="connsiteY2" fmla="*/ 0 h 700646"/>
              <a:gd name="connsiteX3" fmla="*/ 3283233 w 3283233"/>
              <a:gd name="connsiteY3" fmla="*/ 116777 h 700646"/>
              <a:gd name="connsiteX4" fmla="*/ 3283233 w 3283233"/>
              <a:gd name="connsiteY4" fmla="*/ 583869 h 700646"/>
              <a:gd name="connsiteX5" fmla="*/ 3166456 w 3283233"/>
              <a:gd name="connsiteY5" fmla="*/ 700646 h 700646"/>
              <a:gd name="connsiteX6" fmla="*/ 127748 w 3283233"/>
              <a:gd name="connsiteY6" fmla="*/ 643496 h 700646"/>
              <a:gd name="connsiteX7" fmla="*/ 1446 w 3283233"/>
              <a:gd name="connsiteY7" fmla="*/ 536244 h 700646"/>
              <a:gd name="connsiteX8" fmla="*/ 20496 w 3283233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208058 h 713346"/>
              <a:gd name="connsiteX1" fmla="*/ 233958 w 3303718"/>
              <a:gd name="connsiteY1" fmla="*/ 12700 h 713346"/>
              <a:gd name="connsiteX2" fmla="*/ 3186941 w 3303718"/>
              <a:gd name="connsiteY2" fmla="*/ 12700 h 713346"/>
              <a:gd name="connsiteX3" fmla="*/ 3303718 w 3303718"/>
              <a:gd name="connsiteY3" fmla="*/ 129477 h 713346"/>
              <a:gd name="connsiteX4" fmla="*/ 3303718 w 3303718"/>
              <a:gd name="connsiteY4" fmla="*/ 596569 h 713346"/>
              <a:gd name="connsiteX5" fmla="*/ 3186941 w 3303718"/>
              <a:gd name="connsiteY5" fmla="*/ 713346 h 713346"/>
              <a:gd name="connsiteX6" fmla="*/ 1648749 w 3303718"/>
              <a:gd name="connsiteY6" fmla="*/ 708025 h 713346"/>
              <a:gd name="connsiteX7" fmla="*/ 245865 w 3303718"/>
              <a:gd name="connsiteY7" fmla="*/ 687151 h 713346"/>
              <a:gd name="connsiteX8" fmla="*/ 24313 w 3303718"/>
              <a:gd name="connsiteY8" fmla="*/ 520369 h 713346"/>
              <a:gd name="connsiteX9" fmla="*/ 24312 w 3303718"/>
              <a:gd name="connsiteY9" fmla="*/ 208058 h 713346"/>
              <a:gd name="connsiteX0" fmla="*/ 24312 w 3303718"/>
              <a:gd name="connsiteY0" fmla="*/ 218982 h 724270"/>
              <a:gd name="connsiteX1" fmla="*/ 233958 w 3303718"/>
              <a:gd name="connsiteY1" fmla="*/ 23624 h 724270"/>
              <a:gd name="connsiteX2" fmla="*/ 1584455 w 3303718"/>
              <a:gd name="connsiteY2" fmla="*/ 2193 h 724270"/>
              <a:gd name="connsiteX3" fmla="*/ 3186941 w 3303718"/>
              <a:gd name="connsiteY3" fmla="*/ 23624 h 724270"/>
              <a:gd name="connsiteX4" fmla="*/ 3303718 w 3303718"/>
              <a:gd name="connsiteY4" fmla="*/ 140401 h 724270"/>
              <a:gd name="connsiteX5" fmla="*/ 3303718 w 3303718"/>
              <a:gd name="connsiteY5" fmla="*/ 607493 h 724270"/>
              <a:gd name="connsiteX6" fmla="*/ 3186941 w 3303718"/>
              <a:gd name="connsiteY6" fmla="*/ 724270 h 724270"/>
              <a:gd name="connsiteX7" fmla="*/ 1648749 w 3303718"/>
              <a:gd name="connsiteY7" fmla="*/ 718949 h 724270"/>
              <a:gd name="connsiteX8" fmla="*/ 245865 w 3303718"/>
              <a:gd name="connsiteY8" fmla="*/ 698075 h 724270"/>
              <a:gd name="connsiteX9" fmla="*/ 24313 w 3303718"/>
              <a:gd name="connsiteY9" fmla="*/ 531293 h 724270"/>
              <a:gd name="connsiteX10" fmla="*/ 24312 w 3303718"/>
              <a:gd name="connsiteY10" fmla="*/ 218982 h 724270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36508 h 741796"/>
              <a:gd name="connsiteX1" fmla="*/ 233958 w 3303718"/>
              <a:gd name="connsiteY1" fmla="*/ 41150 h 741796"/>
              <a:gd name="connsiteX2" fmla="*/ 1584455 w 3303718"/>
              <a:gd name="connsiteY2" fmla="*/ 10194 h 741796"/>
              <a:gd name="connsiteX3" fmla="*/ 3186941 w 3303718"/>
              <a:gd name="connsiteY3" fmla="*/ 41150 h 741796"/>
              <a:gd name="connsiteX4" fmla="*/ 3303718 w 3303718"/>
              <a:gd name="connsiteY4" fmla="*/ 157927 h 741796"/>
              <a:gd name="connsiteX5" fmla="*/ 3303718 w 3303718"/>
              <a:gd name="connsiteY5" fmla="*/ 625019 h 741796"/>
              <a:gd name="connsiteX6" fmla="*/ 3186941 w 3303718"/>
              <a:gd name="connsiteY6" fmla="*/ 741796 h 741796"/>
              <a:gd name="connsiteX7" fmla="*/ 1648749 w 3303718"/>
              <a:gd name="connsiteY7" fmla="*/ 736475 h 741796"/>
              <a:gd name="connsiteX8" fmla="*/ 245865 w 3303718"/>
              <a:gd name="connsiteY8" fmla="*/ 715601 h 741796"/>
              <a:gd name="connsiteX9" fmla="*/ 24313 w 3303718"/>
              <a:gd name="connsiteY9" fmla="*/ 548819 h 741796"/>
              <a:gd name="connsiteX10" fmla="*/ 24312 w 3303718"/>
              <a:gd name="connsiteY10" fmla="*/ 236508 h 741796"/>
              <a:gd name="connsiteX0" fmla="*/ 24312 w 3303718"/>
              <a:gd name="connsiteY0" fmla="*/ 232330 h 737618"/>
              <a:gd name="connsiteX1" fmla="*/ 233958 w 3303718"/>
              <a:gd name="connsiteY1" fmla="*/ 36972 h 737618"/>
              <a:gd name="connsiteX2" fmla="*/ 1584455 w 3303718"/>
              <a:gd name="connsiteY2" fmla="*/ 6016 h 737618"/>
              <a:gd name="connsiteX3" fmla="*/ 3186941 w 3303718"/>
              <a:gd name="connsiteY3" fmla="*/ 36972 h 737618"/>
              <a:gd name="connsiteX4" fmla="*/ 3303718 w 3303718"/>
              <a:gd name="connsiteY4" fmla="*/ 153749 h 737618"/>
              <a:gd name="connsiteX5" fmla="*/ 3303718 w 3303718"/>
              <a:gd name="connsiteY5" fmla="*/ 620841 h 737618"/>
              <a:gd name="connsiteX6" fmla="*/ 3186941 w 3303718"/>
              <a:gd name="connsiteY6" fmla="*/ 737618 h 737618"/>
              <a:gd name="connsiteX7" fmla="*/ 1648749 w 3303718"/>
              <a:gd name="connsiteY7" fmla="*/ 732297 h 737618"/>
              <a:gd name="connsiteX8" fmla="*/ 245865 w 3303718"/>
              <a:gd name="connsiteY8" fmla="*/ 711423 h 737618"/>
              <a:gd name="connsiteX9" fmla="*/ 24313 w 3303718"/>
              <a:gd name="connsiteY9" fmla="*/ 544641 h 737618"/>
              <a:gd name="connsiteX10" fmla="*/ 24312 w 3303718"/>
              <a:gd name="connsiteY10" fmla="*/ 232330 h 737618"/>
              <a:gd name="connsiteX0" fmla="*/ 24312 w 3303718"/>
              <a:gd name="connsiteY0" fmla="*/ 226314 h 731602"/>
              <a:gd name="connsiteX1" fmla="*/ 233958 w 3303718"/>
              <a:gd name="connsiteY1" fmla="*/ 30956 h 731602"/>
              <a:gd name="connsiteX2" fmla="*/ 1584455 w 3303718"/>
              <a:gd name="connsiteY2" fmla="*/ 0 h 731602"/>
              <a:gd name="connsiteX3" fmla="*/ 3186941 w 3303718"/>
              <a:gd name="connsiteY3" fmla="*/ 30956 h 731602"/>
              <a:gd name="connsiteX4" fmla="*/ 3303718 w 3303718"/>
              <a:gd name="connsiteY4" fmla="*/ 147733 h 731602"/>
              <a:gd name="connsiteX5" fmla="*/ 3303718 w 3303718"/>
              <a:gd name="connsiteY5" fmla="*/ 614825 h 731602"/>
              <a:gd name="connsiteX6" fmla="*/ 3186941 w 3303718"/>
              <a:gd name="connsiteY6" fmla="*/ 731602 h 731602"/>
              <a:gd name="connsiteX7" fmla="*/ 1648749 w 3303718"/>
              <a:gd name="connsiteY7" fmla="*/ 726281 h 731602"/>
              <a:gd name="connsiteX8" fmla="*/ 245865 w 3303718"/>
              <a:gd name="connsiteY8" fmla="*/ 705407 h 731602"/>
              <a:gd name="connsiteX9" fmla="*/ 24313 w 3303718"/>
              <a:gd name="connsiteY9" fmla="*/ 538625 h 731602"/>
              <a:gd name="connsiteX10" fmla="*/ 24312 w 3303718"/>
              <a:gd name="connsiteY10" fmla="*/ 226314 h 731602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3186941 w 3303718"/>
              <a:gd name="connsiteY3" fmla="*/ 37387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33351"/>
              <a:gd name="connsiteY0" fmla="*/ 232745 h 738033"/>
              <a:gd name="connsiteX1" fmla="*/ 233958 w 3333351"/>
              <a:gd name="connsiteY1" fmla="*/ 37387 h 738033"/>
              <a:gd name="connsiteX2" fmla="*/ 1584455 w 3333351"/>
              <a:gd name="connsiteY2" fmla="*/ 6431 h 738033"/>
              <a:gd name="connsiteX3" fmla="*/ 2874997 w 3333351"/>
              <a:gd name="connsiteY3" fmla="*/ 23099 h 738033"/>
              <a:gd name="connsiteX4" fmla="*/ 3303718 w 3333351"/>
              <a:gd name="connsiteY4" fmla="*/ 154164 h 738033"/>
              <a:gd name="connsiteX5" fmla="*/ 3303718 w 3333351"/>
              <a:gd name="connsiteY5" fmla="*/ 621256 h 738033"/>
              <a:gd name="connsiteX6" fmla="*/ 3186941 w 3333351"/>
              <a:gd name="connsiteY6" fmla="*/ 738033 h 738033"/>
              <a:gd name="connsiteX7" fmla="*/ 1648749 w 3333351"/>
              <a:gd name="connsiteY7" fmla="*/ 732712 h 738033"/>
              <a:gd name="connsiteX8" fmla="*/ 245865 w 3333351"/>
              <a:gd name="connsiteY8" fmla="*/ 711838 h 738033"/>
              <a:gd name="connsiteX9" fmla="*/ 24313 w 3333351"/>
              <a:gd name="connsiteY9" fmla="*/ 545056 h 738033"/>
              <a:gd name="connsiteX10" fmla="*/ 24312 w 3333351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401913"/>
              <a:gd name="connsiteY0" fmla="*/ 232745 h 738033"/>
              <a:gd name="connsiteX1" fmla="*/ 233958 w 3401913"/>
              <a:gd name="connsiteY1" fmla="*/ 37387 h 738033"/>
              <a:gd name="connsiteX2" fmla="*/ 1584455 w 3401913"/>
              <a:gd name="connsiteY2" fmla="*/ 6431 h 738033"/>
              <a:gd name="connsiteX3" fmla="*/ 2874997 w 3401913"/>
              <a:gd name="connsiteY3" fmla="*/ 23099 h 738033"/>
              <a:gd name="connsiteX4" fmla="*/ 3303718 w 3401913"/>
              <a:gd name="connsiteY4" fmla="*/ 154164 h 738033"/>
              <a:gd name="connsiteX5" fmla="*/ 3363249 w 3401913"/>
              <a:gd name="connsiteY5" fmla="*/ 621256 h 738033"/>
              <a:gd name="connsiteX6" fmla="*/ 3186941 w 3401913"/>
              <a:gd name="connsiteY6" fmla="*/ 738033 h 738033"/>
              <a:gd name="connsiteX7" fmla="*/ 1648749 w 3401913"/>
              <a:gd name="connsiteY7" fmla="*/ 732712 h 738033"/>
              <a:gd name="connsiteX8" fmla="*/ 245865 w 3401913"/>
              <a:gd name="connsiteY8" fmla="*/ 711838 h 738033"/>
              <a:gd name="connsiteX9" fmla="*/ 24313 w 3401913"/>
              <a:gd name="connsiteY9" fmla="*/ 545056 h 738033"/>
              <a:gd name="connsiteX10" fmla="*/ 24312 w 3401913"/>
              <a:gd name="connsiteY10" fmla="*/ 232745 h 738033"/>
              <a:gd name="connsiteX0" fmla="*/ 24312 w 3376653"/>
              <a:gd name="connsiteY0" fmla="*/ 232745 h 738033"/>
              <a:gd name="connsiteX1" fmla="*/ 233958 w 3376653"/>
              <a:gd name="connsiteY1" fmla="*/ 37387 h 738033"/>
              <a:gd name="connsiteX2" fmla="*/ 1584455 w 3376653"/>
              <a:gd name="connsiteY2" fmla="*/ 6431 h 738033"/>
              <a:gd name="connsiteX3" fmla="*/ 2874997 w 3376653"/>
              <a:gd name="connsiteY3" fmla="*/ 23099 h 738033"/>
              <a:gd name="connsiteX4" fmla="*/ 3303718 w 3376653"/>
              <a:gd name="connsiteY4" fmla="*/ 154164 h 738033"/>
              <a:gd name="connsiteX5" fmla="*/ 3363249 w 3376653"/>
              <a:gd name="connsiteY5" fmla="*/ 621256 h 738033"/>
              <a:gd name="connsiteX6" fmla="*/ 3186941 w 3376653"/>
              <a:gd name="connsiteY6" fmla="*/ 738033 h 738033"/>
              <a:gd name="connsiteX7" fmla="*/ 1648749 w 3376653"/>
              <a:gd name="connsiteY7" fmla="*/ 732712 h 738033"/>
              <a:gd name="connsiteX8" fmla="*/ 245865 w 3376653"/>
              <a:gd name="connsiteY8" fmla="*/ 711838 h 738033"/>
              <a:gd name="connsiteX9" fmla="*/ 24313 w 3376653"/>
              <a:gd name="connsiteY9" fmla="*/ 545056 h 738033"/>
              <a:gd name="connsiteX10" fmla="*/ 24312 w 3376653"/>
              <a:gd name="connsiteY10" fmla="*/ 232745 h 738033"/>
              <a:gd name="connsiteX0" fmla="*/ 24312 w 3376653"/>
              <a:gd name="connsiteY0" fmla="*/ 232745 h 742732"/>
              <a:gd name="connsiteX1" fmla="*/ 233958 w 3376653"/>
              <a:gd name="connsiteY1" fmla="*/ 37387 h 742732"/>
              <a:gd name="connsiteX2" fmla="*/ 1584455 w 3376653"/>
              <a:gd name="connsiteY2" fmla="*/ 6431 h 742732"/>
              <a:gd name="connsiteX3" fmla="*/ 2874997 w 3376653"/>
              <a:gd name="connsiteY3" fmla="*/ 23099 h 742732"/>
              <a:gd name="connsiteX4" fmla="*/ 3303718 w 3376653"/>
              <a:gd name="connsiteY4" fmla="*/ 154164 h 742732"/>
              <a:gd name="connsiteX5" fmla="*/ 3363249 w 3376653"/>
              <a:gd name="connsiteY5" fmla="*/ 621256 h 742732"/>
              <a:gd name="connsiteX6" fmla="*/ 3186941 w 3376653"/>
              <a:gd name="connsiteY6" fmla="*/ 738033 h 742732"/>
              <a:gd name="connsiteX7" fmla="*/ 1648749 w 3376653"/>
              <a:gd name="connsiteY7" fmla="*/ 732712 h 742732"/>
              <a:gd name="connsiteX8" fmla="*/ 245865 w 3376653"/>
              <a:gd name="connsiteY8" fmla="*/ 711838 h 742732"/>
              <a:gd name="connsiteX9" fmla="*/ 24313 w 3376653"/>
              <a:gd name="connsiteY9" fmla="*/ 545056 h 742732"/>
              <a:gd name="connsiteX10" fmla="*/ 24312 w 3376653"/>
              <a:gd name="connsiteY10" fmla="*/ 232745 h 742732"/>
              <a:gd name="connsiteX0" fmla="*/ 24312 w 3376653"/>
              <a:gd name="connsiteY0" fmla="*/ 232745 h 739558"/>
              <a:gd name="connsiteX1" fmla="*/ 233958 w 3376653"/>
              <a:gd name="connsiteY1" fmla="*/ 37387 h 739558"/>
              <a:gd name="connsiteX2" fmla="*/ 1584455 w 3376653"/>
              <a:gd name="connsiteY2" fmla="*/ 6431 h 739558"/>
              <a:gd name="connsiteX3" fmla="*/ 2874997 w 3376653"/>
              <a:gd name="connsiteY3" fmla="*/ 23099 h 739558"/>
              <a:gd name="connsiteX4" fmla="*/ 3303718 w 3376653"/>
              <a:gd name="connsiteY4" fmla="*/ 154164 h 739558"/>
              <a:gd name="connsiteX5" fmla="*/ 3363249 w 3376653"/>
              <a:gd name="connsiteY5" fmla="*/ 621256 h 739558"/>
              <a:gd name="connsiteX6" fmla="*/ 3186941 w 3376653"/>
              <a:gd name="connsiteY6" fmla="*/ 738033 h 739558"/>
              <a:gd name="connsiteX7" fmla="*/ 1648749 w 3376653"/>
              <a:gd name="connsiteY7" fmla="*/ 732712 h 739558"/>
              <a:gd name="connsiteX8" fmla="*/ 245865 w 3376653"/>
              <a:gd name="connsiteY8" fmla="*/ 711838 h 739558"/>
              <a:gd name="connsiteX9" fmla="*/ 24313 w 3376653"/>
              <a:gd name="connsiteY9" fmla="*/ 545056 h 739558"/>
              <a:gd name="connsiteX10" fmla="*/ 24312 w 3376653"/>
              <a:gd name="connsiteY10" fmla="*/ 232745 h 739558"/>
              <a:gd name="connsiteX0" fmla="*/ 24312 w 3382447"/>
              <a:gd name="connsiteY0" fmla="*/ 232745 h 738033"/>
              <a:gd name="connsiteX1" fmla="*/ 233958 w 3382447"/>
              <a:gd name="connsiteY1" fmla="*/ 37387 h 738033"/>
              <a:gd name="connsiteX2" fmla="*/ 1584455 w 3382447"/>
              <a:gd name="connsiteY2" fmla="*/ 6431 h 738033"/>
              <a:gd name="connsiteX3" fmla="*/ 2874997 w 3382447"/>
              <a:gd name="connsiteY3" fmla="*/ 23099 h 738033"/>
              <a:gd name="connsiteX4" fmla="*/ 3303718 w 3382447"/>
              <a:gd name="connsiteY4" fmla="*/ 154164 h 738033"/>
              <a:gd name="connsiteX5" fmla="*/ 3370393 w 3382447"/>
              <a:gd name="connsiteY5" fmla="*/ 583156 h 738033"/>
              <a:gd name="connsiteX6" fmla="*/ 3186941 w 3382447"/>
              <a:gd name="connsiteY6" fmla="*/ 738033 h 738033"/>
              <a:gd name="connsiteX7" fmla="*/ 1648749 w 3382447"/>
              <a:gd name="connsiteY7" fmla="*/ 732712 h 738033"/>
              <a:gd name="connsiteX8" fmla="*/ 245865 w 3382447"/>
              <a:gd name="connsiteY8" fmla="*/ 711838 h 738033"/>
              <a:gd name="connsiteX9" fmla="*/ 24313 w 3382447"/>
              <a:gd name="connsiteY9" fmla="*/ 545056 h 738033"/>
              <a:gd name="connsiteX10" fmla="*/ 24312 w 3382447"/>
              <a:gd name="connsiteY10" fmla="*/ 232745 h 738033"/>
              <a:gd name="connsiteX0" fmla="*/ 24312 w 3365879"/>
              <a:gd name="connsiteY0" fmla="*/ 232745 h 738033"/>
              <a:gd name="connsiteX1" fmla="*/ 233958 w 3365879"/>
              <a:gd name="connsiteY1" fmla="*/ 37387 h 738033"/>
              <a:gd name="connsiteX2" fmla="*/ 1584455 w 3365879"/>
              <a:gd name="connsiteY2" fmla="*/ 6431 h 738033"/>
              <a:gd name="connsiteX3" fmla="*/ 2874997 w 3365879"/>
              <a:gd name="connsiteY3" fmla="*/ 23099 h 738033"/>
              <a:gd name="connsiteX4" fmla="*/ 3303718 w 3365879"/>
              <a:gd name="connsiteY4" fmla="*/ 154164 h 738033"/>
              <a:gd name="connsiteX5" fmla="*/ 3348962 w 3365879"/>
              <a:gd name="connsiteY5" fmla="*/ 564106 h 738033"/>
              <a:gd name="connsiteX6" fmla="*/ 3186941 w 3365879"/>
              <a:gd name="connsiteY6" fmla="*/ 738033 h 738033"/>
              <a:gd name="connsiteX7" fmla="*/ 1648749 w 3365879"/>
              <a:gd name="connsiteY7" fmla="*/ 732712 h 738033"/>
              <a:gd name="connsiteX8" fmla="*/ 245865 w 3365879"/>
              <a:gd name="connsiteY8" fmla="*/ 711838 h 738033"/>
              <a:gd name="connsiteX9" fmla="*/ 24313 w 3365879"/>
              <a:gd name="connsiteY9" fmla="*/ 545056 h 738033"/>
              <a:gd name="connsiteX10" fmla="*/ 24312 w 3365879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40414"/>
              <a:gd name="connsiteX1" fmla="*/ 233958 w 3362717"/>
              <a:gd name="connsiteY1" fmla="*/ 37387 h 740414"/>
              <a:gd name="connsiteX2" fmla="*/ 1584455 w 3362717"/>
              <a:gd name="connsiteY2" fmla="*/ 6431 h 740414"/>
              <a:gd name="connsiteX3" fmla="*/ 2874997 w 3362717"/>
              <a:gd name="connsiteY3" fmla="*/ 23099 h 740414"/>
              <a:gd name="connsiteX4" fmla="*/ 3303718 w 3362717"/>
              <a:gd name="connsiteY4" fmla="*/ 154164 h 740414"/>
              <a:gd name="connsiteX5" fmla="*/ 3348962 w 3362717"/>
              <a:gd name="connsiteY5" fmla="*/ 564106 h 740414"/>
              <a:gd name="connsiteX6" fmla="*/ 3058353 w 3362717"/>
              <a:gd name="connsiteY6" fmla="*/ 740414 h 740414"/>
              <a:gd name="connsiteX7" fmla="*/ 1648749 w 3362717"/>
              <a:gd name="connsiteY7" fmla="*/ 732712 h 740414"/>
              <a:gd name="connsiteX8" fmla="*/ 245865 w 3362717"/>
              <a:gd name="connsiteY8" fmla="*/ 711838 h 740414"/>
              <a:gd name="connsiteX9" fmla="*/ 24313 w 3362717"/>
              <a:gd name="connsiteY9" fmla="*/ 545056 h 740414"/>
              <a:gd name="connsiteX10" fmla="*/ 24312 w 3362717"/>
              <a:gd name="connsiteY10" fmla="*/ 232745 h 740414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245865 w 3362717"/>
              <a:gd name="connsiteY8" fmla="*/ 734269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901491 w 3362717"/>
              <a:gd name="connsiteY3" fmla="*/ 19091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409738"/>
              <a:gd name="connsiteY0" fmla="*/ 255176 h 770021"/>
              <a:gd name="connsiteX1" fmla="*/ 163309 w 3409738"/>
              <a:gd name="connsiteY1" fmla="*/ 20159 h 770021"/>
              <a:gd name="connsiteX2" fmla="*/ 1584455 w 3409738"/>
              <a:gd name="connsiteY2" fmla="*/ 28862 h 770021"/>
              <a:gd name="connsiteX3" fmla="*/ 2901491 w 3409738"/>
              <a:gd name="connsiteY3" fmla="*/ 19091 h 770021"/>
              <a:gd name="connsiteX4" fmla="*/ 3383199 w 3409738"/>
              <a:gd name="connsiteY4" fmla="*/ 176595 h 770021"/>
              <a:gd name="connsiteX5" fmla="*/ 3348962 w 3409738"/>
              <a:gd name="connsiteY5" fmla="*/ 586537 h 770021"/>
              <a:gd name="connsiteX6" fmla="*/ 3058353 w 3409738"/>
              <a:gd name="connsiteY6" fmla="*/ 762845 h 770021"/>
              <a:gd name="connsiteX7" fmla="*/ 1648749 w 3409738"/>
              <a:gd name="connsiteY7" fmla="*/ 755143 h 770021"/>
              <a:gd name="connsiteX8" fmla="*/ 166384 w 3409738"/>
              <a:gd name="connsiteY8" fmla="*/ 760708 h 770021"/>
              <a:gd name="connsiteX9" fmla="*/ 24313 w 3409738"/>
              <a:gd name="connsiteY9" fmla="*/ 567487 h 770021"/>
              <a:gd name="connsiteX10" fmla="*/ 24312 w 3409738"/>
              <a:gd name="connsiteY10" fmla="*/ 255176 h 770021"/>
              <a:gd name="connsiteX0" fmla="*/ 24312 w 3422615"/>
              <a:gd name="connsiteY0" fmla="*/ 255176 h 770021"/>
              <a:gd name="connsiteX1" fmla="*/ 163309 w 3422615"/>
              <a:gd name="connsiteY1" fmla="*/ 20159 h 770021"/>
              <a:gd name="connsiteX2" fmla="*/ 1584455 w 3422615"/>
              <a:gd name="connsiteY2" fmla="*/ 28862 h 770021"/>
              <a:gd name="connsiteX3" fmla="*/ 2901491 w 3422615"/>
              <a:gd name="connsiteY3" fmla="*/ 19091 h 770021"/>
              <a:gd name="connsiteX4" fmla="*/ 3383199 w 3422615"/>
              <a:gd name="connsiteY4" fmla="*/ 176595 h 770021"/>
              <a:gd name="connsiteX5" fmla="*/ 3393118 w 3422615"/>
              <a:gd name="connsiteY5" fmla="*/ 599757 h 770021"/>
              <a:gd name="connsiteX6" fmla="*/ 3058353 w 3422615"/>
              <a:gd name="connsiteY6" fmla="*/ 762845 h 770021"/>
              <a:gd name="connsiteX7" fmla="*/ 1648749 w 3422615"/>
              <a:gd name="connsiteY7" fmla="*/ 755143 h 770021"/>
              <a:gd name="connsiteX8" fmla="*/ 166384 w 3422615"/>
              <a:gd name="connsiteY8" fmla="*/ 760708 h 770021"/>
              <a:gd name="connsiteX9" fmla="*/ 24313 w 3422615"/>
              <a:gd name="connsiteY9" fmla="*/ 567487 h 770021"/>
              <a:gd name="connsiteX10" fmla="*/ 24312 w 3422615"/>
              <a:gd name="connsiteY10" fmla="*/ 255176 h 77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22615" h="770021">
                <a:moveTo>
                  <a:pt x="24312" y="255176"/>
                </a:moveTo>
                <a:cubicBezTo>
                  <a:pt x="50506" y="193063"/>
                  <a:pt x="82146" y="53496"/>
                  <a:pt x="163309" y="20159"/>
                </a:cubicBezTo>
                <a:cubicBezTo>
                  <a:pt x="335226" y="-25497"/>
                  <a:pt x="1056571" y="19337"/>
                  <a:pt x="1584455" y="28862"/>
                </a:cubicBezTo>
                <a:cubicBezTo>
                  <a:pt x="2059950" y="47912"/>
                  <a:pt x="2612566" y="-1562"/>
                  <a:pt x="2901491" y="19091"/>
                </a:cubicBezTo>
                <a:cubicBezTo>
                  <a:pt x="2965985" y="19091"/>
                  <a:pt x="3302237" y="47807"/>
                  <a:pt x="3383199" y="176595"/>
                </a:cubicBezTo>
                <a:cubicBezTo>
                  <a:pt x="3449874" y="334673"/>
                  <a:pt x="3416930" y="494067"/>
                  <a:pt x="3393118" y="599757"/>
                </a:cubicBezTo>
                <a:cubicBezTo>
                  <a:pt x="3338349" y="740451"/>
                  <a:pt x="3160948" y="750938"/>
                  <a:pt x="3058353" y="762845"/>
                </a:cubicBezTo>
                <a:cubicBezTo>
                  <a:pt x="2748029" y="781709"/>
                  <a:pt x="2118617" y="757710"/>
                  <a:pt x="1648749" y="755143"/>
                </a:cubicBezTo>
                <a:cubicBezTo>
                  <a:pt x="1179533" y="742629"/>
                  <a:pt x="609407" y="782747"/>
                  <a:pt x="166384" y="760708"/>
                </a:cubicBezTo>
                <a:cubicBezTo>
                  <a:pt x="94746" y="753565"/>
                  <a:pt x="62413" y="643887"/>
                  <a:pt x="24313" y="567487"/>
                </a:cubicBezTo>
                <a:cubicBezTo>
                  <a:pt x="-1880" y="479259"/>
                  <a:pt x="-13788" y="360073"/>
                  <a:pt x="24312" y="255176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32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숲의 역할</a:t>
            </a:r>
            <a:endParaRPr lang="ko-KR" altLang="en-US" sz="3200" dirty="0">
              <a:solidFill>
                <a:srgbClr val="A5A5A5">
                  <a:lumMod val="50000"/>
                </a:srgb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pic>
        <p:nvPicPr>
          <p:cNvPr id="10" name="Picture 2" descr="나무, 침엽수, 바늘, 부담, 짖다, 크리스마스, 실루엣, 숲, 자연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16" t="35063" r="75234" b="33243"/>
          <a:stretch/>
        </p:blipFill>
        <p:spPr bwMode="auto">
          <a:xfrm>
            <a:off x="668854" y="322763"/>
            <a:ext cx="570861" cy="705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1382437" y="2637960"/>
            <a:ext cx="63791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산소를 만들어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ㄱ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ㄱ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를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 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ㅈ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ㅎ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하고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,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956239" y="2730983"/>
            <a:ext cx="897417" cy="5441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공기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5489182" y="2730983"/>
            <a:ext cx="989678" cy="5441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정화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382437" y="3438869"/>
            <a:ext cx="63791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물을 저장해 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ㄱ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ㅁ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과 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ㅎ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를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막아요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3585587" y="3531892"/>
            <a:ext cx="897417" cy="5441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가뭄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5043607" y="3531892"/>
            <a:ext cx="989678" cy="5441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홍수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90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5" grpId="0" animBg="1"/>
      <p:bldP spid="16" grpId="0" animBg="1"/>
      <p:bldP spid="17" grpId="0"/>
      <p:bldP spid="18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7F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668854" y="1390141"/>
            <a:ext cx="7806291" cy="3219051"/>
          </a:xfrm>
          <a:prstGeom prst="roundRect">
            <a:avLst>
              <a:gd name="adj" fmla="val 61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Google Shape;4926;p53"/>
          <p:cNvSpPr txBox="1">
            <a:spLocks/>
          </p:cNvSpPr>
          <p:nvPr/>
        </p:nvSpPr>
        <p:spPr>
          <a:xfrm>
            <a:off x="1320596" y="502187"/>
            <a:ext cx="5129468" cy="34665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ko-KR" altLang="en-US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숲의 이야기</a:t>
            </a:r>
            <a:endParaRPr lang="en-US" altLang="ko-KR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  <a:cs typeface="상주곶감체" panose="020B0600000101010101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382437" y="1883517"/>
            <a:ext cx="63791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지나친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ㄹ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ㅂ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ㅊ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로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숲이 사라져요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810716" y="1974154"/>
            <a:ext cx="1793586" cy="5441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산림벌채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12" name="모서리가 둥근 직사각형 7"/>
          <p:cNvSpPr/>
          <p:nvPr/>
        </p:nvSpPr>
        <p:spPr>
          <a:xfrm>
            <a:off x="3069061" y="1141349"/>
            <a:ext cx="3070482" cy="554807"/>
          </a:xfrm>
          <a:custGeom>
            <a:avLst/>
            <a:gdLst>
              <a:gd name="connsiteX0" fmla="*/ 0 w 3281787"/>
              <a:gd name="connsiteY0" fmla="*/ 116777 h 700646"/>
              <a:gd name="connsiteX1" fmla="*/ 11677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0 w 3281787"/>
              <a:gd name="connsiteY0" fmla="*/ 11677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19050 w 3281787"/>
              <a:gd name="connsiteY0" fmla="*/ 21202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19050 w 3281787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231077 w 3291312"/>
              <a:gd name="connsiteY6" fmla="*/ 6625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35827 w 3291312"/>
              <a:gd name="connsiteY6" fmla="*/ 64349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0496 w 3283233"/>
              <a:gd name="connsiteY0" fmla="*/ 212027 h 700646"/>
              <a:gd name="connsiteX1" fmla="*/ 213473 w 3283233"/>
              <a:gd name="connsiteY1" fmla="*/ 0 h 700646"/>
              <a:gd name="connsiteX2" fmla="*/ 3166456 w 3283233"/>
              <a:gd name="connsiteY2" fmla="*/ 0 h 700646"/>
              <a:gd name="connsiteX3" fmla="*/ 3283233 w 3283233"/>
              <a:gd name="connsiteY3" fmla="*/ 116777 h 700646"/>
              <a:gd name="connsiteX4" fmla="*/ 3283233 w 3283233"/>
              <a:gd name="connsiteY4" fmla="*/ 583869 h 700646"/>
              <a:gd name="connsiteX5" fmla="*/ 3166456 w 3283233"/>
              <a:gd name="connsiteY5" fmla="*/ 700646 h 700646"/>
              <a:gd name="connsiteX6" fmla="*/ 127748 w 3283233"/>
              <a:gd name="connsiteY6" fmla="*/ 643496 h 700646"/>
              <a:gd name="connsiteX7" fmla="*/ 1446 w 3283233"/>
              <a:gd name="connsiteY7" fmla="*/ 536244 h 700646"/>
              <a:gd name="connsiteX8" fmla="*/ 20496 w 3283233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208058 h 713346"/>
              <a:gd name="connsiteX1" fmla="*/ 233958 w 3303718"/>
              <a:gd name="connsiteY1" fmla="*/ 12700 h 713346"/>
              <a:gd name="connsiteX2" fmla="*/ 3186941 w 3303718"/>
              <a:gd name="connsiteY2" fmla="*/ 12700 h 713346"/>
              <a:gd name="connsiteX3" fmla="*/ 3303718 w 3303718"/>
              <a:gd name="connsiteY3" fmla="*/ 129477 h 713346"/>
              <a:gd name="connsiteX4" fmla="*/ 3303718 w 3303718"/>
              <a:gd name="connsiteY4" fmla="*/ 596569 h 713346"/>
              <a:gd name="connsiteX5" fmla="*/ 3186941 w 3303718"/>
              <a:gd name="connsiteY5" fmla="*/ 713346 h 713346"/>
              <a:gd name="connsiteX6" fmla="*/ 1648749 w 3303718"/>
              <a:gd name="connsiteY6" fmla="*/ 708025 h 713346"/>
              <a:gd name="connsiteX7" fmla="*/ 245865 w 3303718"/>
              <a:gd name="connsiteY7" fmla="*/ 687151 h 713346"/>
              <a:gd name="connsiteX8" fmla="*/ 24313 w 3303718"/>
              <a:gd name="connsiteY8" fmla="*/ 520369 h 713346"/>
              <a:gd name="connsiteX9" fmla="*/ 24312 w 3303718"/>
              <a:gd name="connsiteY9" fmla="*/ 208058 h 713346"/>
              <a:gd name="connsiteX0" fmla="*/ 24312 w 3303718"/>
              <a:gd name="connsiteY0" fmla="*/ 218982 h 724270"/>
              <a:gd name="connsiteX1" fmla="*/ 233958 w 3303718"/>
              <a:gd name="connsiteY1" fmla="*/ 23624 h 724270"/>
              <a:gd name="connsiteX2" fmla="*/ 1584455 w 3303718"/>
              <a:gd name="connsiteY2" fmla="*/ 2193 h 724270"/>
              <a:gd name="connsiteX3" fmla="*/ 3186941 w 3303718"/>
              <a:gd name="connsiteY3" fmla="*/ 23624 h 724270"/>
              <a:gd name="connsiteX4" fmla="*/ 3303718 w 3303718"/>
              <a:gd name="connsiteY4" fmla="*/ 140401 h 724270"/>
              <a:gd name="connsiteX5" fmla="*/ 3303718 w 3303718"/>
              <a:gd name="connsiteY5" fmla="*/ 607493 h 724270"/>
              <a:gd name="connsiteX6" fmla="*/ 3186941 w 3303718"/>
              <a:gd name="connsiteY6" fmla="*/ 724270 h 724270"/>
              <a:gd name="connsiteX7" fmla="*/ 1648749 w 3303718"/>
              <a:gd name="connsiteY7" fmla="*/ 718949 h 724270"/>
              <a:gd name="connsiteX8" fmla="*/ 245865 w 3303718"/>
              <a:gd name="connsiteY8" fmla="*/ 698075 h 724270"/>
              <a:gd name="connsiteX9" fmla="*/ 24313 w 3303718"/>
              <a:gd name="connsiteY9" fmla="*/ 531293 h 724270"/>
              <a:gd name="connsiteX10" fmla="*/ 24312 w 3303718"/>
              <a:gd name="connsiteY10" fmla="*/ 218982 h 724270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36508 h 741796"/>
              <a:gd name="connsiteX1" fmla="*/ 233958 w 3303718"/>
              <a:gd name="connsiteY1" fmla="*/ 41150 h 741796"/>
              <a:gd name="connsiteX2" fmla="*/ 1584455 w 3303718"/>
              <a:gd name="connsiteY2" fmla="*/ 10194 h 741796"/>
              <a:gd name="connsiteX3" fmla="*/ 3186941 w 3303718"/>
              <a:gd name="connsiteY3" fmla="*/ 41150 h 741796"/>
              <a:gd name="connsiteX4" fmla="*/ 3303718 w 3303718"/>
              <a:gd name="connsiteY4" fmla="*/ 157927 h 741796"/>
              <a:gd name="connsiteX5" fmla="*/ 3303718 w 3303718"/>
              <a:gd name="connsiteY5" fmla="*/ 625019 h 741796"/>
              <a:gd name="connsiteX6" fmla="*/ 3186941 w 3303718"/>
              <a:gd name="connsiteY6" fmla="*/ 741796 h 741796"/>
              <a:gd name="connsiteX7" fmla="*/ 1648749 w 3303718"/>
              <a:gd name="connsiteY7" fmla="*/ 736475 h 741796"/>
              <a:gd name="connsiteX8" fmla="*/ 245865 w 3303718"/>
              <a:gd name="connsiteY8" fmla="*/ 715601 h 741796"/>
              <a:gd name="connsiteX9" fmla="*/ 24313 w 3303718"/>
              <a:gd name="connsiteY9" fmla="*/ 548819 h 741796"/>
              <a:gd name="connsiteX10" fmla="*/ 24312 w 3303718"/>
              <a:gd name="connsiteY10" fmla="*/ 236508 h 741796"/>
              <a:gd name="connsiteX0" fmla="*/ 24312 w 3303718"/>
              <a:gd name="connsiteY0" fmla="*/ 232330 h 737618"/>
              <a:gd name="connsiteX1" fmla="*/ 233958 w 3303718"/>
              <a:gd name="connsiteY1" fmla="*/ 36972 h 737618"/>
              <a:gd name="connsiteX2" fmla="*/ 1584455 w 3303718"/>
              <a:gd name="connsiteY2" fmla="*/ 6016 h 737618"/>
              <a:gd name="connsiteX3" fmla="*/ 3186941 w 3303718"/>
              <a:gd name="connsiteY3" fmla="*/ 36972 h 737618"/>
              <a:gd name="connsiteX4" fmla="*/ 3303718 w 3303718"/>
              <a:gd name="connsiteY4" fmla="*/ 153749 h 737618"/>
              <a:gd name="connsiteX5" fmla="*/ 3303718 w 3303718"/>
              <a:gd name="connsiteY5" fmla="*/ 620841 h 737618"/>
              <a:gd name="connsiteX6" fmla="*/ 3186941 w 3303718"/>
              <a:gd name="connsiteY6" fmla="*/ 737618 h 737618"/>
              <a:gd name="connsiteX7" fmla="*/ 1648749 w 3303718"/>
              <a:gd name="connsiteY7" fmla="*/ 732297 h 737618"/>
              <a:gd name="connsiteX8" fmla="*/ 245865 w 3303718"/>
              <a:gd name="connsiteY8" fmla="*/ 711423 h 737618"/>
              <a:gd name="connsiteX9" fmla="*/ 24313 w 3303718"/>
              <a:gd name="connsiteY9" fmla="*/ 544641 h 737618"/>
              <a:gd name="connsiteX10" fmla="*/ 24312 w 3303718"/>
              <a:gd name="connsiteY10" fmla="*/ 232330 h 737618"/>
              <a:gd name="connsiteX0" fmla="*/ 24312 w 3303718"/>
              <a:gd name="connsiteY0" fmla="*/ 226314 h 731602"/>
              <a:gd name="connsiteX1" fmla="*/ 233958 w 3303718"/>
              <a:gd name="connsiteY1" fmla="*/ 30956 h 731602"/>
              <a:gd name="connsiteX2" fmla="*/ 1584455 w 3303718"/>
              <a:gd name="connsiteY2" fmla="*/ 0 h 731602"/>
              <a:gd name="connsiteX3" fmla="*/ 3186941 w 3303718"/>
              <a:gd name="connsiteY3" fmla="*/ 30956 h 731602"/>
              <a:gd name="connsiteX4" fmla="*/ 3303718 w 3303718"/>
              <a:gd name="connsiteY4" fmla="*/ 147733 h 731602"/>
              <a:gd name="connsiteX5" fmla="*/ 3303718 w 3303718"/>
              <a:gd name="connsiteY5" fmla="*/ 614825 h 731602"/>
              <a:gd name="connsiteX6" fmla="*/ 3186941 w 3303718"/>
              <a:gd name="connsiteY6" fmla="*/ 731602 h 731602"/>
              <a:gd name="connsiteX7" fmla="*/ 1648749 w 3303718"/>
              <a:gd name="connsiteY7" fmla="*/ 726281 h 731602"/>
              <a:gd name="connsiteX8" fmla="*/ 245865 w 3303718"/>
              <a:gd name="connsiteY8" fmla="*/ 705407 h 731602"/>
              <a:gd name="connsiteX9" fmla="*/ 24313 w 3303718"/>
              <a:gd name="connsiteY9" fmla="*/ 538625 h 731602"/>
              <a:gd name="connsiteX10" fmla="*/ 24312 w 3303718"/>
              <a:gd name="connsiteY10" fmla="*/ 226314 h 731602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3186941 w 3303718"/>
              <a:gd name="connsiteY3" fmla="*/ 37387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33351"/>
              <a:gd name="connsiteY0" fmla="*/ 232745 h 738033"/>
              <a:gd name="connsiteX1" fmla="*/ 233958 w 3333351"/>
              <a:gd name="connsiteY1" fmla="*/ 37387 h 738033"/>
              <a:gd name="connsiteX2" fmla="*/ 1584455 w 3333351"/>
              <a:gd name="connsiteY2" fmla="*/ 6431 h 738033"/>
              <a:gd name="connsiteX3" fmla="*/ 2874997 w 3333351"/>
              <a:gd name="connsiteY3" fmla="*/ 23099 h 738033"/>
              <a:gd name="connsiteX4" fmla="*/ 3303718 w 3333351"/>
              <a:gd name="connsiteY4" fmla="*/ 154164 h 738033"/>
              <a:gd name="connsiteX5" fmla="*/ 3303718 w 3333351"/>
              <a:gd name="connsiteY5" fmla="*/ 621256 h 738033"/>
              <a:gd name="connsiteX6" fmla="*/ 3186941 w 3333351"/>
              <a:gd name="connsiteY6" fmla="*/ 738033 h 738033"/>
              <a:gd name="connsiteX7" fmla="*/ 1648749 w 3333351"/>
              <a:gd name="connsiteY7" fmla="*/ 732712 h 738033"/>
              <a:gd name="connsiteX8" fmla="*/ 245865 w 3333351"/>
              <a:gd name="connsiteY8" fmla="*/ 711838 h 738033"/>
              <a:gd name="connsiteX9" fmla="*/ 24313 w 3333351"/>
              <a:gd name="connsiteY9" fmla="*/ 545056 h 738033"/>
              <a:gd name="connsiteX10" fmla="*/ 24312 w 3333351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401913"/>
              <a:gd name="connsiteY0" fmla="*/ 232745 h 738033"/>
              <a:gd name="connsiteX1" fmla="*/ 233958 w 3401913"/>
              <a:gd name="connsiteY1" fmla="*/ 37387 h 738033"/>
              <a:gd name="connsiteX2" fmla="*/ 1584455 w 3401913"/>
              <a:gd name="connsiteY2" fmla="*/ 6431 h 738033"/>
              <a:gd name="connsiteX3" fmla="*/ 2874997 w 3401913"/>
              <a:gd name="connsiteY3" fmla="*/ 23099 h 738033"/>
              <a:gd name="connsiteX4" fmla="*/ 3303718 w 3401913"/>
              <a:gd name="connsiteY4" fmla="*/ 154164 h 738033"/>
              <a:gd name="connsiteX5" fmla="*/ 3363249 w 3401913"/>
              <a:gd name="connsiteY5" fmla="*/ 621256 h 738033"/>
              <a:gd name="connsiteX6" fmla="*/ 3186941 w 3401913"/>
              <a:gd name="connsiteY6" fmla="*/ 738033 h 738033"/>
              <a:gd name="connsiteX7" fmla="*/ 1648749 w 3401913"/>
              <a:gd name="connsiteY7" fmla="*/ 732712 h 738033"/>
              <a:gd name="connsiteX8" fmla="*/ 245865 w 3401913"/>
              <a:gd name="connsiteY8" fmla="*/ 711838 h 738033"/>
              <a:gd name="connsiteX9" fmla="*/ 24313 w 3401913"/>
              <a:gd name="connsiteY9" fmla="*/ 545056 h 738033"/>
              <a:gd name="connsiteX10" fmla="*/ 24312 w 3401913"/>
              <a:gd name="connsiteY10" fmla="*/ 232745 h 738033"/>
              <a:gd name="connsiteX0" fmla="*/ 24312 w 3376653"/>
              <a:gd name="connsiteY0" fmla="*/ 232745 h 738033"/>
              <a:gd name="connsiteX1" fmla="*/ 233958 w 3376653"/>
              <a:gd name="connsiteY1" fmla="*/ 37387 h 738033"/>
              <a:gd name="connsiteX2" fmla="*/ 1584455 w 3376653"/>
              <a:gd name="connsiteY2" fmla="*/ 6431 h 738033"/>
              <a:gd name="connsiteX3" fmla="*/ 2874997 w 3376653"/>
              <a:gd name="connsiteY3" fmla="*/ 23099 h 738033"/>
              <a:gd name="connsiteX4" fmla="*/ 3303718 w 3376653"/>
              <a:gd name="connsiteY4" fmla="*/ 154164 h 738033"/>
              <a:gd name="connsiteX5" fmla="*/ 3363249 w 3376653"/>
              <a:gd name="connsiteY5" fmla="*/ 621256 h 738033"/>
              <a:gd name="connsiteX6" fmla="*/ 3186941 w 3376653"/>
              <a:gd name="connsiteY6" fmla="*/ 738033 h 738033"/>
              <a:gd name="connsiteX7" fmla="*/ 1648749 w 3376653"/>
              <a:gd name="connsiteY7" fmla="*/ 732712 h 738033"/>
              <a:gd name="connsiteX8" fmla="*/ 245865 w 3376653"/>
              <a:gd name="connsiteY8" fmla="*/ 711838 h 738033"/>
              <a:gd name="connsiteX9" fmla="*/ 24313 w 3376653"/>
              <a:gd name="connsiteY9" fmla="*/ 545056 h 738033"/>
              <a:gd name="connsiteX10" fmla="*/ 24312 w 3376653"/>
              <a:gd name="connsiteY10" fmla="*/ 232745 h 738033"/>
              <a:gd name="connsiteX0" fmla="*/ 24312 w 3376653"/>
              <a:gd name="connsiteY0" fmla="*/ 232745 h 742732"/>
              <a:gd name="connsiteX1" fmla="*/ 233958 w 3376653"/>
              <a:gd name="connsiteY1" fmla="*/ 37387 h 742732"/>
              <a:gd name="connsiteX2" fmla="*/ 1584455 w 3376653"/>
              <a:gd name="connsiteY2" fmla="*/ 6431 h 742732"/>
              <a:gd name="connsiteX3" fmla="*/ 2874997 w 3376653"/>
              <a:gd name="connsiteY3" fmla="*/ 23099 h 742732"/>
              <a:gd name="connsiteX4" fmla="*/ 3303718 w 3376653"/>
              <a:gd name="connsiteY4" fmla="*/ 154164 h 742732"/>
              <a:gd name="connsiteX5" fmla="*/ 3363249 w 3376653"/>
              <a:gd name="connsiteY5" fmla="*/ 621256 h 742732"/>
              <a:gd name="connsiteX6" fmla="*/ 3186941 w 3376653"/>
              <a:gd name="connsiteY6" fmla="*/ 738033 h 742732"/>
              <a:gd name="connsiteX7" fmla="*/ 1648749 w 3376653"/>
              <a:gd name="connsiteY7" fmla="*/ 732712 h 742732"/>
              <a:gd name="connsiteX8" fmla="*/ 245865 w 3376653"/>
              <a:gd name="connsiteY8" fmla="*/ 711838 h 742732"/>
              <a:gd name="connsiteX9" fmla="*/ 24313 w 3376653"/>
              <a:gd name="connsiteY9" fmla="*/ 545056 h 742732"/>
              <a:gd name="connsiteX10" fmla="*/ 24312 w 3376653"/>
              <a:gd name="connsiteY10" fmla="*/ 232745 h 742732"/>
              <a:gd name="connsiteX0" fmla="*/ 24312 w 3376653"/>
              <a:gd name="connsiteY0" fmla="*/ 232745 h 739558"/>
              <a:gd name="connsiteX1" fmla="*/ 233958 w 3376653"/>
              <a:gd name="connsiteY1" fmla="*/ 37387 h 739558"/>
              <a:gd name="connsiteX2" fmla="*/ 1584455 w 3376653"/>
              <a:gd name="connsiteY2" fmla="*/ 6431 h 739558"/>
              <a:gd name="connsiteX3" fmla="*/ 2874997 w 3376653"/>
              <a:gd name="connsiteY3" fmla="*/ 23099 h 739558"/>
              <a:gd name="connsiteX4" fmla="*/ 3303718 w 3376653"/>
              <a:gd name="connsiteY4" fmla="*/ 154164 h 739558"/>
              <a:gd name="connsiteX5" fmla="*/ 3363249 w 3376653"/>
              <a:gd name="connsiteY5" fmla="*/ 621256 h 739558"/>
              <a:gd name="connsiteX6" fmla="*/ 3186941 w 3376653"/>
              <a:gd name="connsiteY6" fmla="*/ 738033 h 739558"/>
              <a:gd name="connsiteX7" fmla="*/ 1648749 w 3376653"/>
              <a:gd name="connsiteY7" fmla="*/ 732712 h 739558"/>
              <a:gd name="connsiteX8" fmla="*/ 245865 w 3376653"/>
              <a:gd name="connsiteY8" fmla="*/ 711838 h 739558"/>
              <a:gd name="connsiteX9" fmla="*/ 24313 w 3376653"/>
              <a:gd name="connsiteY9" fmla="*/ 545056 h 739558"/>
              <a:gd name="connsiteX10" fmla="*/ 24312 w 3376653"/>
              <a:gd name="connsiteY10" fmla="*/ 232745 h 739558"/>
              <a:gd name="connsiteX0" fmla="*/ 24312 w 3382447"/>
              <a:gd name="connsiteY0" fmla="*/ 232745 h 738033"/>
              <a:gd name="connsiteX1" fmla="*/ 233958 w 3382447"/>
              <a:gd name="connsiteY1" fmla="*/ 37387 h 738033"/>
              <a:gd name="connsiteX2" fmla="*/ 1584455 w 3382447"/>
              <a:gd name="connsiteY2" fmla="*/ 6431 h 738033"/>
              <a:gd name="connsiteX3" fmla="*/ 2874997 w 3382447"/>
              <a:gd name="connsiteY3" fmla="*/ 23099 h 738033"/>
              <a:gd name="connsiteX4" fmla="*/ 3303718 w 3382447"/>
              <a:gd name="connsiteY4" fmla="*/ 154164 h 738033"/>
              <a:gd name="connsiteX5" fmla="*/ 3370393 w 3382447"/>
              <a:gd name="connsiteY5" fmla="*/ 583156 h 738033"/>
              <a:gd name="connsiteX6" fmla="*/ 3186941 w 3382447"/>
              <a:gd name="connsiteY6" fmla="*/ 738033 h 738033"/>
              <a:gd name="connsiteX7" fmla="*/ 1648749 w 3382447"/>
              <a:gd name="connsiteY7" fmla="*/ 732712 h 738033"/>
              <a:gd name="connsiteX8" fmla="*/ 245865 w 3382447"/>
              <a:gd name="connsiteY8" fmla="*/ 711838 h 738033"/>
              <a:gd name="connsiteX9" fmla="*/ 24313 w 3382447"/>
              <a:gd name="connsiteY9" fmla="*/ 545056 h 738033"/>
              <a:gd name="connsiteX10" fmla="*/ 24312 w 3382447"/>
              <a:gd name="connsiteY10" fmla="*/ 232745 h 738033"/>
              <a:gd name="connsiteX0" fmla="*/ 24312 w 3365879"/>
              <a:gd name="connsiteY0" fmla="*/ 232745 h 738033"/>
              <a:gd name="connsiteX1" fmla="*/ 233958 w 3365879"/>
              <a:gd name="connsiteY1" fmla="*/ 37387 h 738033"/>
              <a:gd name="connsiteX2" fmla="*/ 1584455 w 3365879"/>
              <a:gd name="connsiteY2" fmla="*/ 6431 h 738033"/>
              <a:gd name="connsiteX3" fmla="*/ 2874997 w 3365879"/>
              <a:gd name="connsiteY3" fmla="*/ 23099 h 738033"/>
              <a:gd name="connsiteX4" fmla="*/ 3303718 w 3365879"/>
              <a:gd name="connsiteY4" fmla="*/ 154164 h 738033"/>
              <a:gd name="connsiteX5" fmla="*/ 3348962 w 3365879"/>
              <a:gd name="connsiteY5" fmla="*/ 564106 h 738033"/>
              <a:gd name="connsiteX6" fmla="*/ 3186941 w 3365879"/>
              <a:gd name="connsiteY6" fmla="*/ 738033 h 738033"/>
              <a:gd name="connsiteX7" fmla="*/ 1648749 w 3365879"/>
              <a:gd name="connsiteY7" fmla="*/ 732712 h 738033"/>
              <a:gd name="connsiteX8" fmla="*/ 245865 w 3365879"/>
              <a:gd name="connsiteY8" fmla="*/ 711838 h 738033"/>
              <a:gd name="connsiteX9" fmla="*/ 24313 w 3365879"/>
              <a:gd name="connsiteY9" fmla="*/ 545056 h 738033"/>
              <a:gd name="connsiteX10" fmla="*/ 24312 w 3365879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40414"/>
              <a:gd name="connsiteX1" fmla="*/ 233958 w 3362717"/>
              <a:gd name="connsiteY1" fmla="*/ 37387 h 740414"/>
              <a:gd name="connsiteX2" fmla="*/ 1584455 w 3362717"/>
              <a:gd name="connsiteY2" fmla="*/ 6431 h 740414"/>
              <a:gd name="connsiteX3" fmla="*/ 2874997 w 3362717"/>
              <a:gd name="connsiteY3" fmla="*/ 23099 h 740414"/>
              <a:gd name="connsiteX4" fmla="*/ 3303718 w 3362717"/>
              <a:gd name="connsiteY4" fmla="*/ 154164 h 740414"/>
              <a:gd name="connsiteX5" fmla="*/ 3348962 w 3362717"/>
              <a:gd name="connsiteY5" fmla="*/ 564106 h 740414"/>
              <a:gd name="connsiteX6" fmla="*/ 3058353 w 3362717"/>
              <a:gd name="connsiteY6" fmla="*/ 740414 h 740414"/>
              <a:gd name="connsiteX7" fmla="*/ 1648749 w 3362717"/>
              <a:gd name="connsiteY7" fmla="*/ 732712 h 740414"/>
              <a:gd name="connsiteX8" fmla="*/ 245865 w 3362717"/>
              <a:gd name="connsiteY8" fmla="*/ 711838 h 740414"/>
              <a:gd name="connsiteX9" fmla="*/ 24313 w 3362717"/>
              <a:gd name="connsiteY9" fmla="*/ 545056 h 740414"/>
              <a:gd name="connsiteX10" fmla="*/ 24312 w 3362717"/>
              <a:gd name="connsiteY10" fmla="*/ 232745 h 740414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245865 w 3362717"/>
              <a:gd name="connsiteY8" fmla="*/ 734269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901491 w 3362717"/>
              <a:gd name="connsiteY3" fmla="*/ 19091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409738"/>
              <a:gd name="connsiteY0" fmla="*/ 255176 h 770021"/>
              <a:gd name="connsiteX1" fmla="*/ 163309 w 3409738"/>
              <a:gd name="connsiteY1" fmla="*/ 20159 h 770021"/>
              <a:gd name="connsiteX2" fmla="*/ 1584455 w 3409738"/>
              <a:gd name="connsiteY2" fmla="*/ 28862 h 770021"/>
              <a:gd name="connsiteX3" fmla="*/ 2901491 w 3409738"/>
              <a:gd name="connsiteY3" fmla="*/ 19091 h 770021"/>
              <a:gd name="connsiteX4" fmla="*/ 3383199 w 3409738"/>
              <a:gd name="connsiteY4" fmla="*/ 176595 h 770021"/>
              <a:gd name="connsiteX5" fmla="*/ 3348962 w 3409738"/>
              <a:gd name="connsiteY5" fmla="*/ 586537 h 770021"/>
              <a:gd name="connsiteX6" fmla="*/ 3058353 w 3409738"/>
              <a:gd name="connsiteY6" fmla="*/ 762845 h 770021"/>
              <a:gd name="connsiteX7" fmla="*/ 1648749 w 3409738"/>
              <a:gd name="connsiteY7" fmla="*/ 755143 h 770021"/>
              <a:gd name="connsiteX8" fmla="*/ 166384 w 3409738"/>
              <a:gd name="connsiteY8" fmla="*/ 760708 h 770021"/>
              <a:gd name="connsiteX9" fmla="*/ 24313 w 3409738"/>
              <a:gd name="connsiteY9" fmla="*/ 567487 h 770021"/>
              <a:gd name="connsiteX10" fmla="*/ 24312 w 3409738"/>
              <a:gd name="connsiteY10" fmla="*/ 255176 h 770021"/>
              <a:gd name="connsiteX0" fmla="*/ 24312 w 3422615"/>
              <a:gd name="connsiteY0" fmla="*/ 255176 h 770021"/>
              <a:gd name="connsiteX1" fmla="*/ 163309 w 3422615"/>
              <a:gd name="connsiteY1" fmla="*/ 20159 h 770021"/>
              <a:gd name="connsiteX2" fmla="*/ 1584455 w 3422615"/>
              <a:gd name="connsiteY2" fmla="*/ 28862 h 770021"/>
              <a:gd name="connsiteX3" fmla="*/ 2901491 w 3422615"/>
              <a:gd name="connsiteY3" fmla="*/ 19091 h 770021"/>
              <a:gd name="connsiteX4" fmla="*/ 3383199 w 3422615"/>
              <a:gd name="connsiteY4" fmla="*/ 176595 h 770021"/>
              <a:gd name="connsiteX5" fmla="*/ 3393118 w 3422615"/>
              <a:gd name="connsiteY5" fmla="*/ 599757 h 770021"/>
              <a:gd name="connsiteX6" fmla="*/ 3058353 w 3422615"/>
              <a:gd name="connsiteY6" fmla="*/ 762845 h 770021"/>
              <a:gd name="connsiteX7" fmla="*/ 1648749 w 3422615"/>
              <a:gd name="connsiteY7" fmla="*/ 755143 h 770021"/>
              <a:gd name="connsiteX8" fmla="*/ 166384 w 3422615"/>
              <a:gd name="connsiteY8" fmla="*/ 760708 h 770021"/>
              <a:gd name="connsiteX9" fmla="*/ 24313 w 3422615"/>
              <a:gd name="connsiteY9" fmla="*/ 567487 h 770021"/>
              <a:gd name="connsiteX10" fmla="*/ 24312 w 3422615"/>
              <a:gd name="connsiteY10" fmla="*/ 255176 h 77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22615" h="770021">
                <a:moveTo>
                  <a:pt x="24312" y="255176"/>
                </a:moveTo>
                <a:cubicBezTo>
                  <a:pt x="50506" y="193063"/>
                  <a:pt x="82146" y="53496"/>
                  <a:pt x="163309" y="20159"/>
                </a:cubicBezTo>
                <a:cubicBezTo>
                  <a:pt x="335226" y="-25497"/>
                  <a:pt x="1056571" y="19337"/>
                  <a:pt x="1584455" y="28862"/>
                </a:cubicBezTo>
                <a:cubicBezTo>
                  <a:pt x="2059950" y="47912"/>
                  <a:pt x="2612566" y="-1562"/>
                  <a:pt x="2901491" y="19091"/>
                </a:cubicBezTo>
                <a:cubicBezTo>
                  <a:pt x="2965985" y="19091"/>
                  <a:pt x="3302237" y="47807"/>
                  <a:pt x="3383199" y="176595"/>
                </a:cubicBezTo>
                <a:cubicBezTo>
                  <a:pt x="3449874" y="334673"/>
                  <a:pt x="3416930" y="494067"/>
                  <a:pt x="3393118" y="599757"/>
                </a:cubicBezTo>
                <a:cubicBezTo>
                  <a:pt x="3338349" y="740451"/>
                  <a:pt x="3160948" y="750938"/>
                  <a:pt x="3058353" y="762845"/>
                </a:cubicBezTo>
                <a:cubicBezTo>
                  <a:pt x="2748029" y="781709"/>
                  <a:pt x="2118617" y="757710"/>
                  <a:pt x="1648749" y="755143"/>
                </a:cubicBezTo>
                <a:cubicBezTo>
                  <a:pt x="1179533" y="742629"/>
                  <a:pt x="609407" y="782747"/>
                  <a:pt x="166384" y="760708"/>
                </a:cubicBezTo>
                <a:cubicBezTo>
                  <a:pt x="94746" y="753565"/>
                  <a:pt x="62413" y="643887"/>
                  <a:pt x="24313" y="567487"/>
                </a:cubicBezTo>
                <a:cubicBezTo>
                  <a:pt x="-1880" y="479259"/>
                  <a:pt x="-13788" y="360073"/>
                  <a:pt x="24312" y="255176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320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숲이 아픈 이유</a:t>
            </a:r>
            <a:endParaRPr lang="ko-KR" altLang="en-US" sz="3200" dirty="0">
              <a:solidFill>
                <a:srgbClr val="A5A5A5">
                  <a:lumMod val="50000"/>
                </a:srgb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pic>
        <p:nvPicPr>
          <p:cNvPr id="10" name="Picture 2" descr="나무, 침엽수, 바늘, 부담, 짖다, 크리스마스, 실루엣, 숲, 자연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16" t="35063" r="75234" b="33243"/>
          <a:stretch/>
        </p:blipFill>
        <p:spPr bwMode="auto">
          <a:xfrm>
            <a:off x="668854" y="322763"/>
            <a:ext cx="570861" cy="705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1382437" y="2913205"/>
            <a:ext cx="63791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나무가 사라진 숲에는</a:t>
            </a:r>
            <a:r>
              <a:rPr lang="en-US" altLang="ko-K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더 쉽게</a:t>
            </a:r>
            <a:endParaRPr lang="en-US" altLang="ko-KR" sz="4000" dirty="0" smtClean="0">
              <a:solidFill>
                <a:schemeClr val="tx1">
                  <a:lumMod val="75000"/>
                  <a:lumOff val="25000"/>
                </a:scheme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  <a:p>
            <a:pPr lvl="0" algn="ctr"/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ㅂ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이 나고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, 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동물이 줄어들지요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952065" y="3589438"/>
            <a:ext cx="989678" cy="5441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산불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162615" y="2560823"/>
            <a:ext cx="48187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ko-KR" sz="2000" dirty="0" smtClean="0">
                <a:solidFill>
                  <a:srgbClr val="C83C5D"/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* </a:t>
            </a:r>
            <a:r>
              <a:rPr lang="ko-KR" altLang="en-US" sz="2000" dirty="0" smtClean="0">
                <a:solidFill>
                  <a:srgbClr val="C83C5D"/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산림벌채</a:t>
            </a:r>
            <a:r>
              <a:rPr lang="en-US" altLang="ko-KR" sz="2000" dirty="0" smtClean="0">
                <a:solidFill>
                  <a:srgbClr val="C83C5D"/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: </a:t>
            </a:r>
            <a:r>
              <a:rPr lang="ko-KR" altLang="en-US" sz="2000" dirty="0">
                <a:solidFill>
                  <a:srgbClr val="C83C5D"/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산</a:t>
            </a:r>
            <a:r>
              <a:rPr lang="ko-KR" altLang="en-US" sz="2000" dirty="0" smtClean="0">
                <a:solidFill>
                  <a:srgbClr val="C83C5D"/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이나 숲에서 나무를 베는 것</a:t>
            </a:r>
            <a:endParaRPr lang="en-US" altLang="ko-KR" sz="2000" dirty="0" smtClean="0">
              <a:solidFill>
                <a:srgbClr val="C83C5D"/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45435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6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668854" y="1390141"/>
            <a:ext cx="7806291" cy="3219051"/>
          </a:xfrm>
          <a:prstGeom prst="roundRect">
            <a:avLst>
              <a:gd name="adj" fmla="val 61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Google Shape;4926;p53"/>
          <p:cNvSpPr txBox="1">
            <a:spLocks/>
          </p:cNvSpPr>
          <p:nvPr/>
        </p:nvSpPr>
        <p:spPr>
          <a:xfrm>
            <a:off x="1320596" y="502187"/>
            <a:ext cx="5129468" cy="34665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ko-KR" altLang="en-US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런드리고딕 Regular" panose="02020503020101020101" pitchFamily="18" charset="-127"/>
                <a:ea typeface="런드리고딕 Regular" panose="02020503020101020101" pitchFamily="18" charset="-127"/>
                <a:cs typeface="상주곶감체" panose="020B0600000101010101" pitchFamily="50" charset="-127"/>
              </a:rPr>
              <a:t>숲의 이야기</a:t>
            </a:r>
            <a:endParaRPr lang="en-US" altLang="ko-KR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런드리고딕 Regular" panose="02020503020101020101" pitchFamily="18" charset="-127"/>
              <a:ea typeface="런드리고딕 Regular" panose="02020503020101020101" pitchFamily="18" charset="-127"/>
              <a:cs typeface="상주곶감체" panose="020B0600000101010101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382437" y="1883517"/>
            <a:ext cx="63791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숲 속 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ㄷ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ㅁ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을 소중하게 대해요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824215" y="1988668"/>
            <a:ext cx="1321592" cy="5441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동식물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12" name="모서리가 둥근 직사각형 7"/>
          <p:cNvSpPr/>
          <p:nvPr/>
        </p:nvSpPr>
        <p:spPr>
          <a:xfrm>
            <a:off x="2618233" y="1141349"/>
            <a:ext cx="3972138" cy="554807"/>
          </a:xfrm>
          <a:custGeom>
            <a:avLst/>
            <a:gdLst>
              <a:gd name="connsiteX0" fmla="*/ 0 w 3281787"/>
              <a:gd name="connsiteY0" fmla="*/ 116777 h 700646"/>
              <a:gd name="connsiteX1" fmla="*/ 11677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0 w 3281787"/>
              <a:gd name="connsiteY0" fmla="*/ 11677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19050 w 3281787"/>
              <a:gd name="connsiteY0" fmla="*/ 21202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19050 w 3281787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231077 w 3291312"/>
              <a:gd name="connsiteY6" fmla="*/ 6625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35827 w 3291312"/>
              <a:gd name="connsiteY6" fmla="*/ 64349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0496 w 3283233"/>
              <a:gd name="connsiteY0" fmla="*/ 212027 h 700646"/>
              <a:gd name="connsiteX1" fmla="*/ 213473 w 3283233"/>
              <a:gd name="connsiteY1" fmla="*/ 0 h 700646"/>
              <a:gd name="connsiteX2" fmla="*/ 3166456 w 3283233"/>
              <a:gd name="connsiteY2" fmla="*/ 0 h 700646"/>
              <a:gd name="connsiteX3" fmla="*/ 3283233 w 3283233"/>
              <a:gd name="connsiteY3" fmla="*/ 116777 h 700646"/>
              <a:gd name="connsiteX4" fmla="*/ 3283233 w 3283233"/>
              <a:gd name="connsiteY4" fmla="*/ 583869 h 700646"/>
              <a:gd name="connsiteX5" fmla="*/ 3166456 w 3283233"/>
              <a:gd name="connsiteY5" fmla="*/ 700646 h 700646"/>
              <a:gd name="connsiteX6" fmla="*/ 127748 w 3283233"/>
              <a:gd name="connsiteY6" fmla="*/ 643496 h 700646"/>
              <a:gd name="connsiteX7" fmla="*/ 1446 w 3283233"/>
              <a:gd name="connsiteY7" fmla="*/ 536244 h 700646"/>
              <a:gd name="connsiteX8" fmla="*/ 20496 w 3283233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208058 h 713346"/>
              <a:gd name="connsiteX1" fmla="*/ 233958 w 3303718"/>
              <a:gd name="connsiteY1" fmla="*/ 12700 h 713346"/>
              <a:gd name="connsiteX2" fmla="*/ 3186941 w 3303718"/>
              <a:gd name="connsiteY2" fmla="*/ 12700 h 713346"/>
              <a:gd name="connsiteX3" fmla="*/ 3303718 w 3303718"/>
              <a:gd name="connsiteY3" fmla="*/ 129477 h 713346"/>
              <a:gd name="connsiteX4" fmla="*/ 3303718 w 3303718"/>
              <a:gd name="connsiteY4" fmla="*/ 596569 h 713346"/>
              <a:gd name="connsiteX5" fmla="*/ 3186941 w 3303718"/>
              <a:gd name="connsiteY5" fmla="*/ 713346 h 713346"/>
              <a:gd name="connsiteX6" fmla="*/ 1648749 w 3303718"/>
              <a:gd name="connsiteY6" fmla="*/ 708025 h 713346"/>
              <a:gd name="connsiteX7" fmla="*/ 245865 w 3303718"/>
              <a:gd name="connsiteY7" fmla="*/ 687151 h 713346"/>
              <a:gd name="connsiteX8" fmla="*/ 24313 w 3303718"/>
              <a:gd name="connsiteY8" fmla="*/ 520369 h 713346"/>
              <a:gd name="connsiteX9" fmla="*/ 24312 w 3303718"/>
              <a:gd name="connsiteY9" fmla="*/ 208058 h 713346"/>
              <a:gd name="connsiteX0" fmla="*/ 24312 w 3303718"/>
              <a:gd name="connsiteY0" fmla="*/ 218982 h 724270"/>
              <a:gd name="connsiteX1" fmla="*/ 233958 w 3303718"/>
              <a:gd name="connsiteY1" fmla="*/ 23624 h 724270"/>
              <a:gd name="connsiteX2" fmla="*/ 1584455 w 3303718"/>
              <a:gd name="connsiteY2" fmla="*/ 2193 h 724270"/>
              <a:gd name="connsiteX3" fmla="*/ 3186941 w 3303718"/>
              <a:gd name="connsiteY3" fmla="*/ 23624 h 724270"/>
              <a:gd name="connsiteX4" fmla="*/ 3303718 w 3303718"/>
              <a:gd name="connsiteY4" fmla="*/ 140401 h 724270"/>
              <a:gd name="connsiteX5" fmla="*/ 3303718 w 3303718"/>
              <a:gd name="connsiteY5" fmla="*/ 607493 h 724270"/>
              <a:gd name="connsiteX6" fmla="*/ 3186941 w 3303718"/>
              <a:gd name="connsiteY6" fmla="*/ 724270 h 724270"/>
              <a:gd name="connsiteX7" fmla="*/ 1648749 w 3303718"/>
              <a:gd name="connsiteY7" fmla="*/ 718949 h 724270"/>
              <a:gd name="connsiteX8" fmla="*/ 245865 w 3303718"/>
              <a:gd name="connsiteY8" fmla="*/ 698075 h 724270"/>
              <a:gd name="connsiteX9" fmla="*/ 24313 w 3303718"/>
              <a:gd name="connsiteY9" fmla="*/ 531293 h 724270"/>
              <a:gd name="connsiteX10" fmla="*/ 24312 w 3303718"/>
              <a:gd name="connsiteY10" fmla="*/ 218982 h 724270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36508 h 741796"/>
              <a:gd name="connsiteX1" fmla="*/ 233958 w 3303718"/>
              <a:gd name="connsiteY1" fmla="*/ 41150 h 741796"/>
              <a:gd name="connsiteX2" fmla="*/ 1584455 w 3303718"/>
              <a:gd name="connsiteY2" fmla="*/ 10194 h 741796"/>
              <a:gd name="connsiteX3" fmla="*/ 3186941 w 3303718"/>
              <a:gd name="connsiteY3" fmla="*/ 41150 h 741796"/>
              <a:gd name="connsiteX4" fmla="*/ 3303718 w 3303718"/>
              <a:gd name="connsiteY4" fmla="*/ 157927 h 741796"/>
              <a:gd name="connsiteX5" fmla="*/ 3303718 w 3303718"/>
              <a:gd name="connsiteY5" fmla="*/ 625019 h 741796"/>
              <a:gd name="connsiteX6" fmla="*/ 3186941 w 3303718"/>
              <a:gd name="connsiteY6" fmla="*/ 741796 h 741796"/>
              <a:gd name="connsiteX7" fmla="*/ 1648749 w 3303718"/>
              <a:gd name="connsiteY7" fmla="*/ 736475 h 741796"/>
              <a:gd name="connsiteX8" fmla="*/ 245865 w 3303718"/>
              <a:gd name="connsiteY8" fmla="*/ 715601 h 741796"/>
              <a:gd name="connsiteX9" fmla="*/ 24313 w 3303718"/>
              <a:gd name="connsiteY9" fmla="*/ 548819 h 741796"/>
              <a:gd name="connsiteX10" fmla="*/ 24312 w 3303718"/>
              <a:gd name="connsiteY10" fmla="*/ 236508 h 741796"/>
              <a:gd name="connsiteX0" fmla="*/ 24312 w 3303718"/>
              <a:gd name="connsiteY0" fmla="*/ 232330 h 737618"/>
              <a:gd name="connsiteX1" fmla="*/ 233958 w 3303718"/>
              <a:gd name="connsiteY1" fmla="*/ 36972 h 737618"/>
              <a:gd name="connsiteX2" fmla="*/ 1584455 w 3303718"/>
              <a:gd name="connsiteY2" fmla="*/ 6016 h 737618"/>
              <a:gd name="connsiteX3" fmla="*/ 3186941 w 3303718"/>
              <a:gd name="connsiteY3" fmla="*/ 36972 h 737618"/>
              <a:gd name="connsiteX4" fmla="*/ 3303718 w 3303718"/>
              <a:gd name="connsiteY4" fmla="*/ 153749 h 737618"/>
              <a:gd name="connsiteX5" fmla="*/ 3303718 w 3303718"/>
              <a:gd name="connsiteY5" fmla="*/ 620841 h 737618"/>
              <a:gd name="connsiteX6" fmla="*/ 3186941 w 3303718"/>
              <a:gd name="connsiteY6" fmla="*/ 737618 h 737618"/>
              <a:gd name="connsiteX7" fmla="*/ 1648749 w 3303718"/>
              <a:gd name="connsiteY7" fmla="*/ 732297 h 737618"/>
              <a:gd name="connsiteX8" fmla="*/ 245865 w 3303718"/>
              <a:gd name="connsiteY8" fmla="*/ 711423 h 737618"/>
              <a:gd name="connsiteX9" fmla="*/ 24313 w 3303718"/>
              <a:gd name="connsiteY9" fmla="*/ 544641 h 737618"/>
              <a:gd name="connsiteX10" fmla="*/ 24312 w 3303718"/>
              <a:gd name="connsiteY10" fmla="*/ 232330 h 737618"/>
              <a:gd name="connsiteX0" fmla="*/ 24312 w 3303718"/>
              <a:gd name="connsiteY0" fmla="*/ 226314 h 731602"/>
              <a:gd name="connsiteX1" fmla="*/ 233958 w 3303718"/>
              <a:gd name="connsiteY1" fmla="*/ 30956 h 731602"/>
              <a:gd name="connsiteX2" fmla="*/ 1584455 w 3303718"/>
              <a:gd name="connsiteY2" fmla="*/ 0 h 731602"/>
              <a:gd name="connsiteX3" fmla="*/ 3186941 w 3303718"/>
              <a:gd name="connsiteY3" fmla="*/ 30956 h 731602"/>
              <a:gd name="connsiteX4" fmla="*/ 3303718 w 3303718"/>
              <a:gd name="connsiteY4" fmla="*/ 147733 h 731602"/>
              <a:gd name="connsiteX5" fmla="*/ 3303718 w 3303718"/>
              <a:gd name="connsiteY5" fmla="*/ 614825 h 731602"/>
              <a:gd name="connsiteX6" fmla="*/ 3186941 w 3303718"/>
              <a:gd name="connsiteY6" fmla="*/ 731602 h 731602"/>
              <a:gd name="connsiteX7" fmla="*/ 1648749 w 3303718"/>
              <a:gd name="connsiteY7" fmla="*/ 726281 h 731602"/>
              <a:gd name="connsiteX8" fmla="*/ 245865 w 3303718"/>
              <a:gd name="connsiteY8" fmla="*/ 705407 h 731602"/>
              <a:gd name="connsiteX9" fmla="*/ 24313 w 3303718"/>
              <a:gd name="connsiteY9" fmla="*/ 538625 h 731602"/>
              <a:gd name="connsiteX10" fmla="*/ 24312 w 3303718"/>
              <a:gd name="connsiteY10" fmla="*/ 226314 h 731602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3186941 w 3303718"/>
              <a:gd name="connsiteY3" fmla="*/ 37387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33351"/>
              <a:gd name="connsiteY0" fmla="*/ 232745 h 738033"/>
              <a:gd name="connsiteX1" fmla="*/ 233958 w 3333351"/>
              <a:gd name="connsiteY1" fmla="*/ 37387 h 738033"/>
              <a:gd name="connsiteX2" fmla="*/ 1584455 w 3333351"/>
              <a:gd name="connsiteY2" fmla="*/ 6431 h 738033"/>
              <a:gd name="connsiteX3" fmla="*/ 2874997 w 3333351"/>
              <a:gd name="connsiteY3" fmla="*/ 23099 h 738033"/>
              <a:gd name="connsiteX4" fmla="*/ 3303718 w 3333351"/>
              <a:gd name="connsiteY4" fmla="*/ 154164 h 738033"/>
              <a:gd name="connsiteX5" fmla="*/ 3303718 w 3333351"/>
              <a:gd name="connsiteY5" fmla="*/ 621256 h 738033"/>
              <a:gd name="connsiteX6" fmla="*/ 3186941 w 3333351"/>
              <a:gd name="connsiteY6" fmla="*/ 738033 h 738033"/>
              <a:gd name="connsiteX7" fmla="*/ 1648749 w 3333351"/>
              <a:gd name="connsiteY7" fmla="*/ 732712 h 738033"/>
              <a:gd name="connsiteX8" fmla="*/ 245865 w 3333351"/>
              <a:gd name="connsiteY8" fmla="*/ 711838 h 738033"/>
              <a:gd name="connsiteX9" fmla="*/ 24313 w 3333351"/>
              <a:gd name="connsiteY9" fmla="*/ 545056 h 738033"/>
              <a:gd name="connsiteX10" fmla="*/ 24312 w 3333351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401913"/>
              <a:gd name="connsiteY0" fmla="*/ 232745 h 738033"/>
              <a:gd name="connsiteX1" fmla="*/ 233958 w 3401913"/>
              <a:gd name="connsiteY1" fmla="*/ 37387 h 738033"/>
              <a:gd name="connsiteX2" fmla="*/ 1584455 w 3401913"/>
              <a:gd name="connsiteY2" fmla="*/ 6431 h 738033"/>
              <a:gd name="connsiteX3" fmla="*/ 2874997 w 3401913"/>
              <a:gd name="connsiteY3" fmla="*/ 23099 h 738033"/>
              <a:gd name="connsiteX4" fmla="*/ 3303718 w 3401913"/>
              <a:gd name="connsiteY4" fmla="*/ 154164 h 738033"/>
              <a:gd name="connsiteX5" fmla="*/ 3363249 w 3401913"/>
              <a:gd name="connsiteY5" fmla="*/ 621256 h 738033"/>
              <a:gd name="connsiteX6" fmla="*/ 3186941 w 3401913"/>
              <a:gd name="connsiteY6" fmla="*/ 738033 h 738033"/>
              <a:gd name="connsiteX7" fmla="*/ 1648749 w 3401913"/>
              <a:gd name="connsiteY7" fmla="*/ 732712 h 738033"/>
              <a:gd name="connsiteX8" fmla="*/ 245865 w 3401913"/>
              <a:gd name="connsiteY8" fmla="*/ 711838 h 738033"/>
              <a:gd name="connsiteX9" fmla="*/ 24313 w 3401913"/>
              <a:gd name="connsiteY9" fmla="*/ 545056 h 738033"/>
              <a:gd name="connsiteX10" fmla="*/ 24312 w 3401913"/>
              <a:gd name="connsiteY10" fmla="*/ 232745 h 738033"/>
              <a:gd name="connsiteX0" fmla="*/ 24312 w 3376653"/>
              <a:gd name="connsiteY0" fmla="*/ 232745 h 738033"/>
              <a:gd name="connsiteX1" fmla="*/ 233958 w 3376653"/>
              <a:gd name="connsiteY1" fmla="*/ 37387 h 738033"/>
              <a:gd name="connsiteX2" fmla="*/ 1584455 w 3376653"/>
              <a:gd name="connsiteY2" fmla="*/ 6431 h 738033"/>
              <a:gd name="connsiteX3" fmla="*/ 2874997 w 3376653"/>
              <a:gd name="connsiteY3" fmla="*/ 23099 h 738033"/>
              <a:gd name="connsiteX4" fmla="*/ 3303718 w 3376653"/>
              <a:gd name="connsiteY4" fmla="*/ 154164 h 738033"/>
              <a:gd name="connsiteX5" fmla="*/ 3363249 w 3376653"/>
              <a:gd name="connsiteY5" fmla="*/ 621256 h 738033"/>
              <a:gd name="connsiteX6" fmla="*/ 3186941 w 3376653"/>
              <a:gd name="connsiteY6" fmla="*/ 738033 h 738033"/>
              <a:gd name="connsiteX7" fmla="*/ 1648749 w 3376653"/>
              <a:gd name="connsiteY7" fmla="*/ 732712 h 738033"/>
              <a:gd name="connsiteX8" fmla="*/ 245865 w 3376653"/>
              <a:gd name="connsiteY8" fmla="*/ 711838 h 738033"/>
              <a:gd name="connsiteX9" fmla="*/ 24313 w 3376653"/>
              <a:gd name="connsiteY9" fmla="*/ 545056 h 738033"/>
              <a:gd name="connsiteX10" fmla="*/ 24312 w 3376653"/>
              <a:gd name="connsiteY10" fmla="*/ 232745 h 738033"/>
              <a:gd name="connsiteX0" fmla="*/ 24312 w 3376653"/>
              <a:gd name="connsiteY0" fmla="*/ 232745 h 742732"/>
              <a:gd name="connsiteX1" fmla="*/ 233958 w 3376653"/>
              <a:gd name="connsiteY1" fmla="*/ 37387 h 742732"/>
              <a:gd name="connsiteX2" fmla="*/ 1584455 w 3376653"/>
              <a:gd name="connsiteY2" fmla="*/ 6431 h 742732"/>
              <a:gd name="connsiteX3" fmla="*/ 2874997 w 3376653"/>
              <a:gd name="connsiteY3" fmla="*/ 23099 h 742732"/>
              <a:gd name="connsiteX4" fmla="*/ 3303718 w 3376653"/>
              <a:gd name="connsiteY4" fmla="*/ 154164 h 742732"/>
              <a:gd name="connsiteX5" fmla="*/ 3363249 w 3376653"/>
              <a:gd name="connsiteY5" fmla="*/ 621256 h 742732"/>
              <a:gd name="connsiteX6" fmla="*/ 3186941 w 3376653"/>
              <a:gd name="connsiteY6" fmla="*/ 738033 h 742732"/>
              <a:gd name="connsiteX7" fmla="*/ 1648749 w 3376653"/>
              <a:gd name="connsiteY7" fmla="*/ 732712 h 742732"/>
              <a:gd name="connsiteX8" fmla="*/ 245865 w 3376653"/>
              <a:gd name="connsiteY8" fmla="*/ 711838 h 742732"/>
              <a:gd name="connsiteX9" fmla="*/ 24313 w 3376653"/>
              <a:gd name="connsiteY9" fmla="*/ 545056 h 742732"/>
              <a:gd name="connsiteX10" fmla="*/ 24312 w 3376653"/>
              <a:gd name="connsiteY10" fmla="*/ 232745 h 742732"/>
              <a:gd name="connsiteX0" fmla="*/ 24312 w 3376653"/>
              <a:gd name="connsiteY0" fmla="*/ 232745 h 739558"/>
              <a:gd name="connsiteX1" fmla="*/ 233958 w 3376653"/>
              <a:gd name="connsiteY1" fmla="*/ 37387 h 739558"/>
              <a:gd name="connsiteX2" fmla="*/ 1584455 w 3376653"/>
              <a:gd name="connsiteY2" fmla="*/ 6431 h 739558"/>
              <a:gd name="connsiteX3" fmla="*/ 2874997 w 3376653"/>
              <a:gd name="connsiteY3" fmla="*/ 23099 h 739558"/>
              <a:gd name="connsiteX4" fmla="*/ 3303718 w 3376653"/>
              <a:gd name="connsiteY4" fmla="*/ 154164 h 739558"/>
              <a:gd name="connsiteX5" fmla="*/ 3363249 w 3376653"/>
              <a:gd name="connsiteY5" fmla="*/ 621256 h 739558"/>
              <a:gd name="connsiteX6" fmla="*/ 3186941 w 3376653"/>
              <a:gd name="connsiteY6" fmla="*/ 738033 h 739558"/>
              <a:gd name="connsiteX7" fmla="*/ 1648749 w 3376653"/>
              <a:gd name="connsiteY7" fmla="*/ 732712 h 739558"/>
              <a:gd name="connsiteX8" fmla="*/ 245865 w 3376653"/>
              <a:gd name="connsiteY8" fmla="*/ 711838 h 739558"/>
              <a:gd name="connsiteX9" fmla="*/ 24313 w 3376653"/>
              <a:gd name="connsiteY9" fmla="*/ 545056 h 739558"/>
              <a:gd name="connsiteX10" fmla="*/ 24312 w 3376653"/>
              <a:gd name="connsiteY10" fmla="*/ 232745 h 739558"/>
              <a:gd name="connsiteX0" fmla="*/ 24312 w 3382447"/>
              <a:gd name="connsiteY0" fmla="*/ 232745 h 738033"/>
              <a:gd name="connsiteX1" fmla="*/ 233958 w 3382447"/>
              <a:gd name="connsiteY1" fmla="*/ 37387 h 738033"/>
              <a:gd name="connsiteX2" fmla="*/ 1584455 w 3382447"/>
              <a:gd name="connsiteY2" fmla="*/ 6431 h 738033"/>
              <a:gd name="connsiteX3" fmla="*/ 2874997 w 3382447"/>
              <a:gd name="connsiteY3" fmla="*/ 23099 h 738033"/>
              <a:gd name="connsiteX4" fmla="*/ 3303718 w 3382447"/>
              <a:gd name="connsiteY4" fmla="*/ 154164 h 738033"/>
              <a:gd name="connsiteX5" fmla="*/ 3370393 w 3382447"/>
              <a:gd name="connsiteY5" fmla="*/ 583156 h 738033"/>
              <a:gd name="connsiteX6" fmla="*/ 3186941 w 3382447"/>
              <a:gd name="connsiteY6" fmla="*/ 738033 h 738033"/>
              <a:gd name="connsiteX7" fmla="*/ 1648749 w 3382447"/>
              <a:gd name="connsiteY7" fmla="*/ 732712 h 738033"/>
              <a:gd name="connsiteX8" fmla="*/ 245865 w 3382447"/>
              <a:gd name="connsiteY8" fmla="*/ 711838 h 738033"/>
              <a:gd name="connsiteX9" fmla="*/ 24313 w 3382447"/>
              <a:gd name="connsiteY9" fmla="*/ 545056 h 738033"/>
              <a:gd name="connsiteX10" fmla="*/ 24312 w 3382447"/>
              <a:gd name="connsiteY10" fmla="*/ 232745 h 738033"/>
              <a:gd name="connsiteX0" fmla="*/ 24312 w 3365879"/>
              <a:gd name="connsiteY0" fmla="*/ 232745 h 738033"/>
              <a:gd name="connsiteX1" fmla="*/ 233958 w 3365879"/>
              <a:gd name="connsiteY1" fmla="*/ 37387 h 738033"/>
              <a:gd name="connsiteX2" fmla="*/ 1584455 w 3365879"/>
              <a:gd name="connsiteY2" fmla="*/ 6431 h 738033"/>
              <a:gd name="connsiteX3" fmla="*/ 2874997 w 3365879"/>
              <a:gd name="connsiteY3" fmla="*/ 23099 h 738033"/>
              <a:gd name="connsiteX4" fmla="*/ 3303718 w 3365879"/>
              <a:gd name="connsiteY4" fmla="*/ 154164 h 738033"/>
              <a:gd name="connsiteX5" fmla="*/ 3348962 w 3365879"/>
              <a:gd name="connsiteY5" fmla="*/ 564106 h 738033"/>
              <a:gd name="connsiteX6" fmla="*/ 3186941 w 3365879"/>
              <a:gd name="connsiteY6" fmla="*/ 738033 h 738033"/>
              <a:gd name="connsiteX7" fmla="*/ 1648749 w 3365879"/>
              <a:gd name="connsiteY7" fmla="*/ 732712 h 738033"/>
              <a:gd name="connsiteX8" fmla="*/ 245865 w 3365879"/>
              <a:gd name="connsiteY8" fmla="*/ 711838 h 738033"/>
              <a:gd name="connsiteX9" fmla="*/ 24313 w 3365879"/>
              <a:gd name="connsiteY9" fmla="*/ 545056 h 738033"/>
              <a:gd name="connsiteX10" fmla="*/ 24312 w 3365879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40414"/>
              <a:gd name="connsiteX1" fmla="*/ 233958 w 3362717"/>
              <a:gd name="connsiteY1" fmla="*/ 37387 h 740414"/>
              <a:gd name="connsiteX2" fmla="*/ 1584455 w 3362717"/>
              <a:gd name="connsiteY2" fmla="*/ 6431 h 740414"/>
              <a:gd name="connsiteX3" fmla="*/ 2874997 w 3362717"/>
              <a:gd name="connsiteY3" fmla="*/ 23099 h 740414"/>
              <a:gd name="connsiteX4" fmla="*/ 3303718 w 3362717"/>
              <a:gd name="connsiteY4" fmla="*/ 154164 h 740414"/>
              <a:gd name="connsiteX5" fmla="*/ 3348962 w 3362717"/>
              <a:gd name="connsiteY5" fmla="*/ 564106 h 740414"/>
              <a:gd name="connsiteX6" fmla="*/ 3058353 w 3362717"/>
              <a:gd name="connsiteY6" fmla="*/ 740414 h 740414"/>
              <a:gd name="connsiteX7" fmla="*/ 1648749 w 3362717"/>
              <a:gd name="connsiteY7" fmla="*/ 732712 h 740414"/>
              <a:gd name="connsiteX8" fmla="*/ 245865 w 3362717"/>
              <a:gd name="connsiteY8" fmla="*/ 711838 h 740414"/>
              <a:gd name="connsiteX9" fmla="*/ 24313 w 3362717"/>
              <a:gd name="connsiteY9" fmla="*/ 545056 h 740414"/>
              <a:gd name="connsiteX10" fmla="*/ 24312 w 3362717"/>
              <a:gd name="connsiteY10" fmla="*/ 232745 h 740414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245865 w 3362717"/>
              <a:gd name="connsiteY8" fmla="*/ 734269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874997 w 3362717"/>
              <a:gd name="connsiteY3" fmla="*/ 45530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362717"/>
              <a:gd name="connsiteY0" fmla="*/ 255176 h 770021"/>
              <a:gd name="connsiteX1" fmla="*/ 163309 w 3362717"/>
              <a:gd name="connsiteY1" fmla="*/ 20159 h 770021"/>
              <a:gd name="connsiteX2" fmla="*/ 1584455 w 3362717"/>
              <a:gd name="connsiteY2" fmla="*/ 28862 h 770021"/>
              <a:gd name="connsiteX3" fmla="*/ 2901491 w 3362717"/>
              <a:gd name="connsiteY3" fmla="*/ 19091 h 770021"/>
              <a:gd name="connsiteX4" fmla="*/ 3303718 w 3362717"/>
              <a:gd name="connsiteY4" fmla="*/ 176595 h 770021"/>
              <a:gd name="connsiteX5" fmla="*/ 3348962 w 3362717"/>
              <a:gd name="connsiteY5" fmla="*/ 586537 h 770021"/>
              <a:gd name="connsiteX6" fmla="*/ 3058353 w 3362717"/>
              <a:gd name="connsiteY6" fmla="*/ 762845 h 770021"/>
              <a:gd name="connsiteX7" fmla="*/ 1648749 w 3362717"/>
              <a:gd name="connsiteY7" fmla="*/ 755143 h 770021"/>
              <a:gd name="connsiteX8" fmla="*/ 166384 w 3362717"/>
              <a:gd name="connsiteY8" fmla="*/ 760708 h 770021"/>
              <a:gd name="connsiteX9" fmla="*/ 24313 w 3362717"/>
              <a:gd name="connsiteY9" fmla="*/ 567487 h 770021"/>
              <a:gd name="connsiteX10" fmla="*/ 24312 w 3362717"/>
              <a:gd name="connsiteY10" fmla="*/ 255176 h 770021"/>
              <a:gd name="connsiteX0" fmla="*/ 24312 w 3409738"/>
              <a:gd name="connsiteY0" fmla="*/ 255176 h 770021"/>
              <a:gd name="connsiteX1" fmla="*/ 163309 w 3409738"/>
              <a:gd name="connsiteY1" fmla="*/ 20159 h 770021"/>
              <a:gd name="connsiteX2" fmla="*/ 1584455 w 3409738"/>
              <a:gd name="connsiteY2" fmla="*/ 28862 h 770021"/>
              <a:gd name="connsiteX3" fmla="*/ 2901491 w 3409738"/>
              <a:gd name="connsiteY3" fmla="*/ 19091 h 770021"/>
              <a:gd name="connsiteX4" fmla="*/ 3383199 w 3409738"/>
              <a:gd name="connsiteY4" fmla="*/ 176595 h 770021"/>
              <a:gd name="connsiteX5" fmla="*/ 3348962 w 3409738"/>
              <a:gd name="connsiteY5" fmla="*/ 586537 h 770021"/>
              <a:gd name="connsiteX6" fmla="*/ 3058353 w 3409738"/>
              <a:gd name="connsiteY6" fmla="*/ 762845 h 770021"/>
              <a:gd name="connsiteX7" fmla="*/ 1648749 w 3409738"/>
              <a:gd name="connsiteY7" fmla="*/ 755143 h 770021"/>
              <a:gd name="connsiteX8" fmla="*/ 166384 w 3409738"/>
              <a:gd name="connsiteY8" fmla="*/ 760708 h 770021"/>
              <a:gd name="connsiteX9" fmla="*/ 24313 w 3409738"/>
              <a:gd name="connsiteY9" fmla="*/ 567487 h 770021"/>
              <a:gd name="connsiteX10" fmla="*/ 24312 w 3409738"/>
              <a:gd name="connsiteY10" fmla="*/ 255176 h 770021"/>
              <a:gd name="connsiteX0" fmla="*/ 24312 w 3422615"/>
              <a:gd name="connsiteY0" fmla="*/ 255176 h 770021"/>
              <a:gd name="connsiteX1" fmla="*/ 163309 w 3422615"/>
              <a:gd name="connsiteY1" fmla="*/ 20159 h 770021"/>
              <a:gd name="connsiteX2" fmla="*/ 1584455 w 3422615"/>
              <a:gd name="connsiteY2" fmla="*/ 28862 h 770021"/>
              <a:gd name="connsiteX3" fmla="*/ 2901491 w 3422615"/>
              <a:gd name="connsiteY3" fmla="*/ 19091 h 770021"/>
              <a:gd name="connsiteX4" fmla="*/ 3383199 w 3422615"/>
              <a:gd name="connsiteY4" fmla="*/ 176595 h 770021"/>
              <a:gd name="connsiteX5" fmla="*/ 3393118 w 3422615"/>
              <a:gd name="connsiteY5" fmla="*/ 599757 h 770021"/>
              <a:gd name="connsiteX6" fmla="*/ 3058353 w 3422615"/>
              <a:gd name="connsiteY6" fmla="*/ 762845 h 770021"/>
              <a:gd name="connsiteX7" fmla="*/ 1648749 w 3422615"/>
              <a:gd name="connsiteY7" fmla="*/ 755143 h 770021"/>
              <a:gd name="connsiteX8" fmla="*/ 166384 w 3422615"/>
              <a:gd name="connsiteY8" fmla="*/ 760708 h 770021"/>
              <a:gd name="connsiteX9" fmla="*/ 24313 w 3422615"/>
              <a:gd name="connsiteY9" fmla="*/ 567487 h 770021"/>
              <a:gd name="connsiteX10" fmla="*/ 24312 w 3422615"/>
              <a:gd name="connsiteY10" fmla="*/ 255176 h 77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22615" h="770021">
                <a:moveTo>
                  <a:pt x="24312" y="255176"/>
                </a:moveTo>
                <a:cubicBezTo>
                  <a:pt x="50506" y="193063"/>
                  <a:pt x="82146" y="53496"/>
                  <a:pt x="163309" y="20159"/>
                </a:cubicBezTo>
                <a:cubicBezTo>
                  <a:pt x="335226" y="-25497"/>
                  <a:pt x="1056571" y="19337"/>
                  <a:pt x="1584455" y="28862"/>
                </a:cubicBezTo>
                <a:cubicBezTo>
                  <a:pt x="2059950" y="47912"/>
                  <a:pt x="2612566" y="-1562"/>
                  <a:pt x="2901491" y="19091"/>
                </a:cubicBezTo>
                <a:cubicBezTo>
                  <a:pt x="2965985" y="19091"/>
                  <a:pt x="3302237" y="47807"/>
                  <a:pt x="3383199" y="176595"/>
                </a:cubicBezTo>
                <a:cubicBezTo>
                  <a:pt x="3449874" y="334673"/>
                  <a:pt x="3416930" y="494067"/>
                  <a:pt x="3393118" y="599757"/>
                </a:cubicBezTo>
                <a:cubicBezTo>
                  <a:pt x="3338349" y="740451"/>
                  <a:pt x="3160948" y="750938"/>
                  <a:pt x="3058353" y="762845"/>
                </a:cubicBezTo>
                <a:cubicBezTo>
                  <a:pt x="2748029" y="781709"/>
                  <a:pt x="2118617" y="757710"/>
                  <a:pt x="1648749" y="755143"/>
                </a:cubicBezTo>
                <a:cubicBezTo>
                  <a:pt x="1179533" y="742629"/>
                  <a:pt x="609407" y="782747"/>
                  <a:pt x="166384" y="760708"/>
                </a:cubicBezTo>
                <a:cubicBezTo>
                  <a:pt x="94746" y="753565"/>
                  <a:pt x="62413" y="643887"/>
                  <a:pt x="24313" y="567487"/>
                </a:cubicBezTo>
                <a:cubicBezTo>
                  <a:pt x="-1880" y="479259"/>
                  <a:pt x="-13788" y="360073"/>
                  <a:pt x="24312" y="255176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32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숲을 지키기 위해서는</a:t>
            </a:r>
            <a:r>
              <a:rPr lang="en-US" altLang="ko-KR" sz="32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..</a:t>
            </a:r>
            <a:endParaRPr lang="ko-KR" altLang="en-US" sz="3200" dirty="0">
              <a:solidFill>
                <a:srgbClr val="A5A5A5">
                  <a:lumMod val="50000"/>
                </a:srgb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pic>
        <p:nvPicPr>
          <p:cNvPr id="10" name="Picture 2" descr="나무, 침엽수, 바늘, 부담, 짖다, 크리스마스, 실루엣, 숲, 자연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16" t="35063" r="75234" b="33243"/>
          <a:stretch/>
        </p:blipFill>
        <p:spPr bwMode="auto">
          <a:xfrm>
            <a:off x="668854" y="322763"/>
            <a:ext cx="570861" cy="705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1382437" y="2637960"/>
            <a:ext cx="63791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ㅈ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ㅇ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를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아껴 씁니다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2824215" y="2730983"/>
            <a:ext cx="897417" cy="5441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종이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382437" y="3438869"/>
            <a:ext cx="63791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ㄴ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ㅁ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를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 심고 함께 가꿔요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.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2375506" y="3531892"/>
            <a:ext cx="897417" cy="5441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4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나무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724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5" grpId="0" animBg="1"/>
      <p:bldP spid="17" grpId="0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9261" y="2996223"/>
            <a:ext cx="5545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dirty="0" smtClean="0">
                <a:solidFill>
                  <a:srgbClr val="416899"/>
                </a:solidFill>
                <a:latin typeface="런드리고딕 Regular" panose="02020503020101020101" pitchFamily="18" charset="-127"/>
                <a:ea typeface="런드리고딕 Regular" panose="02020503020101020101" pitchFamily="18" charset="-127"/>
              </a:rPr>
              <a:t>바다의 이야기</a:t>
            </a:r>
            <a:endParaRPr lang="en-US" altLang="ko-KR" sz="4000" dirty="0" smtClean="0">
              <a:solidFill>
                <a:srgbClr val="416899"/>
              </a:solidFill>
              <a:latin typeface="런드리고딕 Regular" panose="02020503020101020101" pitchFamily="18" charset="-127"/>
              <a:ea typeface="런드리고딕 Regular" panose="02020503020101020101" pitchFamily="18" charset="-127"/>
            </a:endParaRPr>
          </a:p>
        </p:txBody>
      </p:sp>
      <p:sp>
        <p:nvSpPr>
          <p:cNvPr id="14" name="모서리가 둥근 직사각형 7"/>
          <p:cNvSpPr/>
          <p:nvPr/>
        </p:nvSpPr>
        <p:spPr>
          <a:xfrm>
            <a:off x="3822244" y="2314394"/>
            <a:ext cx="1499511" cy="514712"/>
          </a:xfrm>
          <a:custGeom>
            <a:avLst/>
            <a:gdLst>
              <a:gd name="connsiteX0" fmla="*/ 0 w 3281787"/>
              <a:gd name="connsiteY0" fmla="*/ 116777 h 700646"/>
              <a:gd name="connsiteX1" fmla="*/ 11677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0 w 3281787"/>
              <a:gd name="connsiteY0" fmla="*/ 11677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0 w 3281787"/>
              <a:gd name="connsiteY8" fmla="*/ 116777 h 700646"/>
              <a:gd name="connsiteX0" fmla="*/ 19050 w 3281787"/>
              <a:gd name="connsiteY0" fmla="*/ 212027 h 700646"/>
              <a:gd name="connsiteX1" fmla="*/ 212027 w 3281787"/>
              <a:gd name="connsiteY1" fmla="*/ 0 h 700646"/>
              <a:gd name="connsiteX2" fmla="*/ 3165010 w 3281787"/>
              <a:gd name="connsiteY2" fmla="*/ 0 h 700646"/>
              <a:gd name="connsiteX3" fmla="*/ 3281787 w 3281787"/>
              <a:gd name="connsiteY3" fmla="*/ 116777 h 700646"/>
              <a:gd name="connsiteX4" fmla="*/ 3281787 w 3281787"/>
              <a:gd name="connsiteY4" fmla="*/ 583869 h 700646"/>
              <a:gd name="connsiteX5" fmla="*/ 3165010 w 3281787"/>
              <a:gd name="connsiteY5" fmla="*/ 700646 h 700646"/>
              <a:gd name="connsiteX6" fmla="*/ 116777 w 3281787"/>
              <a:gd name="connsiteY6" fmla="*/ 700646 h 700646"/>
              <a:gd name="connsiteX7" fmla="*/ 0 w 3281787"/>
              <a:gd name="connsiteY7" fmla="*/ 583869 h 700646"/>
              <a:gd name="connsiteX8" fmla="*/ 19050 w 3281787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26302 w 3291312"/>
              <a:gd name="connsiteY6" fmla="*/ 7006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231077 w 3291312"/>
              <a:gd name="connsiteY6" fmla="*/ 66254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8575 w 3291312"/>
              <a:gd name="connsiteY0" fmla="*/ 212027 h 700646"/>
              <a:gd name="connsiteX1" fmla="*/ 221552 w 3291312"/>
              <a:gd name="connsiteY1" fmla="*/ 0 h 700646"/>
              <a:gd name="connsiteX2" fmla="*/ 3174535 w 3291312"/>
              <a:gd name="connsiteY2" fmla="*/ 0 h 700646"/>
              <a:gd name="connsiteX3" fmla="*/ 3291312 w 3291312"/>
              <a:gd name="connsiteY3" fmla="*/ 116777 h 700646"/>
              <a:gd name="connsiteX4" fmla="*/ 3291312 w 3291312"/>
              <a:gd name="connsiteY4" fmla="*/ 583869 h 700646"/>
              <a:gd name="connsiteX5" fmla="*/ 3174535 w 3291312"/>
              <a:gd name="connsiteY5" fmla="*/ 700646 h 700646"/>
              <a:gd name="connsiteX6" fmla="*/ 135827 w 3291312"/>
              <a:gd name="connsiteY6" fmla="*/ 643496 h 700646"/>
              <a:gd name="connsiteX7" fmla="*/ 0 w 3291312"/>
              <a:gd name="connsiteY7" fmla="*/ 498144 h 700646"/>
              <a:gd name="connsiteX8" fmla="*/ 28575 w 3291312"/>
              <a:gd name="connsiteY8" fmla="*/ 212027 h 700646"/>
              <a:gd name="connsiteX0" fmla="*/ 20496 w 3283233"/>
              <a:gd name="connsiteY0" fmla="*/ 212027 h 700646"/>
              <a:gd name="connsiteX1" fmla="*/ 213473 w 3283233"/>
              <a:gd name="connsiteY1" fmla="*/ 0 h 700646"/>
              <a:gd name="connsiteX2" fmla="*/ 3166456 w 3283233"/>
              <a:gd name="connsiteY2" fmla="*/ 0 h 700646"/>
              <a:gd name="connsiteX3" fmla="*/ 3283233 w 3283233"/>
              <a:gd name="connsiteY3" fmla="*/ 116777 h 700646"/>
              <a:gd name="connsiteX4" fmla="*/ 3283233 w 3283233"/>
              <a:gd name="connsiteY4" fmla="*/ 583869 h 700646"/>
              <a:gd name="connsiteX5" fmla="*/ 3166456 w 3283233"/>
              <a:gd name="connsiteY5" fmla="*/ 700646 h 700646"/>
              <a:gd name="connsiteX6" fmla="*/ 127748 w 3283233"/>
              <a:gd name="connsiteY6" fmla="*/ 643496 h 700646"/>
              <a:gd name="connsiteX7" fmla="*/ 1446 w 3283233"/>
              <a:gd name="connsiteY7" fmla="*/ 536244 h 700646"/>
              <a:gd name="connsiteX8" fmla="*/ 20496 w 3283233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41884 w 3297369"/>
              <a:gd name="connsiteY6" fmla="*/ 643496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13322 w 3297369"/>
              <a:gd name="connsiteY6" fmla="*/ 63873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234753 w 3297369"/>
              <a:gd name="connsiteY6" fmla="*/ 657783 h 700646"/>
              <a:gd name="connsiteX7" fmla="*/ 15582 w 3297369"/>
              <a:gd name="connsiteY7" fmla="*/ 536244 h 700646"/>
              <a:gd name="connsiteX8" fmla="*/ 34632 w 3297369"/>
              <a:gd name="connsiteY8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4753 w 3297369"/>
              <a:gd name="connsiteY7" fmla="*/ 657783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4632 w 3297369"/>
              <a:gd name="connsiteY0" fmla="*/ 212027 h 700646"/>
              <a:gd name="connsiteX1" fmla="*/ 227609 w 3297369"/>
              <a:gd name="connsiteY1" fmla="*/ 0 h 700646"/>
              <a:gd name="connsiteX2" fmla="*/ 3180592 w 3297369"/>
              <a:gd name="connsiteY2" fmla="*/ 0 h 700646"/>
              <a:gd name="connsiteX3" fmla="*/ 3297369 w 3297369"/>
              <a:gd name="connsiteY3" fmla="*/ 116777 h 700646"/>
              <a:gd name="connsiteX4" fmla="*/ 3297369 w 3297369"/>
              <a:gd name="connsiteY4" fmla="*/ 583869 h 700646"/>
              <a:gd name="connsiteX5" fmla="*/ 3180592 w 3297369"/>
              <a:gd name="connsiteY5" fmla="*/ 700646 h 700646"/>
              <a:gd name="connsiteX6" fmla="*/ 1642400 w 3297369"/>
              <a:gd name="connsiteY6" fmla="*/ 695325 h 700646"/>
              <a:gd name="connsiteX7" fmla="*/ 239516 w 3297369"/>
              <a:gd name="connsiteY7" fmla="*/ 674451 h 700646"/>
              <a:gd name="connsiteX8" fmla="*/ 15582 w 3297369"/>
              <a:gd name="connsiteY8" fmla="*/ 536244 h 700646"/>
              <a:gd name="connsiteX9" fmla="*/ 34632 w 3297369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33115 w 3295852"/>
              <a:gd name="connsiteY0" fmla="*/ 212027 h 700646"/>
              <a:gd name="connsiteX1" fmla="*/ 226092 w 3295852"/>
              <a:gd name="connsiteY1" fmla="*/ 0 h 700646"/>
              <a:gd name="connsiteX2" fmla="*/ 3179075 w 3295852"/>
              <a:gd name="connsiteY2" fmla="*/ 0 h 700646"/>
              <a:gd name="connsiteX3" fmla="*/ 3295852 w 3295852"/>
              <a:gd name="connsiteY3" fmla="*/ 116777 h 700646"/>
              <a:gd name="connsiteX4" fmla="*/ 3295852 w 3295852"/>
              <a:gd name="connsiteY4" fmla="*/ 583869 h 700646"/>
              <a:gd name="connsiteX5" fmla="*/ 3179075 w 3295852"/>
              <a:gd name="connsiteY5" fmla="*/ 700646 h 700646"/>
              <a:gd name="connsiteX6" fmla="*/ 1640883 w 3295852"/>
              <a:gd name="connsiteY6" fmla="*/ 695325 h 700646"/>
              <a:gd name="connsiteX7" fmla="*/ 237999 w 3295852"/>
              <a:gd name="connsiteY7" fmla="*/ 674451 h 700646"/>
              <a:gd name="connsiteX8" fmla="*/ 16447 w 3295852"/>
              <a:gd name="connsiteY8" fmla="*/ 507669 h 700646"/>
              <a:gd name="connsiteX9" fmla="*/ 33115 w 3295852"/>
              <a:gd name="connsiteY9" fmla="*/ 212027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195358 h 700646"/>
              <a:gd name="connsiteX1" fmla="*/ 233958 w 3303718"/>
              <a:gd name="connsiteY1" fmla="*/ 0 h 700646"/>
              <a:gd name="connsiteX2" fmla="*/ 3186941 w 3303718"/>
              <a:gd name="connsiteY2" fmla="*/ 0 h 700646"/>
              <a:gd name="connsiteX3" fmla="*/ 3303718 w 3303718"/>
              <a:gd name="connsiteY3" fmla="*/ 116777 h 700646"/>
              <a:gd name="connsiteX4" fmla="*/ 3303718 w 3303718"/>
              <a:gd name="connsiteY4" fmla="*/ 583869 h 700646"/>
              <a:gd name="connsiteX5" fmla="*/ 3186941 w 3303718"/>
              <a:gd name="connsiteY5" fmla="*/ 700646 h 700646"/>
              <a:gd name="connsiteX6" fmla="*/ 1648749 w 3303718"/>
              <a:gd name="connsiteY6" fmla="*/ 695325 h 700646"/>
              <a:gd name="connsiteX7" fmla="*/ 245865 w 3303718"/>
              <a:gd name="connsiteY7" fmla="*/ 674451 h 700646"/>
              <a:gd name="connsiteX8" fmla="*/ 24313 w 3303718"/>
              <a:gd name="connsiteY8" fmla="*/ 507669 h 700646"/>
              <a:gd name="connsiteX9" fmla="*/ 24312 w 3303718"/>
              <a:gd name="connsiteY9" fmla="*/ 195358 h 700646"/>
              <a:gd name="connsiteX0" fmla="*/ 24312 w 3303718"/>
              <a:gd name="connsiteY0" fmla="*/ 208058 h 713346"/>
              <a:gd name="connsiteX1" fmla="*/ 233958 w 3303718"/>
              <a:gd name="connsiteY1" fmla="*/ 12700 h 713346"/>
              <a:gd name="connsiteX2" fmla="*/ 3186941 w 3303718"/>
              <a:gd name="connsiteY2" fmla="*/ 12700 h 713346"/>
              <a:gd name="connsiteX3" fmla="*/ 3303718 w 3303718"/>
              <a:gd name="connsiteY3" fmla="*/ 129477 h 713346"/>
              <a:gd name="connsiteX4" fmla="*/ 3303718 w 3303718"/>
              <a:gd name="connsiteY4" fmla="*/ 596569 h 713346"/>
              <a:gd name="connsiteX5" fmla="*/ 3186941 w 3303718"/>
              <a:gd name="connsiteY5" fmla="*/ 713346 h 713346"/>
              <a:gd name="connsiteX6" fmla="*/ 1648749 w 3303718"/>
              <a:gd name="connsiteY6" fmla="*/ 708025 h 713346"/>
              <a:gd name="connsiteX7" fmla="*/ 245865 w 3303718"/>
              <a:gd name="connsiteY7" fmla="*/ 687151 h 713346"/>
              <a:gd name="connsiteX8" fmla="*/ 24313 w 3303718"/>
              <a:gd name="connsiteY8" fmla="*/ 520369 h 713346"/>
              <a:gd name="connsiteX9" fmla="*/ 24312 w 3303718"/>
              <a:gd name="connsiteY9" fmla="*/ 208058 h 713346"/>
              <a:gd name="connsiteX0" fmla="*/ 24312 w 3303718"/>
              <a:gd name="connsiteY0" fmla="*/ 218982 h 724270"/>
              <a:gd name="connsiteX1" fmla="*/ 233958 w 3303718"/>
              <a:gd name="connsiteY1" fmla="*/ 23624 h 724270"/>
              <a:gd name="connsiteX2" fmla="*/ 1584455 w 3303718"/>
              <a:gd name="connsiteY2" fmla="*/ 2193 h 724270"/>
              <a:gd name="connsiteX3" fmla="*/ 3186941 w 3303718"/>
              <a:gd name="connsiteY3" fmla="*/ 23624 h 724270"/>
              <a:gd name="connsiteX4" fmla="*/ 3303718 w 3303718"/>
              <a:gd name="connsiteY4" fmla="*/ 140401 h 724270"/>
              <a:gd name="connsiteX5" fmla="*/ 3303718 w 3303718"/>
              <a:gd name="connsiteY5" fmla="*/ 607493 h 724270"/>
              <a:gd name="connsiteX6" fmla="*/ 3186941 w 3303718"/>
              <a:gd name="connsiteY6" fmla="*/ 724270 h 724270"/>
              <a:gd name="connsiteX7" fmla="*/ 1648749 w 3303718"/>
              <a:gd name="connsiteY7" fmla="*/ 718949 h 724270"/>
              <a:gd name="connsiteX8" fmla="*/ 245865 w 3303718"/>
              <a:gd name="connsiteY8" fmla="*/ 698075 h 724270"/>
              <a:gd name="connsiteX9" fmla="*/ 24313 w 3303718"/>
              <a:gd name="connsiteY9" fmla="*/ 531293 h 724270"/>
              <a:gd name="connsiteX10" fmla="*/ 24312 w 3303718"/>
              <a:gd name="connsiteY10" fmla="*/ 218982 h 724270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29388 h 734676"/>
              <a:gd name="connsiteX1" fmla="*/ 233958 w 3303718"/>
              <a:gd name="connsiteY1" fmla="*/ 34030 h 734676"/>
              <a:gd name="connsiteX2" fmla="*/ 1584455 w 3303718"/>
              <a:gd name="connsiteY2" fmla="*/ 12599 h 734676"/>
              <a:gd name="connsiteX3" fmla="*/ 3186941 w 3303718"/>
              <a:gd name="connsiteY3" fmla="*/ 34030 h 734676"/>
              <a:gd name="connsiteX4" fmla="*/ 3303718 w 3303718"/>
              <a:gd name="connsiteY4" fmla="*/ 150807 h 734676"/>
              <a:gd name="connsiteX5" fmla="*/ 3303718 w 3303718"/>
              <a:gd name="connsiteY5" fmla="*/ 617899 h 734676"/>
              <a:gd name="connsiteX6" fmla="*/ 3186941 w 3303718"/>
              <a:gd name="connsiteY6" fmla="*/ 734676 h 734676"/>
              <a:gd name="connsiteX7" fmla="*/ 1648749 w 3303718"/>
              <a:gd name="connsiteY7" fmla="*/ 729355 h 734676"/>
              <a:gd name="connsiteX8" fmla="*/ 245865 w 3303718"/>
              <a:gd name="connsiteY8" fmla="*/ 708481 h 734676"/>
              <a:gd name="connsiteX9" fmla="*/ 24313 w 3303718"/>
              <a:gd name="connsiteY9" fmla="*/ 541699 h 734676"/>
              <a:gd name="connsiteX10" fmla="*/ 24312 w 3303718"/>
              <a:gd name="connsiteY10" fmla="*/ 229388 h 734676"/>
              <a:gd name="connsiteX0" fmla="*/ 24312 w 3303718"/>
              <a:gd name="connsiteY0" fmla="*/ 236508 h 741796"/>
              <a:gd name="connsiteX1" fmla="*/ 233958 w 3303718"/>
              <a:gd name="connsiteY1" fmla="*/ 41150 h 741796"/>
              <a:gd name="connsiteX2" fmla="*/ 1584455 w 3303718"/>
              <a:gd name="connsiteY2" fmla="*/ 10194 h 741796"/>
              <a:gd name="connsiteX3" fmla="*/ 3186941 w 3303718"/>
              <a:gd name="connsiteY3" fmla="*/ 41150 h 741796"/>
              <a:gd name="connsiteX4" fmla="*/ 3303718 w 3303718"/>
              <a:gd name="connsiteY4" fmla="*/ 157927 h 741796"/>
              <a:gd name="connsiteX5" fmla="*/ 3303718 w 3303718"/>
              <a:gd name="connsiteY5" fmla="*/ 625019 h 741796"/>
              <a:gd name="connsiteX6" fmla="*/ 3186941 w 3303718"/>
              <a:gd name="connsiteY6" fmla="*/ 741796 h 741796"/>
              <a:gd name="connsiteX7" fmla="*/ 1648749 w 3303718"/>
              <a:gd name="connsiteY7" fmla="*/ 736475 h 741796"/>
              <a:gd name="connsiteX8" fmla="*/ 245865 w 3303718"/>
              <a:gd name="connsiteY8" fmla="*/ 715601 h 741796"/>
              <a:gd name="connsiteX9" fmla="*/ 24313 w 3303718"/>
              <a:gd name="connsiteY9" fmla="*/ 548819 h 741796"/>
              <a:gd name="connsiteX10" fmla="*/ 24312 w 3303718"/>
              <a:gd name="connsiteY10" fmla="*/ 236508 h 741796"/>
              <a:gd name="connsiteX0" fmla="*/ 24312 w 3303718"/>
              <a:gd name="connsiteY0" fmla="*/ 232330 h 737618"/>
              <a:gd name="connsiteX1" fmla="*/ 233958 w 3303718"/>
              <a:gd name="connsiteY1" fmla="*/ 36972 h 737618"/>
              <a:gd name="connsiteX2" fmla="*/ 1584455 w 3303718"/>
              <a:gd name="connsiteY2" fmla="*/ 6016 h 737618"/>
              <a:gd name="connsiteX3" fmla="*/ 3186941 w 3303718"/>
              <a:gd name="connsiteY3" fmla="*/ 36972 h 737618"/>
              <a:gd name="connsiteX4" fmla="*/ 3303718 w 3303718"/>
              <a:gd name="connsiteY4" fmla="*/ 153749 h 737618"/>
              <a:gd name="connsiteX5" fmla="*/ 3303718 w 3303718"/>
              <a:gd name="connsiteY5" fmla="*/ 620841 h 737618"/>
              <a:gd name="connsiteX6" fmla="*/ 3186941 w 3303718"/>
              <a:gd name="connsiteY6" fmla="*/ 737618 h 737618"/>
              <a:gd name="connsiteX7" fmla="*/ 1648749 w 3303718"/>
              <a:gd name="connsiteY7" fmla="*/ 732297 h 737618"/>
              <a:gd name="connsiteX8" fmla="*/ 245865 w 3303718"/>
              <a:gd name="connsiteY8" fmla="*/ 711423 h 737618"/>
              <a:gd name="connsiteX9" fmla="*/ 24313 w 3303718"/>
              <a:gd name="connsiteY9" fmla="*/ 544641 h 737618"/>
              <a:gd name="connsiteX10" fmla="*/ 24312 w 3303718"/>
              <a:gd name="connsiteY10" fmla="*/ 232330 h 737618"/>
              <a:gd name="connsiteX0" fmla="*/ 24312 w 3303718"/>
              <a:gd name="connsiteY0" fmla="*/ 226314 h 731602"/>
              <a:gd name="connsiteX1" fmla="*/ 233958 w 3303718"/>
              <a:gd name="connsiteY1" fmla="*/ 30956 h 731602"/>
              <a:gd name="connsiteX2" fmla="*/ 1584455 w 3303718"/>
              <a:gd name="connsiteY2" fmla="*/ 0 h 731602"/>
              <a:gd name="connsiteX3" fmla="*/ 3186941 w 3303718"/>
              <a:gd name="connsiteY3" fmla="*/ 30956 h 731602"/>
              <a:gd name="connsiteX4" fmla="*/ 3303718 w 3303718"/>
              <a:gd name="connsiteY4" fmla="*/ 147733 h 731602"/>
              <a:gd name="connsiteX5" fmla="*/ 3303718 w 3303718"/>
              <a:gd name="connsiteY5" fmla="*/ 614825 h 731602"/>
              <a:gd name="connsiteX6" fmla="*/ 3186941 w 3303718"/>
              <a:gd name="connsiteY6" fmla="*/ 731602 h 731602"/>
              <a:gd name="connsiteX7" fmla="*/ 1648749 w 3303718"/>
              <a:gd name="connsiteY7" fmla="*/ 726281 h 731602"/>
              <a:gd name="connsiteX8" fmla="*/ 245865 w 3303718"/>
              <a:gd name="connsiteY8" fmla="*/ 705407 h 731602"/>
              <a:gd name="connsiteX9" fmla="*/ 24313 w 3303718"/>
              <a:gd name="connsiteY9" fmla="*/ 538625 h 731602"/>
              <a:gd name="connsiteX10" fmla="*/ 24312 w 3303718"/>
              <a:gd name="connsiteY10" fmla="*/ 226314 h 731602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0262 h 735550"/>
              <a:gd name="connsiteX1" fmla="*/ 233958 w 3303718"/>
              <a:gd name="connsiteY1" fmla="*/ 34904 h 735550"/>
              <a:gd name="connsiteX2" fmla="*/ 1584455 w 3303718"/>
              <a:gd name="connsiteY2" fmla="*/ 3948 h 735550"/>
              <a:gd name="connsiteX3" fmla="*/ 3186941 w 3303718"/>
              <a:gd name="connsiteY3" fmla="*/ 34904 h 735550"/>
              <a:gd name="connsiteX4" fmla="*/ 3303718 w 3303718"/>
              <a:gd name="connsiteY4" fmla="*/ 151681 h 735550"/>
              <a:gd name="connsiteX5" fmla="*/ 3303718 w 3303718"/>
              <a:gd name="connsiteY5" fmla="*/ 618773 h 735550"/>
              <a:gd name="connsiteX6" fmla="*/ 3186941 w 3303718"/>
              <a:gd name="connsiteY6" fmla="*/ 735550 h 735550"/>
              <a:gd name="connsiteX7" fmla="*/ 1648749 w 3303718"/>
              <a:gd name="connsiteY7" fmla="*/ 730229 h 735550"/>
              <a:gd name="connsiteX8" fmla="*/ 245865 w 3303718"/>
              <a:gd name="connsiteY8" fmla="*/ 709355 h 735550"/>
              <a:gd name="connsiteX9" fmla="*/ 24313 w 3303718"/>
              <a:gd name="connsiteY9" fmla="*/ 542573 h 735550"/>
              <a:gd name="connsiteX10" fmla="*/ 24312 w 3303718"/>
              <a:gd name="connsiteY10" fmla="*/ 230262 h 735550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3186941 w 3303718"/>
              <a:gd name="connsiteY3" fmla="*/ 37387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03718"/>
              <a:gd name="connsiteY0" fmla="*/ 232745 h 738033"/>
              <a:gd name="connsiteX1" fmla="*/ 233958 w 3303718"/>
              <a:gd name="connsiteY1" fmla="*/ 37387 h 738033"/>
              <a:gd name="connsiteX2" fmla="*/ 1584455 w 3303718"/>
              <a:gd name="connsiteY2" fmla="*/ 6431 h 738033"/>
              <a:gd name="connsiteX3" fmla="*/ 2874997 w 3303718"/>
              <a:gd name="connsiteY3" fmla="*/ 23099 h 738033"/>
              <a:gd name="connsiteX4" fmla="*/ 3303718 w 3303718"/>
              <a:gd name="connsiteY4" fmla="*/ 154164 h 738033"/>
              <a:gd name="connsiteX5" fmla="*/ 3303718 w 3303718"/>
              <a:gd name="connsiteY5" fmla="*/ 621256 h 738033"/>
              <a:gd name="connsiteX6" fmla="*/ 3186941 w 3303718"/>
              <a:gd name="connsiteY6" fmla="*/ 738033 h 738033"/>
              <a:gd name="connsiteX7" fmla="*/ 1648749 w 3303718"/>
              <a:gd name="connsiteY7" fmla="*/ 732712 h 738033"/>
              <a:gd name="connsiteX8" fmla="*/ 245865 w 3303718"/>
              <a:gd name="connsiteY8" fmla="*/ 711838 h 738033"/>
              <a:gd name="connsiteX9" fmla="*/ 24313 w 3303718"/>
              <a:gd name="connsiteY9" fmla="*/ 545056 h 738033"/>
              <a:gd name="connsiteX10" fmla="*/ 24312 w 3303718"/>
              <a:gd name="connsiteY10" fmla="*/ 232745 h 738033"/>
              <a:gd name="connsiteX0" fmla="*/ 24312 w 3333351"/>
              <a:gd name="connsiteY0" fmla="*/ 232745 h 738033"/>
              <a:gd name="connsiteX1" fmla="*/ 233958 w 3333351"/>
              <a:gd name="connsiteY1" fmla="*/ 37387 h 738033"/>
              <a:gd name="connsiteX2" fmla="*/ 1584455 w 3333351"/>
              <a:gd name="connsiteY2" fmla="*/ 6431 h 738033"/>
              <a:gd name="connsiteX3" fmla="*/ 2874997 w 3333351"/>
              <a:gd name="connsiteY3" fmla="*/ 23099 h 738033"/>
              <a:gd name="connsiteX4" fmla="*/ 3303718 w 3333351"/>
              <a:gd name="connsiteY4" fmla="*/ 154164 h 738033"/>
              <a:gd name="connsiteX5" fmla="*/ 3303718 w 3333351"/>
              <a:gd name="connsiteY5" fmla="*/ 621256 h 738033"/>
              <a:gd name="connsiteX6" fmla="*/ 3186941 w 3333351"/>
              <a:gd name="connsiteY6" fmla="*/ 738033 h 738033"/>
              <a:gd name="connsiteX7" fmla="*/ 1648749 w 3333351"/>
              <a:gd name="connsiteY7" fmla="*/ 732712 h 738033"/>
              <a:gd name="connsiteX8" fmla="*/ 245865 w 3333351"/>
              <a:gd name="connsiteY8" fmla="*/ 711838 h 738033"/>
              <a:gd name="connsiteX9" fmla="*/ 24313 w 3333351"/>
              <a:gd name="connsiteY9" fmla="*/ 545056 h 738033"/>
              <a:gd name="connsiteX10" fmla="*/ 24312 w 3333351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362036"/>
              <a:gd name="connsiteY0" fmla="*/ 232745 h 738033"/>
              <a:gd name="connsiteX1" fmla="*/ 233958 w 3362036"/>
              <a:gd name="connsiteY1" fmla="*/ 37387 h 738033"/>
              <a:gd name="connsiteX2" fmla="*/ 1584455 w 3362036"/>
              <a:gd name="connsiteY2" fmla="*/ 6431 h 738033"/>
              <a:gd name="connsiteX3" fmla="*/ 2874997 w 3362036"/>
              <a:gd name="connsiteY3" fmla="*/ 23099 h 738033"/>
              <a:gd name="connsiteX4" fmla="*/ 3303718 w 3362036"/>
              <a:gd name="connsiteY4" fmla="*/ 154164 h 738033"/>
              <a:gd name="connsiteX5" fmla="*/ 3303718 w 3362036"/>
              <a:gd name="connsiteY5" fmla="*/ 621256 h 738033"/>
              <a:gd name="connsiteX6" fmla="*/ 3186941 w 3362036"/>
              <a:gd name="connsiteY6" fmla="*/ 738033 h 738033"/>
              <a:gd name="connsiteX7" fmla="*/ 1648749 w 3362036"/>
              <a:gd name="connsiteY7" fmla="*/ 732712 h 738033"/>
              <a:gd name="connsiteX8" fmla="*/ 245865 w 3362036"/>
              <a:gd name="connsiteY8" fmla="*/ 711838 h 738033"/>
              <a:gd name="connsiteX9" fmla="*/ 24313 w 3362036"/>
              <a:gd name="connsiteY9" fmla="*/ 545056 h 738033"/>
              <a:gd name="connsiteX10" fmla="*/ 24312 w 3362036"/>
              <a:gd name="connsiteY10" fmla="*/ 232745 h 738033"/>
              <a:gd name="connsiteX0" fmla="*/ 24312 w 3401913"/>
              <a:gd name="connsiteY0" fmla="*/ 232745 h 738033"/>
              <a:gd name="connsiteX1" fmla="*/ 233958 w 3401913"/>
              <a:gd name="connsiteY1" fmla="*/ 37387 h 738033"/>
              <a:gd name="connsiteX2" fmla="*/ 1584455 w 3401913"/>
              <a:gd name="connsiteY2" fmla="*/ 6431 h 738033"/>
              <a:gd name="connsiteX3" fmla="*/ 2874997 w 3401913"/>
              <a:gd name="connsiteY3" fmla="*/ 23099 h 738033"/>
              <a:gd name="connsiteX4" fmla="*/ 3303718 w 3401913"/>
              <a:gd name="connsiteY4" fmla="*/ 154164 h 738033"/>
              <a:gd name="connsiteX5" fmla="*/ 3363249 w 3401913"/>
              <a:gd name="connsiteY5" fmla="*/ 621256 h 738033"/>
              <a:gd name="connsiteX6" fmla="*/ 3186941 w 3401913"/>
              <a:gd name="connsiteY6" fmla="*/ 738033 h 738033"/>
              <a:gd name="connsiteX7" fmla="*/ 1648749 w 3401913"/>
              <a:gd name="connsiteY7" fmla="*/ 732712 h 738033"/>
              <a:gd name="connsiteX8" fmla="*/ 245865 w 3401913"/>
              <a:gd name="connsiteY8" fmla="*/ 711838 h 738033"/>
              <a:gd name="connsiteX9" fmla="*/ 24313 w 3401913"/>
              <a:gd name="connsiteY9" fmla="*/ 545056 h 738033"/>
              <a:gd name="connsiteX10" fmla="*/ 24312 w 3401913"/>
              <a:gd name="connsiteY10" fmla="*/ 232745 h 738033"/>
              <a:gd name="connsiteX0" fmla="*/ 24312 w 3376653"/>
              <a:gd name="connsiteY0" fmla="*/ 232745 h 738033"/>
              <a:gd name="connsiteX1" fmla="*/ 233958 w 3376653"/>
              <a:gd name="connsiteY1" fmla="*/ 37387 h 738033"/>
              <a:gd name="connsiteX2" fmla="*/ 1584455 w 3376653"/>
              <a:gd name="connsiteY2" fmla="*/ 6431 h 738033"/>
              <a:gd name="connsiteX3" fmla="*/ 2874997 w 3376653"/>
              <a:gd name="connsiteY3" fmla="*/ 23099 h 738033"/>
              <a:gd name="connsiteX4" fmla="*/ 3303718 w 3376653"/>
              <a:gd name="connsiteY4" fmla="*/ 154164 h 738033"/>
              <a:gd name="connsiteX5" fmla="*/ 3363249 w 3376653"/>
              <a:gd name="connsiteY5" fmla="*/ 621256 h 738033"/>
              <a:gd name="connsiteX6" fmla="*/ 3186941 w 3376653"/>
              <a:gd name="connsiteY6" fmla="*/ 738033 h 738033"/>
              <a:gd name="connsiteX7" fmla="*/ 1648749 w 3376653"/>
              <a:gd name="connsiteY7" fmla="*/ 732712 h 738033"/>
              <a:gd name="connsiteX8" fmla="*/ 245865 w 3376653"/>
              <a:gd name="connsiteY8" fmla="*/ 711838 h 738033"/>
              <a:gd name="connsiteX9" fmla="*/ 24313 w 3376653"/>
              <a:gd name="connsiteY9" fmla="*/ 545056 h 738033"/>
              <a:gd name="connsiteX10" fmla="*/ 24312 w 3376653"/>
              <a:gd name="connsiteY10" fmla="*/ 232745 h 738033"/>
              <a:gd name="connsiteX0" fmla="*/ 24312 w 3376653"/>
              <a:gd name="connsiteY0" fmla="*/ 232745 h 742732"/>
              <a:gd name="connsiteX1" fmla="*/ 233958 w 3376653"/>
              <a:gd name="connsiteY1" fmla="*/ 37387 h 742732"/>
              <a:gd name="connsiteX2" fmla="*/ 1584455 w 3376653"/>
              <a:gd name="connsiteY2" fmla="*/ 6431 h 742732"/>
              <a:gd name="connsiteX3" fmla="*/ 2874997 w 3376653"/>
              <a:gd name="connsiteY3" fmla="*/ 23099 h 742732"/>
              <a:gd name="connsiteX4" fmla="*/ 3303718 w 3376653"/>
              <a:gd name="connsiteY4" fmla="*/ 154164 h 742732"/>
              <a:gd name="connsiteX5" fmla="*/ 3363249 w 3376653"/>
              <a:gd name="connsiteY5" fmla="*/ 621256 h 742732"/>
              <a:gd name="connsiteX6" fmla="*/ 3186941 w 3376653"/>
              <a:gd name="connsiteY6" fmla="*/ 738033 h 742732"/>
              <a:gd name="connsiteX7" fmla="*/ 1648749 w 3376653"/>
              <a:gd name="connsiteY7" fmla="*/ 732712 h 742732"/>
              <a:gd name="connsiteX8" fmla="*/ 245865 w 3376653"/>
              <a:gd name="connsiteY8" fmla="*/ 711838 h 742732"/>
              <a:gd name="connsiteX9" fmla="*/ 24313 w 3376653"/>
              <a:gd name="connsiteY9" fmla="*/ 545056 h 742732"/>
              <a:gd name="connsiteX10" fmla="*/ 24312 w 3376653"/>
              <a:gd name="connsiteY10" fmla="*/ 232745 h 742732"/>
              <a:gd name="connsiteX0" fmla="*/ 24312 w 3376653"/>
              <a:gd name="connsiteY0" fmla="*/ 232745 h 739558"/>
              <a:gd name="connsiteX1" fmla="*/ 233958 w 3376653"/>
              <a:gd name="connsiteY1" fmla="*/ 37387 h 739558"/>
              <a:gd name="connsiteX2" fmla="*/ 1584455 w 3376653"/>
              <a:gd name="connsiteY2" fmla="*/ 6431 h 739558"/>
              <a:gd name="connsiteX3" fmla="*/ 2874997 w 3376653"/>
              <a:gd name="connsiteY3" fmla="*/ 23099 h 739558"/>
              <a:gd name="connsiteX4" fmla="*/ 3303718 w 3376653"/>
              <a:gd name="connsiteY4" fmla="*/ 154164 h 739558"/>
              <a:gd name="connsiteX5" fmla="*/ 3363249 w 3376653"/>
              <a:gd name="connsiteY5" fmla="*/ 621256 h 739558"/>
              <a:gd name="connsiteX6" fmla="*/ 3186941 w 3376653"/>
              <a:gd name="connsiteY6" fmla="*/ 738033 h 739558"/>
              <a:gd name="connsiteX7" fmla="*/ 1648749 w 3376653"/>
              <a:gd name="connsiteY7" fmla="*/ 732712 h 739558"/>
              <a:gd name="connsiteX8" fmla="*/ 245865 w 3376653"/>
              <a:gd name="connsiteY8" fmla="*/ 711838 h 739558"/>
              <a:gd name="connsiteX9" fmla="*/ 24313 w 3376653"/>
              <a:gd name="connsiteY9" fmla="*/ 545056 h 739558"/>
              <a:gd name="connsiteX10" fmla="*/ 24312 w 3376653"/>
              <a:gd name="connsiteY10" fmla="*/ 232745 h 739558"/>
              <a:gd name="connsiteX0" fmla="*/ 24312 w 3382447"/>
              <a:gd name="connsiteY0" fmla="*/ 232745 h 738033"/>
              <a:gd name="connsiteX1" fmla="*/ 233958 w 3382447"/>
              <a:gd name="connsiteY1" fmla="*/ 37387 h 738033"/>
              <a:gd name="connsiteX2" fmla="*/ 1584455 w 3382447"/>
              <a:gd name="connsiteY2" fmla="*/ 6431 h 738033"/>
              <a:gd name="connsiteX3" fmla="*/ 2874997 w 3382447"/>
              <a:gd name="connsiteY3" fmla="*/ 23099 h 738033"/>
              <a:gd name="connsiteX4" fmla="*/ 3303718 w 3382447"/>
              <a:gd name="connsiteY4" fmla="*/ 154164 h 738033"/>
              <a:gd name="connsiteX5" fmla="*/ 3370393 w 3382447"/>
              <a:gd name="connsiteY5" fmla="*/ 583156 h 738033"/>
              <a:gd name="connsiteX6" fmla="*/ 3186941 w 3382447"/>
              <a:gd name="connsiteY6" fmla="*/ 738033 h 738033"/>
              <a:gd name="connsiteX7" fmla="*/ 1648749 w 3382447"/>
              <a:gd name="connsiteY7" fmla="*/ 732712 h 738033"/>
              <a:gd name="connsiteX8" fmla="*/ 245865 w 3382447"/>
              <a:gd name="connsiteY8" fmla="*/ 711838 h 738033"/>
              <a:gd name="connsiteX9" fmla="*/ 24313 w 3382447"/>
              <a:gd name="connsiteY9" fmla="*/ 545056 h 738033"/>
              <a:gd name="connsiteX10" fmla="*/ 24312 w 3382447"/>
              <a:gd name="connsiteY10" fmla="*/ 232745 h 738033"/>
              <a:gd name="connsiteX0" fmla="*/ 24312 w 3365879"/>
              <a:gd name="connsiteY0" fmla="*/ 232745 h 738033"/>
              <a:gd name="connsiteX1" fmla="*/ 233958 w 3365879"/>
              <a:gd name="connsiteY1" fmla="*/ 37387 h 738033"/>
              <a:gd name="connsiteX2" fmla="*/ 1584455 w 3365879"/>
              <a:gd name="connsiteY2" fmla="*/ 6431 h 738033"/>
              <a:gd name="connsiteX3" fmla="*/ 2874997 w 3365879"/>
              <a:gd name="connsiteY3" fmla="*/ 23099 h 738033"/>
              <a:gd name="connsiteX4" fmla="*/ 3303718 w 3365879"/>
              <a:gd name="connsiteY4" fmla="*/ 154164 h 738033"/>
              <a:gd name="connsiteX5" fmla="*/ 3348962 w 3365879"/>
              <a:gd name="connsiteY5" fmla="*/ 564106 h 738033"/>
              <a:gd name="connsiteX6" fmla="*/ 3186941 w 3365879"/>
              <a:gd name="connsiteY6" fmla="*/ 738033 h 738033"/>
              <a:gd name="connsiteX7" fmla="*/ 1648749 w 3365879"/>
              <a:gd name="connsiteY7" fmla="*/ 732712 h 738033"/>
              <a:gd name="connsiteX8" fmla="*/ 245865 w 3365879"/>
              <a:gd name="connsiteY8" fmla="*/ 711838 h 738033"/>
              <a:gd name="connsiteX9" fmla="*/ 24313 w 3365879"/>
              <a:gd name="connsiteY9" fmla="*/ 545056 h 738033"/>
              <a:gd name="connsiteX10" fmla="*/ 24312 w 3365879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38033"/>
              <a:gd name="connsiteX1" fmla="*/ 233958 w 3362717"/>
              <a:gd name="connsiteY1" fmla="*/ 37387 h 738033"/>
              <a:gd name="connsiteX2" fmla="*/ 1584455 w 3362717"/>
              <a:gd name="connsiteY2" fmla="*/ 6431 h 738033"/>
              <a:gd name="connsiteX3" fmla="*/ 2874997 w 3362717"/>
              <a:gd name="connsiteY3" fmla="*/ 23099 h 738033"/>
              <a:gd name="connsiteX4" fmla="*/ 3303718 w 3362717"/>
              <a:gd name="connsiteY4" fmla="*/ 154164 h 738033"/>
              <a:gd name="connsiteX5" fmla="*/ 3348962 w 3362717"/>
              <a:gd name="connsiteY5" fmla="*/ 564106 h 738033"/>
              <a:gd name="connsiteX6" fmla="*/ 3186941 w 3362717"/>
              <a:gd name="connsiteY6" fmla="*/ 738033 h 738033"/>
              <a:gd name="connsiteX7" fmla="*/ 1648749 w 3362717"/>
              <a:gd name="connsiteY7" fmla="*/ 732712 h 738033"/>
              <a:gd name="connsiteX8" fmla="*/ 245865 w 3362717"/>
              <a:gd name="connsiteY8" fmla="*/ 711838 h 738033"/>
              <a:gd name="connsiteX9" fmla="*/ 24313 w 3362717"/>
              <a:gd name="connsiteY9" fmla="*/ 545056 h 738033"/>
              <a:gd name="connsiteX10" fmla="*/ 24312 w 3362717"/>
              <a:gd name="connsiteY10" fmla="*/ 232745 h 738033"/>
              <a:gd name="connsiteX0" fmla="*/ 24312 w 3362717"/>
              <a:gd name="connsiteY0" fmla="*/ 232745 h 740414"/>
              <a:gd name="connsiteX1" fmla="*/ 233958 w 3362717"/>
              <a:gd name="connsiteY1" fmla="*/ 37387 h 740414"/>
              <a:gd name="connsiteX2" fmla="*/ 1584455 w 3362717"/>
              <a:gd name="connsiteY2" fmla="*/ 6431 h 740414"/>
              <a:gd name="connsiteX3" fmla="*/ 2874997 w 3362717"/>
              <a:gd name="connsiteY3" fmla="*/ 23099 h 740414"/>
              <a:gd name="connsiteX4" fmla="*/ 3303718 w 3362717"/>
              <a:gd name="connsiteY4" fmla="*/ 154164 h 740414"/>
              <a:gd name="connsiteX5" fmla="*/ 3348962 w 3362717"/>
              <a:gd name="connsiteY5" fmla="*/ 564106 h 740414"/>
              <a:gd name="connsiteX6" fmla="*/ 3058353 w 3362717"/>
              <a:gd name="connsiteY6" fmla="*/ 740414 h 740414"/>
              <a:gd name="connsiteX7" fmla="*/ 1648749 w 3362717"/>
              <a:gd name="connsiteY7" fmla="*/ 732712 h 740414"/>
              <a:gd name="connsiteX8" fmla="*/ 245865 w 3362717"/>
              <a:gd name="connsiteY8" fmla="*/ 711838 h 740414"/>
              <a:gd name="connsiteX9" fmla="*/ 24313 w 3362717"/>
              <a:gd name="connsiteY9" fmla="*/ 545056 h 740414"/>
              <a:gd name="connsiteX10" fmla="*/ 24312 w 3362717"/>
              <a:gd name="connsiteY10" fmla="*/ 232745 h 740414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  <a:gd name="connsiteX0" fmla="*/ 24312 w 3362717"/>
              <a:gd name="connsiteY0" fmla="*/ 232745 h 747590"/>
              <a:gd name="connsiteX1" fmla="*/ 233958 w 3362717"/>
              <a:gd name="connsiteY1" fmla="*/ 37387 h 747590"/>
              <a:gd name="connsiteX2" fmla="*/ 1584455 w 3362717"/>
              <a:gd name="connsiteY2" fmla="*/ 6431 h 747590"/>
              <a:gd name="connsiteX3" fmla="*/ 2874997 w 3362717"/>
              <a:gd name="connsiteY3" fmla="*/ 23099 h 747590"/>
              <a:gd name="connsiteX4" fmla="*/ 3303718 w 3362717"/>
              <a:gd name="connsiteY4" fmla="*/ 154164 h 747590"/>
              <a:gd name="connsiteX5" fmla="*/ 3348962 w 3362717"/>
              <a:gd name="connsiteY5" fmla="*/ 564106 h 747590"/>
              <a:gd name="connsiteX6" fmla="*/ 3058353 w 3362717"/>
              <a:gd name="connsiteY6" fmla="*/ 740414 h 747590"/>
              <a:gd name="connsiteX7" fmla="*/ 1648749 w 3362717"/>
              <a:gd name="connsiteY7" fmla="*/ 732712 h 747590"/>
              <a:gd name="connsiteX8" fmla="*/ 245865 w 3362717"/>
              <a:gd name="connsiteY8" fmla="*/ 711838 h 747590"/>
              <a:gd name="connsiteX9" fmla="*/ 24313 w 3362717"/>
              <a:gd name="connsiteY9" fmla="*/ 545056 h 747590"/>
              <a:gd name="connsiteX10" fmla="*/ 24312 w 3362717"/>
              <a:gd name="connsiteY10" fmla="*/ 232745 h 747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62717" h="747590">
                <a:moveTo>
                  <a:pt x="24312" y="232745"/>
                </a:moveTo>
                <a:cubicBezTo>
                  <a:pt x="50506" y="170632"/>
                  <a:pt x="152795" y="70724"/>
                  <a:pt x="233958" y="37387"/>
                </a:cubicBezTo>
                <a:cubicBezTo>
                  <a:pt x="405875" y="-8269"/>
                  <a:pt x="1056571" y="-3094"/>
                  <a:pt x="1584455" y="6431"/>
                </a:cubicBezTo>
                <a:cubicBezTo>
                  <a:pt x="2059950" y="25481"/>
                  <a:pt x="2586072" y="2446"/>
                  <a:pt x="2874997" y="23099"/>
                </a:cubicBezTo>
                <a:cubicBezTo>
                  <a:pt x="2939491" y="23099"/>
                  <a:pt x="3222756" y="25376"/>
                  <a:pt x="3303718" y="154164"/>
                </a:cubicBezTo>
                <a:cubicBezTo>
                  <a:pt x="3370393" y="312242"/>
                  <a:pt x="3372774" y="458416"/>
                  <a:pt x="3348962" y="564106"/>
                </a:cubicBezTo>
                <a:cubicBezTo>
                  <a:pt x="3294193" y="704800"/>
                  <a:pt x="3160948" y="728507"/>
                  <a:pt x="3058353" y="740414"/>
                </a:cubicBezTo>
                <a:cubicBezTo>
                  <a:pt x="2748029" y="759278"/>
                  <a:pt x="2118617" y="735279"/>
                  <a:pt x="1648749" y="732712"/>
                </a:cubicBezTo>
                <a:cubicBezTo>
                  <a:pt x="1179533" y="720198"/>
                  <a:pt x="688888" y="733877"/>
                  <a:pt x="245865" y="711838"/>
                </a:cubicBezTo>
                <a:cubicBezTo>
                  <a:pt x="174227" y="704695"/>
                  <a:pt x="62413" y="621456"/>
                  <a:pt x="24313" y="545056"/>
                </a:cubicBezTo>
                <a:cubicBezTo>
                  <a:pt x="-1880" y="456828"/>
                  <a:pt x="-13788" y="337642"/>
                  <a:pt x="24312" y="232745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2800" dirty="0" smtClean="0">
                <a:solidFill>
                  <a:srgbClr val="A5A5A5">
                    <a:lumMod val="50000"/>
                  </a:srgbClr>
                </a:solidFill>
                <a:latin typeface="온글잎 밑미 Regular" panose="02000503000000000000" pitchFamily="2" charset="-127"/>
                <a:ea typeface="온글잎 밑미 Regular" panose="02000503000000000000" pitchFamily="2" charset="-127"/>
              </a:rPr>
              <a:t>두 번째</a:t>
            </a:r>
            <a:endParaRPr lang="ko-KR" altLang="en-US" sz="2800" dirty="0">
              <a:solidFill>
                <a:srgbClr val="A5A5A5">
                  <a:lumMod val="50000"/>
                </a:srgbClr>
              </a:solidFill>
              <a:latin typeface="온글잎 밑미 Regular" panose="02000503000000000000" pitchFamily="2" charset="-127"/>
              <a:ea typeface="온글잎 밑미 Regular" panose="02000503000000000000" pitchFamily="2" charset="-127"/>
            </a:endParaRPr>
          </a:p>
        </p:txBody>
      </p:sp>
      <p:pic>
        <p:nvPicPr>
          <p:cNvPr id="8" name="Picture 2" descr="汚れた海のイラスト（環境問題）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93" y="769585"/>
            <a:ext cx="1442609" cy="137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0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5063</TotalTime>
  <Words>525</Words>
  <Application>Microsoft Office PowerPoint</Application>
  <PresentationFormat>화면 슬라이드 쇼(16:9)</PresentationFormat>
  <Paragraphs>143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3" baseType="lpstr">
      <vt:lpstr>상주곶감체</vt:lpstr>
      <vt:lpstr>Calibri Light</vt:lpstr>
      <vt:lpstr>온글잎 밑미 Regular</vt:lpstr>
      <vt:lpstr>Arial</vt:lpstr>
      <vt:lpstr>맑은 고딕</vt:lpstr>
      <vt:lpstr>런드리고딕 Regular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컬러링각티슈</dc:title>
  <dc:creator>떼떼쌤(박주연)</dc:creator>
  <cp:lastModifiedBy>박뿡&amp;김뿡</cp:lastModifiedBy>
  <cp:revision>280</cp:revision>
  <dcterms:created xsi:type="dcterms:W3CDTF">2023-10-15T02:40:52Z</dcterms:created>
  <dcterms:modified xsi:type="dcterms:W3CDTF">2025-02-07T05:57:34Z</dcterms:modified>
</cp:coreProperties>
</file>