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8" r:id="rId3"/>
    <p:sldId id="284" r:id="rId4"/>
    <p:sldId id="260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283" r:id="rId63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3D1"/>
    <a:srgbClr val="013068"/>
    <a:srgbClr val="FFDE2F"/>
    <a:srgbClr val="D73769"/>
    <a:srgbClr val="1A2050"/>
    <a:srgbClr val="77CFDB"/>
    <a:srgbClr val="5658A1"/>
    <a:srgbClr val="333366"/>
    <a:srgbClr val="B9BAD9"/>
    <a:srgbClr val="B3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3" autoAdjust="0"/>
  </p:normalViewPr>
  <p:slideViewPr>
    <p:cSldViewPr>
      <p:cViewPr>
        <p:scale>
          <a:sx n="100" d="100"/>
          <a:sy n="100" d="100"/>
        </p:scale>
        <p:origin x="1068" y="20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7A84A-BD7D-4837-98D9-4669DB279061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F790B-C170-43E5-B9CF-26AC0FB6C5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28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37B6C-0BCB-498A-A2C2-2AE8A7DA6414}" type="datetimeFigureOut">
              <a:rPr lang="ko-KR" altLang="en-US" smtClean="0"/>
              <a:pPr/>
              <a:t>2022-10-11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EDF64-516F-429B-B919-632F200B8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air_01@2x.png"/>
          <p:cNvPicPr>
            <a:picLocks noChangeAspect="1"/>
          </p:cNvPicPr>
          <p:nvPr/>
        </p:nvPicPr>
        <p:blipFill>
          <a:blip r:embed="rId2"/>
          <a:srcRect l="1834" t="2818" r="3" b="2176"/>
          <a:stretch>
            <a:fillRect/>
          </a:stretch>
        </p:blipFill>
        <p:spPr>
          <a:xfrm>
            <a:off x="-59549" y="0"/>
            <a:ext cx="100250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직사각형 5"/>
          <p:cNvSpPr/>
          <p:nvPr/>
        </p:nvSpPr>
        <p:spPr>
          <a:xfrm>
            <a:off x="-15000" y="5572140"/>
            <a:ext cx="9936000" cy="1285860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595282" y="571480"/>
            <a:ext cx="8715436" cy="5715040"/>
          </a:xfrm>
          <a:prstGeom prst="roundRect">
            <a:avLst>
              <a:gd name="adj" fmla="val 1552"/>
            </a:avLst>
          </a:prstGeom>
          <a:solidFill>
            <a:srgbClr val="5658A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738158" y="1285860"/>
            <a:ext cx="8429684" cy="4857784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룹 18"/>
          <p:cNvGrpSpPr/>
          <p:nvPr/>
        </p:nvGrpSpPr>
        <p:grpSpPr>
          <a:xfrm>
            <a:off x="809596" y="-71462"/>
            <a:ext cx="8286808" cy="714356"/>
            <a:chOff x="809596" y="-71462"/>
            <a:chExt cx="8286808" cy="714356"/>
          </a:xfrm>
        </p:grpSpPr>
        <p:sp>
          <p:nvSpPr>
            <p:cNvPr id="17" name="직사각형 16"/>
            <p:cNvSpPr/>
            <p:nvPr/>
          </p:nvSpPr>
          <p:spPr>
            <a:xfrm>
              <a:off x="809596" y="-71462"/>
              <a:ext cx="71438" cy="714356"/>
            </a:xfrm>
            <a:prstGeom prst="rect">
              <a:avLst/>
            </a:prstGeom>
            <a:solidFill>
              <a:srgbClr val="5658A1"/>
            </a:solidFill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solidFill>
              <a:srgbClr val="5658A1"/>
            </a:solidFill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04379" y="1941130"/>
            <a:ext cx="7786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solidFill>
                  <a:schemeClr val="accent5">
                    <a:lumMod val="75000"/>
                  </a:schemeClr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역사 드로잉 </a:t>
            </a:r>
            <a:endParaRPr lang="en-US" altLang="ko-KR" sz="8000" dirty="0">
              <a:solidFill>
                <a:schemeClr val="accent5">
                  <a:lumMod val="75000"/>
                </a:schemeClr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  <a:p>
            <a:pPr algn="ctr"/>
            <a:r>
              <a:rPr lang="ko-KR" altLang="en-US" sz="8000" dirty="0">
                <a:solidFill>
                  <a:srgbClr val="0130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확인 </a:t>
            </a:r>
          </a:p>
        </p:txBody>
      </p:sp>
      <p:sp>
        <p:nvSpPr>
          <p:cNvPr id="7" name="양쪽 모서리가 둥근 사각형 6"/>
          <p:cNvSpPr/>
          <p:nvPr/>
        </p:nvSpPr>
        <p:spPr>
          <a:xfrm>
            <a:off x="595282" y="571480"/>
            <a:ext cx="8715436" cy="500066"/>
          </a:xfrm>
          <a:prstGeom prst="round2SameRect">
            <a:avLst>
              <a:gd name="adj1" fmla="val 13880"/>
              <a:gd name="adj2" fmla="val 0"/>
            </a:avLst>
          </a:prstGeom>
          <a:solidFill>
            <a:srgbClr val="5658A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grpSp>
        <p:nvGrpSpPr>
          <p:cNvPr id="13" name="그룹 12"/>
          <p:cNvGrpSpPr/>
          <p:nvPr/>
        </p:nvGrpSpPr>
        <p:grpSpPr>
          <a:xfrm>
            <a:off x="1023910" y="750075"/>
            <a:ext cx="7858180" cy="142876"/>
            <a:chOff x="1095348" y="732215"/>
            <a:chExt cx="9858444" cy="198000"/>
          </a:xfrm>
        </p:grpSpPr>
        <p:sp>
          <p:nvSpPr>
            <p:cNvPr id="9" name="직사각형 8"/>
            <p:cNvSpPr/>
            <p:nvPr/>
          </p:nvSpPr>
          <p:spPr>
            <a:xfrm>
              <a:off x="1095348" y="732215"/>
              <a:ext cx="3714776" cy="198000"/>
            </a:xfrm>
            <a:prstGeom prst="rect">
              <a:avLst/>
            </a:prstGeom>
            <a:solidFill>
              <a:srgbClr val="33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953000" y="732216"/>
              <a:ext cx="1000132" cy="196454"/>
            </a:xfrm>
            <a:prstGeom prst="rect">
              <a:avLst/>
            </a:prstGeom>
            <a:solidFill>
              <a:srgbClr val="33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096008" y="732215"/>
              <a:ext cx="3714776" cy="198000"/>
            </a:xfrm>
            <a:prstGeom prst="rect">
              <a:avLst/>
            </a:prstGeom>
            <a:solidFill>
              <a:srgbClr val="33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9953660" y="732216"/>
              <a:ext cx="1000132" cy="196454"/>
            </a:xfrm>
            <a:prstGeom prst="rect">
              <a:avLst/>
            </a:prstGeom>
            <a:solidFill>
              <a:srgbClr val="33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738158" y="714356"/>
            <a:ext cx="8429684" cy="108000"/>
            <a:chOff x="738158" y="714356"/>
            <a:chExt cx="8429684" cy="108000"/>
          </a:xfrm>
        </p:grpSpPr>
        <p:sp>
          <p:nvSpPr>
            <p:cNvPr id="14" name="타원 13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solidFill>
              <a:srgbClr val="33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solidFill>
              <a:srgbClr val="33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2595546" y="4714884"/>
            <a:ext cx="4714908" cy="714380"/>
            <a:chOff x="2452670" y="4572008"/>
            <a:chExt cx="5357850" cy="7143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2452670" y="4572008"/>
              <a:ext cx="5357850" cy="714380"/>
            </a:xfrm>
            <a:prstGeom prst="roundRect">
              <a:avLst>
                <a:gd name="adj" fmla="val 50000"/>
              </a:avLst>
            </a:prstGeom>
            <a:solidFill>
              <a:srgbClr val="5658A1"/>
            </a:solidFill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2524107" y="4643446"/>
              <a:ext cx="5205233" cy="571504"/>
            </a:xfrm>
            <a:prstGeom prst="roundRect">
              <a:avLst>
                <a:gd name="adj" fmla="val 50000"/>
              </a:avLst>
            </a:prstGeom>
            <a:solidFill>
              <a:srgbClr val="333366"/>
            </a:solidFill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>
                  <a:solidFill>
                    <a:srgbClr val="FFDE2F"/>
                  </a:solidFill>
                  <a:latin typeface="나눔스퀘어라운드 ExtraBold" pitchFamily="50" charset="-127"/>
                  <a:ea typeface="나눔스퀘어라운드 ExtraBold" pitchFamily="50" charset="-127"/>
                </a:rPr>
                <a:t>색칠하고 내용을 확인해요</a:t>
              </a:r>
              <a:r>
                <a:rPr lang="en-US" altLang="ko-KR" sz="2400" dirty="0">
                  <a:solidFill>
                    <a:srgbClr val="FFDE2F"/>
                  </a:solidFill>
                  <a:latin typeface="나눔스퀘어라운드 ExtraBold" pitchFamily="50" charset="-127"/>
                  <a:ea typeface="나눔스퀘어라운드 ExtraBold" pitchFamily="50" charset="-127"/>
                </a:rPr>
                <a:t>!</a:t>
              </a:r>
              <a:endParaRPr lang="ko-KR" altLang="en-US" sz="24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endParaRPr>
            </a:p>
          </p:txBody>
        </p:sp>
      </p:grp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47722A5E-905B-4441-AE13-6BBD3F168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37" y="4054731"/>
            <a:ext cx="1270322" cy="208891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B7357FD8-DA73-4392-88D9-94F378740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75" y="4264005"/>
            <a:ext cx="1520657" cy="18796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72B9E94-AE18-48F6-B91F-9813199BB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40" y="1141571"/>
            <a:ext cx="1481601" cy="23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순서도: 수행의 시작/종료 72">
            <a:extLst>
              <a:ext uri="{FF2B5EF4-FFF2-40B4-BE49-F238E27FC236}">
                <a16:creationId xmlns:a16="http://schemas.microsoft.com/office/drawing/2014/main" xmlns="" id="{58605F44-0D6D-47DA-9B4A-70EC854E3C61}"/>
              </a:ext>
            </a:extLst>
          </p:cNvPr>
          <p:cNvSpPr/>
          <p:nvPr/>
        </p:nvSpPr>
        <p:spPr>
          <a:xfrm>
            <a:off x="2504436" y="1393872"/>
            <a:ext cx="3528684" cy="54725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토마토 쌤과 함께하는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03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고구려의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(15, 22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부여를 떠난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주몽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 압록강 유역에 세운 나라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건국 신화 있음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26" name="타원 25"/>
          <p:cNvSpPr/>
          <p:nvPr/>
        </p:nvSpPr>
        <p:spPr>
          <a:xfrm>
            <a:off x="809596" y="3195459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068960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5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세기의 전성기로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광개토대왕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정복 활동으로 북쪽 영토를 넓게 차지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그의 아들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장수왕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수도를 평양으로 옮기고 한강  유역을 차지함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왕의 권위를 높이고 백성의 마음을 하나로 모으고자 불교를 받아들여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절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탑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불상 등을 만들었음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고구려 사람들은 무덤 안에 돌을 쌓아 방을 만들고 벽면과 천장에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의식주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종교 등의 모습을 담은 벽화를 남김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무용도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수렵도 등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33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04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신라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(16, 25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196AC05-0C04-4F46-B873-17554AA47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5" y="1451890"/>
            <a:ext cx="7126510" cy="50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48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04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신라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(16, 25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6087862-894A-44A4-A83D-92503B9E1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1451890"/>
            <a:ext cx="7200799" cy="51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5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04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신라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(16, 25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박혁거세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를 중심으로 하는 세력이 경주 지역에 세운 나라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신화 있음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지중왕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이사부를 보내 우산국을 정복해 영토 확장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독도는 우리땅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  <a:p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법흥왕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가야지역까지 세력 확장함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진흥왕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한강 유역 전체를 차지하고 가야를 완전히 정복하여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6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세기 전성기를 맞이함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신라의 고분은 경주 지역으로 많이 남아있고 다양한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금관과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금장식이 발견됨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.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첨성대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는 천체의 움직임을 관측했던 곳으로 알려짐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25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05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삼국통일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3375CB4F-5904-4D19-A5A1-06164E944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5" y="1451890"/>
            <a:ext cx="7126510" cy="5079555"/>
          </a:xfrm>
          <a:prstGeom prst="rect">
            <a:avLst/>
          </a:prstGeom>
        </p:spPr>
      </p:pic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EF5F31BD-EC35-4504-8223-97CFBF5B21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8" y="639309"/>
            <a:ext cx="888545" cy="5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7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05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삼국통일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48FE5E72-9D29-4FEE-8C3F-3619224D5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1451890"/>
            <a:ext cx="7200800" cy="5132506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C34911-761C-41B8-9831-2824917CD4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8" y="639309"/>
            <a:ext cx="888545" cy="5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93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05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삼국통일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신라와 당의 연합군은 </a:t>
            </a:r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무열왕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김춘추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때 백제를 무너뜨리고 </a:t>
            </a:r>
            <a:r>
              <a:rPr lang="ko-KR" altLang="en-US" sz="220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문무왕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때고구려를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멸망시킴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김유신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신라군을 이끌고 황산벌 전투에서 백제군을 물리치고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사비성을 함락하는 등 삼국통일에 앞장섬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당이 한반도 전체를 차지하려 하자 신라는 고구려 유민들과 힘을 합쳐 당을 몰아내고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삼국통일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이룸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신라의 삼국통일은 최초의 통일이지만 다른 나라의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힘을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빌렸다는 한계가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있음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00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06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발해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(20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7C036476-0201-43A3-8B96-315DFF628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5" y="1451890"/>
            <a:ext cx="7126510" cy="5079555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AB2A1D0-8AEE-438F-8580-27F208F0E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8" y="639309"/>
            <a:ext cx="888545" cy="5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38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06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발해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(20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BF25465-234A-4463-ACB9-A85F1D970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1" cy="5132507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E72EF085-689C-4BE7-8897-874E61CC6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8" y="639309"/>
            <a:ext cx="888545" cy="5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06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발해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(20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고구려 장군 출신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대조영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고구려 유민과 말갈족을 이끌고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동모산 일대에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발해를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세움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발해는 고구려 문화를 바탕으로 주변의 문화를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흡수하여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독자적인 문화를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이룸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일본과도 활발하게 교류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9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세기에 이르러 발해는 고구려의 옛 땅을 대부분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회복하고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이후에는 </a:t>
            </a:r>
            <a:r>
              <a:rPr lang="en-US" altLang="ko-KR" sz="2200" smtClean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‘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해동성국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’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이라고 불림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발해의 수도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상경성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일대에서는 탑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불상 등의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문화유산이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발견되어 불교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문화가 발달했음을 알 수 있음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11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01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고조선의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(10~12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BC19C21-7080-4CE1-8DF6-B37B8AB46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73" y="1451890"/>
            <a:ext cx="7202253" cy="51335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07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고려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(33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8E81982-346B-4E2D-A410-EE067231A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E27226C6-FF76-4E6A-BFA1-E4D55178F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1" y="566002"/>
            <a:ext cx="449134" cy="6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07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고려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(33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8A162DC3-0FBC-48DB-A728-68DEB2288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1" y="566002"/>
            <a:ext cx="449134" cy="67157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60EB256E-95D6-4953-B8BA-49C0ABA47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1" cy="51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8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07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고려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(33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견훤이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완산주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전주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에서 후백제를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궁예가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송악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개성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에서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후고구려를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세워 신라와 함께 후삼국을 이룸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송악의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호족인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왕건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궁예의 신하로 여러 전투에서 활약하였고</a:t>
            </a:r>
            <a:r>
              <a:rPr lang="en-US" altLang="ko-KR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궁예가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백성을 가혹하게 다스리자 궁예를 몰아내고 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‘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고려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’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를 세움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고려는 고구려를 계승한다는 뜻으로 신라의 항복을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받고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후백제를 물리쳐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후삼국을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통일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태조 왕건은 나라의 질서를 세우고 백성의 생활을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안정시키기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위해 여러가지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정책을 펼침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09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08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고려 청자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(41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E27226C6-FF76-4E6A-BFA1-E4D55178F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1" y="566002"/>
            <a:ext cx="449134" cy="671574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F84F69F-F60D-4F74-A614-C65A52C08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55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08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고려 청자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(41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8A162DC3-0FBC-48DB-A728-68DEB2288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1" y="566002"/>
            <a:ext cx="449134" cy="671574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8744B30B-1860-4E5F-BD31-4628C4F30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1" cy="51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38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08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고려 청자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(41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고려시대에는 공예품인 청자를 만드는 기술이 발전함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고려에서는 독창적인 기술인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상감 기법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활용하여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정교하고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화려한 고려만의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창자를 만듦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오늘날 전해지는 다양한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고려청자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들은 이러한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고려의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독창적이고 수준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높은 공예 기술을 잘 보여 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28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09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조선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(53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5C1E8B4E-B860-4382-AD76-470A5365B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  <p:pic>
        <p:nvPicPr>
          <p:cNvPr id="12" name="그림 11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86A8C30-760A-4F36-AC85-7152656A9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45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09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조선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(53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190B24F-C83B-43FA-B050-F5A3022A0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1BF98AA3-A1D2-448C-BECD-58D4A30A1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1" cy="51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53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09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조선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(53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고려 말 권문세족에게 땅과 곡식을 뺏겨 백성들이 살기 어려워 짐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위화도 회군을 계기로 권력을 잡은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이성계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와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신진 사대부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는 토지 제도를 개혁하고 백성들의 삶을 안정시키고자 노력함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태조 이성계는 고조선을 잇는다는 뜻에서 나라 이름을 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‘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조선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＇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이라고 하고 수도를 개경에서 한양으로 옮김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조선은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유교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를 바탕으로 나라를 세웠고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숭례문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종묘 등을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만들고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나라를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운영하는 데 필요한 여러 제도를 마련함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10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훈민정음 창제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(55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그림 11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86A8C30-760A-4F36-AC85-7152656A9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79196ED-A929-434F-9A0B-60F70ECF97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2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01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고조선의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(10~12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73C11CF-6F15-44A8-9612-E0BD5707E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0" y="1445952"/>
            <a:ext cx="7122659" cy="50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8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10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훈민정음 창제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(55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190B24F-C83B-43FA-B050-F5A3022A0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C03C84-7B0C-47B8-840A-C60A9DB30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1" cy="51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5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10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훈민정음 창제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(55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세종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집현전을 설치하고 글자를 몰라 어려움을 겪는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백성을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위해 </a:t>
            </a:r>
            <a:r>
              <a:rPr lang="ko-KR" altLang="en-US" sz="2200" smtClean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훈민정음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창제함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훈민정음은 조선 시대에 민족 문화가 발전하는 밑바탕이 되었고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읽고 쓰기 편리한 과학적이고 독창적인 문자임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세종은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과학 기술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의 발달에도 많은 관심을 기우려 </a:t>
            </a:r>
            <a:r>
              <a:rPr lang="ko-KR" altLang="en-US" sz="220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장영실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비롯한 신하들과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혼천의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간의 등을 만들었음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앙부일구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측우기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자격루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등을 만들었고 농사 직설을 편찬하여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농업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발전에도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이바지함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0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11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임진왜란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(63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그림 11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86A8C30-760A-4F36-AC85-7152656A9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F7F5B680-1B22-4001-9826-47BDCABF2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1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11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임진왜란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(63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190B24F-C83B-43FA-B050-F5A3022A0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558F815-5B36-4191-95A1-894989D8F8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1" cy="51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8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11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임진왜란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(63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일본에서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도요토미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히데요시가 통일한 후 명을 공격하는 길을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빌려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달라는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구실로 조선을 침략함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임진왜란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준비가 안 된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조선은 속수무책으로 당했고 선조는 북쪽의 의주로 피란을 감 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-&gt;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많은 백성이 고통을 겪음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이순신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 이끄는 수군은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판옥선과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거북선을 이용해 일본군을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크게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무찌르고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한산도 대첩에서도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학익진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으로 대승을 거둠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전국 각지의 의병이 일어나 일본군에 맞서 싸웠고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행주대첩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등에서 승리를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거둠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.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이순신은 모든 전투에서 승리했으나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노량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해전에서 전사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.</a:t>
            </a: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55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12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병자호란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(69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그림 11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86A8C30-760A-4F36-AC85-7152656A9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8C6D9B4A-5901-4D4C-9247-F77CE0BF76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0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12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병자호란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(69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190B24F-C83B-43FA-B050-F5A3022A0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B528ABE-CFA0-4404-AEF8-CD836762F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2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12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병자호란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(69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광해군은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후금과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명 사이에서 중립 외교를 펼침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광해군을 내쫓고 왕이 된 인조는 명을 가까이 하고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후금을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멀리하는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정책을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펼치고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후금은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조선을 침략함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더욱 강해진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후금은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나라 이름을 청으로 바꾸고 조선에게 신하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관계를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요구하고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이를 거절하자 조선을 침략함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병자호란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청과 화해하자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싸워야 한다는 의견이 대립되었으니 끝까지 싸우겠다는 의견에 따라 큰 피해를 보고 남한산성에서 굴욕적인 항복을 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72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13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수원화성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(85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그림 11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86A8C30-760A-4F36-AC85-7152656A9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208C6F3-F988-449E-AAC8-1191C56F5D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27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13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수원화성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(85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도박장, 방이(가) 표시된 사진&#10;&#10;자동 생성된 설명">
            <a:extLst>
              <a:ext uri="{FF2B5EF4-FFF2-40B4-BE49-F238E27FC236}">
                <a16:creationId xmlns:a16="http://schemas.microsoft.com/office/drawing/2014/main" xmlns="" id="{6190B24F-C83B-43FA-B050-F5A3022A0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7" y="682829"/>
            <a:ext cx="700936" cy="54373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B98A17CE-C095-4111-B3B8-B19DB1ADD4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01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고조선의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(10~12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341053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청동기 문화가 한반도와 주변에 퍼지면서 우리 역사 속 최초의 국가인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고조선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 건국함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고조선의 건국신화에 따르면 환웅이 내려와 인간이 된 곰과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혼인해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낳은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사람이 바로 </a:t>
            </a:r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단군왕검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이라고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탁자식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고인돌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비파형 동검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미송리식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토기의 분포를 통해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고조선의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문화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범위를 알 수 있음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고조선은 사회 질서를 유지하기 위해 </a:t>
            </a:r>
            <a:r>
              <a:rPr lang="en-US" altLang="ko-KR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8</a:t>
            </a:r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조법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만들었음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13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수원화성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(85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영조의 뒤를 이어 왕위에 오른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정조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는 탕평책을 이어가며 개혁을 실시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규장각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설치하여 자신의 개혁 정치를 뒷받침할 관리를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길러내고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신분을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뛰어넘어 인재를 뽑음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여러 상인이 자유롭게 장사를 할 수 있도록 돕고 노비에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대한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차별을 줄이고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여러 제도를 정비함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경제의 중심지로 삼기 위해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수원 화성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건설하였고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화성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건설에는 </a:t>
            </a:r>
            <a:r>
              <a:rPr lang="ko-KR" altLang="en-US" sz="2200" smtClean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정약용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의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거중기가 사용되어 건축 시간을 단축하는데 도움을 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42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14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강화도 조약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(99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F51B6EF-3B2D-45E9-B014-7A67CEFC4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A05FDC9C-1710-4D5A-B6E5-E7249889F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45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14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강화도 조약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(99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41BCF2C5-58A1-4BD5-8244-CAD91A99F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A0D9CE8-7B6B-49EF-B227-EED0B554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518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14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강화도 조약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(99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흥선 대원군이 물러나고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고종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 나라를 직접 다스리면서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외국과의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교류가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활발해짐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일본은 강화도를 침입해 무력으로 조선에 통상을 요구하고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조선은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어쩔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수 없이 조약을 맺고 개항함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강화도 조약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강화도 조약은 조선이 외국과 맺은 최초의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근대적 조약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이지만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그 내용은 조선에 불리한 </a:t>
            </a:r>
            <a:r>
              <a:rPr lang="ko-KR" altLang="en-US" sz="2200" dirty="0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불평등 조약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이었음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.</a:t>
            </a: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099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15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동학농민운동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6A5BE8B-3A23-4672-9948-A4EC80E92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8A1E47B-5962-47C8-A941-5112A3D9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8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15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동학농민운동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4E02EE6-097C-4598-BC41-86390BCE7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FEAB92A2-070B-482E-AF1C-25A292A37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88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15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동학농민운동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일부 양반과 지방 관리의 수탈이 더해져 농민들의 삶이 어려워 짐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사람은 모두가 평등하다고 주장하는 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동학</a:t>
            </a:r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 농민들 사이에서 </a:t>
            </a:r>
            <a:r>
              <a:rPr lang="ko-KR" altLang="en-US" sz="220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퍼지고</a:t>
            </a:r>
            <a:r>
              <a:rPr lang="en-US" altLang="ko-KR" sz="2200" smtClean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smtClean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고부 </a:t>
            </a:r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군수의 횡포에 맞서 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전봉준</a:t>
            </a:r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중심으로 한 농민들이 봉기함</a:t>
            </a:r>
            <a:r>
              <a:rPr lang="en-US" altLang="ko-KR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.</a:t>
            </a:r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 </a:t>
            </a:r>
            <a:endParaRPr lang="en-US" altLang="ko-KR" sz="2200" dirty="0"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509120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동학농민운동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비록 패했으나 각 종 부패를 없애고 외세에 저항하기 위한 운동이었음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</a:t>
            </a: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561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16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을미사변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아관파천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197CA85-965F-4164-9CEE-9620A1D76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48070"/>
            <a:ext cx="7126512" cy="507955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699179D7-F613-417E-A5A4-B898DE3E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302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16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을미사변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아관파천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CD53A7DF-E490-40EF-A7C0-1F578C6EF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03BD8740-8111-4150-93AC-7CDC2F7D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79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16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을미사변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아관파천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(109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청일 전쟁에서 승리한 일본이 조선의 정치에 깊이 간섭하자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고종과 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명성황후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는 외교적 노력으로 일본을 견제하려 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502169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일본은 위기를 느끼고 명성황후를 시해함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을미사변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고종은 일본의 위협에서 벗어나기 위해 러시아 공사관을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피신하여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머무름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아관파천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01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02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백제의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(14, 23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4" name="그림 3" descr="지도이(가) 표시된 사진&#10;&#10;자동 생성된 설명">
            <a:extLst>
              <a:ext uri="{FF2B5EF4-FFF2-40B4-BE49-F238E27FC236}">
                <a16:creationId xmlns:a16="http://schemas.microsoft.com/office/drawing/2014/main" xmlns="" id="{E84B828E-87FC-4B27-952C-991E30F46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90" y="1451890"/>
            <a:ext cx="7152420" cy="509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7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17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안중근 의거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(115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C682D36-BC91-4A04-9F63-9A4DFD0E2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2E17D74-CB93-4A3C-A7A2-6B862670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209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17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안중근 의거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(115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338BFCF-369D-4642-8B18-4C797FD86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646BC5F-63EE-4B63-9B76-F25C2538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79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17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안중근 의거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(115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을사늑약 체결 이후 일본의 침략이 본격화 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안중근</a:t>
            </a:r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학교를 세워 민족의 힘과 실력을 키우고자 하였고</a:t>
            </a:r>
            <a:r>
              <a:rPr lang="en-US" altLang="ko-KR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의병을 </a:t>
            </a:r>
            <a:r>
              <a:rPr lang="ko-KR" altLang="en-US" sz="2200" smtClean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모아 </a:t>
            </a:r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국내 진입 작전을 펼침</a:t>
            </a:r>
            <a:endParaRPr lang="en-US" altLang="ko-KR" sz="2200" dirty="0"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안중근은 우리나라를 침략하는 데 앞장선 이토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히로부미를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하얼빈역에서 처단함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안중근은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뤼순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감옥에 갇혀 사형을 선고 받았으나 끝까지 민족의 독립을 마음 속에 새김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321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18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3.1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운동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(120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2E17D74-CB93-4A3C-A7A2-6B862670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AAF7CAF-BB86-48B4-B350-32C7BF2BB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58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18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3.1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운동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(120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646BC5F-63EE-4B63-9B76-F25C2538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A93CE60-724B-4619-937F-7500FD64D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420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18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3.1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운동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(120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1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차세계대전 이후 식민지들이 독립하자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종교계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대표들과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학생들은 고종의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장례식을 계기로 만세 시위를 하기로 계획함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1919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년 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3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월 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1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서울에서 독립 선언식을 하고 시민들은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탑골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공원에서 만세 시위를 벌임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(</a:t>
            </a:r>
            <a:r>
              <a:rPr lang="en-US" altLang="ko-KR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3.1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운동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)</a:t>
            </a: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만세 시위는 전국적으로 퍼져 나가고 이화 학당에 다니던 </a:t>
            </a:r>
            <a:r>
              <a:rPr lang="ko-KR" altLang="en-US" sz="220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유관순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천안으로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내려가 만세 시위를 하다 감옥에서 순국함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윤동주와 같은 시인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학자들도 글과 교육을 우리나라의 독립의 필요성을 방방곡곡에 알리고자 노력함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98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19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윤봉길 의거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대한민국 임시 정부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(128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2E17D74-CB93-4A3C-A7A2-6B862670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85AB417-586F-4921-9C68-F480C52A2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41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19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윤봉길 의거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대한민국 임시 정부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(128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646BC5F-63EE-4B63-9B76-F25C2538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1ECC0F4-F095-4BE0-84E6-80806F907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112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19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윤봉길 의거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대한민국 임시 정부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(128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273811" y="1486762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3.1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운동이후 중국 상하이에서 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대한민국 임시 정부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가 수립됨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대한민국 임시 정부는 독립운동을 지휘하기 위해 자금을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모으고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여러 외교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활동을 펼침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김구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가 조직한 한인 애국단의 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윤봉길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 일본군의 상하이 점령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축하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기념행사를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하는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홍커우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공원에 폭탄을 던짐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759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20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8.15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 광복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(133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2E17D74-CB93-4A3C-A7A2-6B862670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72B41193-8760-49F8-B5D7-4039D2962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4" y="1451890"/>
            <a:ext cx="7126512" cy="50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2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02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백제의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(14, 23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4" name="그림 3" descr="지도이(가) 표시된 사진&#10;&#10;자동 생성된 설명">
            <a:extLst>
              <a:ext uri="{FF2B5EF4-FFF2-40B4-BE49-F238E27FC236}">
                <a16:creationId xmlns:a16="http://schemas.microsoft.com/office/drawing/2014/main" xmlns="" id="{AF6CADD7-452F-42E8-A02E-3EEF515C9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1451890"/>
            <a:ext cx="7200800" cy="51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183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20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8.15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 광복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(133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646BC5F-63EE-4B63-9B76-F25C2538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3" y="714356"/>
            <a:ext cx="420266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265AB1D-6E52-4FB2-8541-5AD94F3FB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9" y="1451890"/>
            <a:ext cx="7200802" cy="51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6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20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8.15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 광복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(133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273811" y="1486762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1945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년 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8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월 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15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일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우리 민족은 </a:t>
            </a:r>
            <a:r>
              <a:rPr lang="ko-KR" altLang="en-US" sz="2200" dirty="0">
                <a:solidFill>
                  <a:schemeClr val="accent2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광복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을 맞이함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광복은 독립을 위한 우리 민족의 끊임없는 노력의 결과이자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제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2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차 세계 대전에서 연합국이 승리한 결과임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광복 직후 많은 사람들이 만세를 불렀고 많은 </a:t>
            </a:r>
            <a:r>
              <a:rPr lang="ko-KR" altLang="en-US" sz="220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독립운동가가 </a:t>
            </a:r>
            <a:r>
              <a:rPr lang="ko-KR" altLang="en-US" sz="2200" smtClean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풀려나와 광복의 </a:t>
            </a:r>
            <a:r>
              <a:rPr lang="ko-KR" altLang="en-US" sz="2200" dirty="0"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기쁨을 누림</a:t>
            </a:r>
            <a:endParaRPr lang="en-US" altLang="ko-KR" sz="2200" dirty="0"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34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D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6150" y="3857628"/>
            <a:ext cx="639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6E6459"/>
                </a:solidFill>
                <a:latin typeface="+mj-ea"/>
                <a:ea typeface="+mj-ea"/>
              </a:rPr>
              <a:t>http://www.i-scream.co.kr</a:t>
            </a:r>
            <a:endParaRPr lang="ko-KR" altLang="en-US" sz="1600" b="1" dirty="0">
              <a:solidFill>
                <a:srgbClr val="6E6459"/>
              </a:solidFill>
              <a:latin typeface="+mj-ea"/>
              <a:ea typeface="+mj-ea"/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3667116" y="2571744"/>
            <a:ext cx="2559050" cy="1216025"/>
            <a:chOff x="2993" y="1490"/>
            <a:chExt cx="1612" cy="766"/>
          </a:xfrm>
        </p:grpSpPr>
        <p:sp>
          <p:nvSpPr>
            <p:cNvPr id="1029" name="AutoShape 5"/>
            <p:cNvSpPr>
              <a:spLocks noChangeAspect="1" noChangeArrowheads="1" noTextEdit="1"/>
            </p:cNvSpPr>
            <p:nvPr/>
          </p:nvSpPr>
          <p:spPr bwMode="auto">
            <a:xfrm>
              <a:off x="2993" y="1490"/>
              <a:ext cx="1612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3819" y="1490"/>
              <a:ext cx="256" cy="284"/>
            </a:xfrm>
            <a:custGeom>
              <a:avLst/>
              <a:gdLst/>
              <a:ahLst/>
              <a:cxnLst>
                <a:cxn ang="0">
                  <a:pos x="242" y="84"/>
                </a:cxn>
                <a:cxn ang="0">
                  <a:pos x="254" y="62"/>
                </a:cxn>
                <a:cxn ang="0">
                  <a:pos x="256" y="48"/>
                </a:cxn>
                <a:cxn ang="0">
                  <a:pos x="250" y="34"/>
                </a:cxn>
                <a:cxn ang="0">
                  <a:pos x="246" y="28"/>
                </a:cxn>
                <a:cxn ang="0">
                  <a:pos x="234" y="20"/>
                </a:cxn>
                <a:cxn ang="0">
                  <a:pos x="216" y="16"/>
                </a:cxn>
                <a:cxn ang="0">
                  <a:pos x="206" y="18"/>
                </a:cxn>
                <a:cxn ang="0">
                  <a:pos x="142" y="34"/>
                </a:cxn>
                <a:cxn ang="0">
                  <a:pos x="116" y="34"/>
                </a:cxn>
                <a:cxn ang="0">
                  <a:pos x="94" y="28"/>
                </a:cxn>
                <a:cxn ang="0">
                  <a:pos x="70" y="18"/>
                </a:cxn>
                <a:cxn ang="0">
                  <a:pos x="52" y="6"/>
                </a:cxn>
                <a:cxn ang="0">
                  <a:pos x="46" y="4"/>
                </a:cxn>
                <a:cxn ang="0">
                  <a:pos x="30" y="0"/>
                </a:cxn>
                <a:cxn ang="0">
                  <a:pos x="22" y="0"/>
                </a:cxn>
                <a:cxn ang="0">
                  <a:pos x="12" y="4"/>
                </a:cxn>
                <a:cxn ang="0">
                  <a:pos x="2" y="20"/>
                </a:cxn>
                <a:cxn ang="0">
                  <a:pos x="0" y="28"/>
                </a:cxn>
                <a:cxn ang="0">
                  <a:pos x="2" y="44"/>
                </a:cxn>
                <a:cxn ang="0">
                  <a:pos x="6" y="48"/>
                </a:cxn>
                <a:cxn ang="0">
                  <a:pos x="34" y="80"/>
                </a:cxn>
                <a:cxn ang="0">
                  <a:pos x="68" y="98"/>
                </a:cxn>
                <a:cxn ang="0">
                  <a:pos x="100" y="106"/>
                </a:cxn>
                <a:cxn ang="0">
                  <a:pos x="126" y="110"/>
                </a:cxn>
                <a:cxn ang="0">
                  <a:pos x="128" y="110"/>
                </a:cxn>
                <a:cxn ang="0">
                  <a:pos x="128" y="112"/>
                </a:cxn>
                <a:cxn ang="0">
                  <a:pos x="116" y="160"/>
                </a:cxn>
                <a:cxn ang="0">
                  <a:pos x="112" y="178"/>
                </a:cxn>
                <a:cxn ang="0">
                  <a:pos x="154" y="204"/>
                </a:cxn>
                <a:cxn ang="0">
                  <a:pos x="180" y="230"/>
                </a:cxn>
                <a:cxn ang="0">
                  <a:pos x="186" y="236"/>
                </a:cxn>
                <a:cxn ang="0">
                  <a:pos x="192" y="250"/>
                </a:cxn>
                <a:cxn ang="0">
                  <a:pos x="194" y="266"/>
                </a:cxn>
                <a:cxn ang="0">
                  <a:pos x="190" y="278"/>
                </a:cxn>
                <a:cxn ang="0">
                  <a:pos x="184" y="284"/>
                </a:cxn>
                <a:cxn ang="0">
                  <a:pos x="194" y="266"/>
                </a:cxn>
                <a:cxn ang="0">
                  <a:pos x="196" y="250"/>
                </a:cxn>
                <a:cxn ang="0">
                  <a:pos x="196" y="250"/>
                </a:cxn>
                <a:cxn ang="0">
                  <a:pos x="194" y="236"/>
                </a:cxn>
                <a:cxn ang="0">
                  <a:pos x="194" y="212"/>
                </a:cxn>
                <a:cxn ang="0">
                  <a:pos x="194" y="186"/>
                </a:cxn>
                <a:cxn ang="0">
                  <a:pos x="208" y="134"/>
                </a:cxn>
                <a:cxn ang="0">
                  <a:pos x="222" y="108"/>
                </a:cxn>
                <a:cxn ang="0">
                  <a:pos x="242" y="84"/>
                </a:cxn>
              </a:cxnLst>
              <a:rect l="0" t="0" r="r" b="b"/>
              <a:pathLst>
                <a:path w="256" h="284">
                  <a:moveTo>
                    <a:pt x="242" y="84"/>
                  </a:moveTo>
                  <a:lnTo>
                    <a:pt x="242" y="84"/>
                  </a:lnTo>
                  <a:lnTo>
                    <a:pt x="250" y="74"/>
                  </a:lnTo>
                  <a:lnTo>
                    <a:pt x="254" y="62"/>
                  </a:lnTo>
                  <a:lnTo>
                    <a:pt x="256" y="56"/>
                  </a:lnTo>
                  <a:lnTo>
                    <a:pt x="256" y="48"/>
                  </a:lnTo>
                  <a:lnTo>
                    <a:pt x="254" y="42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46" y="28"/>
                  </a:lnTo>
                  <a:lnTo>
                    <a:pt x="240" y="22"/>
                  </a:lnTo>
                  <a:lnTo>
                    <a:pt x="234" y="20"/>
                  </a:lnTo>
                  <a:lnTo>
                    <a:pt x="228" y="18"/>
                  </a:lnTo>
                  <a:lnTo>
                    <a:pt x="216" y="16"/>
                  </a:lnTo>
                  <a:lnTo>
                    <a:pt x="206" y="18"/>
                  </a:lnTo>
                  <a:lnTo>
                    <a:pt x="206" y="18"/>
                  </a:lnTo>
                  <a:lnTo>
                    <a:pt x="172" y="28"/>
                  </a:lnTo>
                  <a:lnTo>
                    <a:pt x="142" y="34"/>
                  </a:lnTo>
                  <a:lnTo>
                    <a:pt x="128" y="34"/>
                  </a:lnTo>
                  <a:lnTo>
                    <a:pt x="116" y="34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80" y="24"/>
                  </a:lnTo>
                  <a:lnTo>
                    <a:pt x="70" y="18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20" y="66"/>
                  </a:lnTo>
                  <a:lnTo>
                    <a:pt x="34" y="80"/>
                  </a:lnTo>
                  <a:lnTo>
                    <a:pt x="50" y="90"/>
                  </a:lnTo>
                  <a:lnTo>
                    <a:pt x="68" y="98"/>
                  </a:lnTo>
                  <a:lnTo>
                    <a:pt x="84" y="104"/>
                  </a:lnTo>
                  <a:lnTo>
                    <a:pt x="100" y="106"/>
                  </a:lnTo>
                  <a:lnTo>
                    <a:pt x="126" y="110"/>
                  </a:lnTo>
                  <a:lnTo>
                    <a:pt x="126" y="110"/>
                  </a:lnTo>
                  <a:lnTo>
                    <a:pt x="128" y="110"/>
                  </a:lnTo>
                  <a:lnTo>
                    <a:pt x="128" y="110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0" y="142"/>
                  </a:lnTo>
                  <a:lnTo>
                    <a:pt x="116" y="160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34" y="190"/>
                  </a:lnTo>
                  <a:lnTo>
                    <a:pt x="154" y="204"/>
                  </a:lnTo>
                  <a:lnTo>
                    <a:pt x="168" y="216"/>
                  </a:lnTo>
                  <a:lnTo>
                    <a:pt x="180" y="230"/>
                  </a:lnTo>
                  <a:lnTo>
                    <a:pt x="180" y="230"/>
                  </a:lnTo>
                  <a:lnTo>
                    <a:pt x="186" y="236"/>
                  </a:lnTo>
                  <a:lnTo>
                    <a:pt x="190" y="244"/>
                  </a:lnTo>
                  <a:lnTo>
                    <a:pt x="192" y="250"/>
                  </a:lnTo>
                  <a:lnTo>
                    <a:pt x="194" y="258"/>
                  </a:lnTo>
                  <a:lnTo>
                    <a:pt x="194" y="266"/>
                  </a:lnTo>
                  <a:lnTo>
                    <a:pt x="192" y="272"/>
                  </a:lnTo>
                  <a:lnTo>
                    <a:pt x="190" y="278"/>
                  </a:lnTo>
                  <a:lnTo>
                    <a:pt x="184" y="284"/>
                  </a:lnTo>
                  <a:lnTo>
                    <a:pt x="184" y="284"/>
                  </a:lnTo>
                  <a:lnTo>
                    <a:pt x="192" y="274"/>
                  </a:lnTo>
                  <a:lnTo>
                    <a:pt x="194" y="266"/>
                  </a:lnTo>
                  <a:lnTo>
                    <a:pt x="196" y="258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94" y="236"/>
                  </a:lnTo>
                  <a:lnTo>
                    <a:pt x="194" y="236"/>
                  </a:lnTo>
                  <a:lnTo>
                    <a:pt x="194" y="212"/>
                  </a:lnTo>
                  <a:lnTo>
                    <a:pt x="194" y="186"/>
                  </a:lnTo>
                  <a:lnTo>
                    <a:pt x="194" y="186"/>
                  </a:lnTo>
                  <a:lnTo>
                    <a:pt x="200" y="160"/>
                  </a:lnTo>
                  <a:lnTo>
                    <a:pt x="208" y="134"/>
                  </a:lnTo>
                  <a:lnTo>
                    <a:pt x="214" y="122"/>
                  </a:lnTo>
                  <a:lnTo>
                    <a:pt x="222" y="108"/>
                  </a:lnTo>
                  <a:lnTo>
                    <a:pt x="232" y="96"/>
                  </a:lnTo>
                  <a:lnTo>
                    <a:pt x="242" y="84"/>
                  </a:lnTo>
                  <a:lnTo>
                    <a:pt x="242" y="84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781" y="1506"/>
              <a:ext cx="232" cy="274"/>
            </a:xfrm>
            <a:custGeom>
              <a:avLst/>
              <a:gdLst/>
              <a:ahLst/>
              <a:cxnLst>
                <a:cxn ang="0">
                  <a:pos x="218" y="210"/>
                </a:cxn>
                <a:cxn ang="0">
                  <a:pos x="200" y="190"/>
                </a:cxn>
                <a:cxn ang="0">
                  <a:pos x="172" y="170"/>
                </a:cxn>
                <a:cxn ang="0">
                  <a:pos x="134" y="154"/>
                </a:cxn>
                <a:cxn ang="0">
                  <a:pos x="90" y="144"/>
                </a:cxn>
                <a:cxn ang="0">
                  <a:pos x="88" y="142"/>
                </a:cxn>
                <a:cxn ang="0">
                  <a:pos x="88" y="140"/>
                </a:cxn>
                <a:cxn ang="0">
                  <a:pos x="94" y="116"/>
                </a:cxn>
                <a:cxn ang="0">
                  <a:pos x="100" y="76"/>
                </a:cxn>
                <a:cxn ang="0">
                  <a:pos x="84" y="70"/>
                </a:cxn>
                <a:cxn ang="0">
                  <a:pos x="56" y="46"/>
                </a:cxn>
                <a:cxn ang="0">
                  <a:pos x="44" y="30"/>
                </a:cxn>
                <a:cxn ang="0">
                  <a:pos x="38" y="16"/>
                </a:cxn>
                <a:cxn ang="0">
                  <a:pos x="40" y="0"/>
                </a:cxn>
                <a:cxn ang="0">
                  <a:pos x="38" y="6"/>
                </a:cxn>
                <a:cxn ang="0">
                  <a:pos x="38" y="24"/>
                </a:cxn>
                <a:cxn ang="0">
                  <a:pos x="38" y="24"/>
                </a:cxn>
                <a:cxn ang="0">
                  <a:pos x="38" y="26"/>
                </a:cxn>
                <a:cxn ang="0">
                  <a:pos x="38" y="26"/>
                </a:cxn>
                <a:cxn ang="0">
                  <a:pos x="42" y="48"/>
                </a:cxn>
                <a:cxn ang="0">
                  <a:pos x="44" y="78"/>
                </a:cxn>
                <a:cxn ang="0">
                  <a:pos x="40" y="100"/>
                </a:cxn>
                <a:cxn ang="0">
                  <a:pos x="22" y="142"/>
                </a:cxn>
                <a:cxn ang="0">
                  <a:pos x="8" y="162"/>
                </a:cxn>
                <a:cxn ang="0">
                  <a:pos x="0" y="174"/>
                </a:cxn>
                <a:cxn ang="0">
                  <a:pos x="2" y="192"/>
                </a:cxn>
                <a:cxn ang="0">
                  <a:pos x="6" y="198"/>
                </a:cxn>
                <a:cxn ang="0">
                  <a:pos x="18" y="204"/>
                </a:cxn>
                <a:cxn ang="0">
                  <a:pos x="32" y="206"/>
                </a:cxn>
                <a:cxn ang="0">
                  <a:pos x="46" y="204"/>
                </a:cxn>
                <a:cxn ang="0">
                  <a:pos x="64" y="204"/>
                </a:cxn>
                <a:cxn ang="0">
                  <a:pos x="100" y="214"/>
                </a:cxn>
                <a:cxn ang="0">
                  <a:pos x="118" y="222"/>
                </a:cxn>
                <a:cxn ang="0">
                  <a:pos x="162" y="260"/>
                </a:cxn>
                <a:cxn ang="0">
                  <a:pos x="170" y="266"/>
                </a:cxn>
                <a:cxn ang="0">
                  <a:pos x="176" y="270"/>
                </a:cxn>
                <a:cxn ang="0">
                  <a:pos x="198" y="274"/>
                </a:cxn>
                <a:cxn ang="0">
                  <a:pos x="206" y="274"/>
                </a:cxn>
                <a:cxn ang="0">
                  <a:pos x="218" y="268"/>
                </a:cxn>
                <a:cxn ang="0">
                  <a:pos x="222" y="264"/>
                </a:cxn>
                <a:cxn ang="0">
                  <a:pos x="230" y="252"/>
                </a:cxn>
                <a:cxn ang="0">
                  <a:pos x="232" y="238"/>
                </a:cxn>
                <a:cxn ang="0">
                  <a:pos x="228" y="224"/>
                </a:cxn>
                <a:cxn ang="0">
                  <a:pos x="218" y="210"/>
                </a:cxn>
              </a:cxnLst>
              <a:rect l="0" t="0" r="r" b="b"/>
              <a:pathLst>
                <a:path w="232" h="274">
                  <a:moveTo>
                    <a:pt x="218" y="210"/>
                  </a:moveTo>
                  <a:lnTo>
                    <a:pt x="218" y="210"/>
                  </a:lnTo>
                  <a:lnTo>
                    <a:pt x="210" y="200"/>
                  </a:lnTo>
                  <a:lnTo>
                    <a:pt x="200" y="190"/>
                  </a:lnTo>
                  <a:lnTo>
                    <a:pt x="186" y="180"/>
                  </a:lnTo>
                  <a:lnTo>
                    <a:pt x="172" y="170"/>
                  </a:lnTo>
                  <a:lnTo>
                    <a:pt x="154" y="162"/>
                  </a:lnTo>
                  <a:lnTo>
                    <a:pt x="134" y="154"/>
                  </a:lnTo>
                  <a:lnTo>
                    <a:pt x="114" y="148"/>
                  </a:lnTo>
                  <a:lnTo>
                    <a:pt x="90" y="144"/>
                  </a:lnTo>
                  <a:lnTo>
                    <a:pt x="90" y="144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0"/>
                  </a:lnTo>
                  <a:lnTo>
                    <a:pt x="88" y="140"/>
                  </a:lnTo>
                  <a:lnTo>
                    <a:pt x="94" y="116"/>
                  </a:lnTo>
                  <a:lnTo>
                    <a:pt x="98" y="98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84" y="70"/>
                  </a:lnTo>
                  <a:lnTo>
                    <a:pt x="70" y="60"/>
                  </a:lnTo>
                  <a:lnTo>
                    <a:pt x="56" y="46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0" y="24"/>
                  </a:lnTo>
                  <a:lnTo>
                    <a:pt x="38" y="16"/>
                  </a:lnTo>
                  <a:lnTo>
                    <a:pt x="38" y="8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6"/>
                  </a:lnTo>
                  <a:lnTo>
                    <a:pt x="36" y="1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2" y="48"/>
                  </a:lnTo>
                  <a:lnTo>
                    <a:pt x="44" y="64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0" y="100"/>
                  </a:lnTo>
                  <a:lnTo>
                    <a:pt x="32" y="122"/>
                  </a:lnTo>
                  <a:lnTo>
                    <a:pt x="22" y="14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4" y="166"/>
                  </a:lnTo>
                  <a:lnTo>
                    <a:pt x="0" y="174"/>
                  </a:lnTo>
                  <a:lnTo>
                    <a:pt x="0" y="18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6" y="198"/>
                  </a:lnTo>
                  <a:lnTo>
                    <a:pt x="10" y="200"/>
                  </a:lnTo>
                  <a:lnTo>
                    <a:pt x="18" y="204"/>
                  </a:lnTo>
                  <a:lnTo>
                    <a:pt x="26" y="206"/>
                  </a:lnTo>
                  <a:lnTo>
                    <a:pt x="32" y="206"/>
                  </a:lnTo>
                  <a:lnTo>
                    <a:pt x="32" y="206"/>
                  </a:lnTo>
                  <a:lnTo>
                    <a:pt x="46" y="204"/>
                  </a:lnTo>
                  <a:lnTo>
                    <a:pt x="46" y="204"/>
                  </a:lnTo>
                  <a:lnTo>
                    <a:pt x="64" y="204"/>
                  </a:lnTo>
                  <a:lnTo>
                    <a:pt x="82" y="208"/>
                  </a:lnTo>
                  <a:lnTo>
                    <a:pt x="100" y="214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44" y="242"/>
                  </a:lnTo>
                  <a:lnTo>
                    <a:pt x="162" y="260"/>
                  </a:lnTo>
                  <a:lnTo>
                    <a:pt x="162" y="260"/>
                  </a:lnTo>
                  <a:lnTo>
                    <a:pt x="170" y="266"/>
                  </a:lnTo>
                  <a:lnTo>
                    <a:pt x="170" y="266"/>
                  </a:lnTo>
                  <a:lnTo>
                    <a:pt x="176" y="270"/>
                  </a:lnTo>
                  <a:lnTo>
                    <a:pt x="184" y="272"/>
                  </a:lnTo>
                  <a:lnTo>
                    <a:pt x="198" y="274"/>
                  </a:lnTo>
                  <a:lnTo>
                    <a:pt x="198" y="274"/>
                  </a:lnTo>
                  <a:lnTo>
                    <a:pt x="206" y="274"/>
                  </a:lnTo>
                  <a:lnTo>
                    <a:pt x="212" y="272"/>
                  </a:lnTo>
                  <a:lnTo>
                    <a:pt x="218" y="268"/>
                  </a:lnTo>
                  <a:lnTo>
                    <a:pt x="222" y="264"/>
                  </a:lnTo>
                  <a:lnTo>
                    <a:pt x="222" y="264"/>
                  </a:lnTo>
                  <a:lnTo>
                    <a:pt x="228" y="260"/>
                  </a:lnTo>
                  <a:lnTo>
                    <a:pt x="230" y="252"/>
                  </a:lnTo>
                  <a:lnTo>
                    <a:pt x="232" y="246"/>
                  </a:lnTo>
                  <a:lnTo>
                    <a:pt x="232" y="238"/>
                  </a:lnTo>
                  <a:lnTo>
                    <a:pt x="230" y="232"/>
                  </a:lnTo>
                  <a:lnTo>
                    <a:pt x="228" y="224"/>
                  </a:lnTo>
                  <a:lnTo>
                    <a:pt x="224" y="216"/>
                  </a:lnTo>
                  <a:lnTo>
                    <a:pt x="218" y="210"/>
                  </a:lnTo>
                  <a:lnTo>
                    <a:pt x="218" y="21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3819" y="1490"/>
              <a:ext cx="256" cy="284"/>
            </a:xfrm>
            <a:custGeom>
              <a:avLst/>
              <a:gdLst/>
              <a:ahLst/>
              <a:cxnLst>
                <a:cxn ang="0">
                  <a:pos x="242" y="84"/>
                </a:cxn>
                <a:cxn ang="0">
                  <a:pos x="254" y="62"/>
                </a:cxn>
                <a:cxn ang="0">
                  <a:pos x="256" y="48"/>
                </a:cxn>
                <a:cxn ang="0">
                  <a:pos x="250" y="34"/>
                </a:cxn>
                <a:cxn ang="0">
                  <a:pos x="246" y="28"/>
                </a:cxn>
                <a:cxn ang="0">
                  <a:pos x="234" y="20"/>
                </a:cxn>
                <a:cxn ang="0">
                  <a:pos x="216" y="16"/>
                </a:cxn>
                <a:cxn ang="0">
                  <a:pos x="206" y="18"/>
                </a:cxn>
                <a:cxn ang="0">
                  <a:pos x="142" y="34"/>
                </a:cxn>
                <a:cxn ang="0">
                  <a:pos x="116" y="34"/>
                </a:cxn>
                <a:cxn ang="0">
                  <a:pos x="94" y="28"/>
                </a:cxn>
                <a:cxn ang="0">
                  <a:pos x="70" y="18"/>
                </a:cxn>
                <a:cxn ang="0">
                  <a:pos x="52" y="6"/>
                </a:cxn>
                <a:cxn ang="0">
                  <a:pos x="46" y="4"/>
                </a:cxn>
                <a:cxn ang="0">
                  <a:pos x="30" y="0"/>
                </a:cxn>
                <a:cxn ang="0">
                  <a:pos x="22" y="0"/>
                </a:cxn>
                <a:cxn ang="0">
                  <a:pos x="12" y="4"/>
                </a:cxn>
                <a:cxn ang="0">
                  <a:pos x="2" y="20"/>
                </a:cxn>
                <a:cxn ang="0">
                  <a:pos x="0" y="28"/>
                </a:cxn>
                <a:cxn ang="0">
                  <a:pos x="2" y="44"/>
                </a:cxn>
                <a:cxn ang="0">
                  <a:pos x="6" y="48"/>
                </a:cxn>
                <a:cxn ang="0">
                  <a:pos x="34" y="80"/>
                </a:cxn>
                <a:cxn ang="0">
                  <a:pos x="68" y="98"/>
                </a:cxn>
                <a:cxn ang="0">
                  <a:pos x="100" y="106"/>
                </a:cxn>
                <a:cxn ang="0">
                  <a:pos x="126" y="110"/>
                </a:cxn>
                <a:cxn ang="0">
                  <a:pos x="128" y="110"/>
                </a:cxn>
                <a:cxn ang="0">
                  <a:pos x="128" y="112"/>
                </a:cxn>
                <a:cxn ang="0">
                  <a:pos x="116" y="160"/>
                </a:cxn>
                <a:cxn ang="0">
                  <a:pos x="112" y="178"/>
                </a:cxn>
                <a:cxn ang="0">
                  <a:pos x="154" y="204"/>
                </a:cxn>
                <a:cxn ang="0">
                  <a:pos x="180" y="230"/>
                </a:cxn>
                <a:cxn ang="0">
                  <a:pos x="186" y="236"/>
                </a:cxn>
                <a:cxn ang="0">
                  <a:pos x="192" y="250"/>
                </a:cxn>
                <a:cxn ang="0">
                  <a:pos x="194" y="266"/>
                </a:cxn>
                <a:cxn ang="0">
                  <a:pos x="190" y="278"/>
                </a:cxn>
                <a:cxn ang="0">
                  <a:pos x="184" y="284"/>
                </a:cxn>
                <a:cxn ang="0">
                  <a:pos x="194" y="266"/>
                </a:cxn>
                <a:cxn ang="0">
                  <a:pos x="196" y="250"/>
                </a:cxn>
                <a:cxn ang="0">
                  <a:pos x="196" y="250"/>
                </a:cxn>
                <a:cxn ang="0">
                  <a:pos x="194" y="236"/>
                </a:cxn>
                <a:cxn ang="0">
                  <a:pos x="194" y="212"/>
                </a:cxn>
                <a:cxn ang="0">
                  <a:pos x="194" y="186"/>
                </a:cxn>
                <a:cxn ang="0">
                  <a:pos x="208" y="134"/>
                </a:cxn>
                <a:cxn ang="0">
                  <a:pos x="222" y="108"/>
                </a:cxn>
                <a:cxn ang="0">
                  <a:pos x="242" y="84"/>
                </a:cxn>
              </a:cxnLst>
              <a:rect l="0" t="0" r="r" b="b"/>
              <a:pathLst>
                <a:path w="256" h="284">
                  <a:moveTo>
                    <a:pt x="242" y="84"/>
                  </a:moveTo>
                  <a:lnTo>
                    <a:pt x="242" y="84"/>
                  </a:lnTo>
                  <a:lnTo>
                    <a:pt x="250" y="74"/>
                  </a:lnTo>
                  <a:lnTo>
                    <a:pt x="254" y="62"/>
                  </a:lnTo>
                  <a:lnTo>
                    <a:pt x="256" y="56"/>
                  </a:lnTo>
                  <a:lnTo>
                    <a:pt x="256" y="48"/>
                  </a:lnTo>
                  <a:lnTo>
                    <a:pt x="254" y="42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46" y="28"/>
                  </a:lnTo>
                  <a:lnTo>
                    <a:pt x="240" y="22"/>
                  </a:lnTo>
                  <a:lnTo>
                    <a:pt x="234" y="20"/>
                  </a:lnTo>
                  <a:lnTo>
                    <a:pt x="228" y="18"/>
                  </a:lnTo>
                  <a:lnTo>
                    <a:pt x="216" y="16"/>
                  </a:lnTo>
                  <a:lnTo>
                    <a:pt x="206" y="18"/>
                  </a:lnTo>
                  <a:lnTo>
                    <a:pt x="206" y="18"/>
                  </a:lnTo>
                  <a:lnTo>
                    <a:pt x="172" y="28"/>
                  </a:lnTo>
                  <a:lnTo>
                    <a:pt x="142" y="34"/>
                  </a:lnTo>
                  <a:lnTo>
                    <a:pt x="128" y="34"/>
                  </a:lnTo>
                  <a:lnTo>
                    <a:pt x="116" y="34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80" y="24"/>
                  </a:lnTo>
                  <a:lnTo>
                    <a:pt x="70" y="18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20" y="66"/>
                  </a:lnTo>
                  <a:lnTo>
                    <a:pt x="34" y="80"/>
                  </a:lnTo>
                  <a:lnTo>
                    <a:pt x="50" y="90"/>
                  </a:lnTo>
                  <a:lnTo>
                    <a:pt x="68" y="98"/>
                  </a:lnTo>
                  <a:lnTo>
                    <a:pt x="84" y="104"/>
                  </a:lnTo>
                  <a:lnTo>
                    <a:pt x="100" y="106"/>
                  </a:lnTo>
                  <a:lnTo>
                    <a:pt x="126" y="110"/>
                  </a:lnTo>
                  <a:lnTo>
                    <a:pt x="126" y="110"/>
                  </a:lnTo>
                  <a:lnTo>
                    <a:pt x="128" y="110"/>
                  </a:lnTo>
                  <a:lnTo>
                    <a:pt x="128" y="110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0" y="142"/>
                  </a:lnTo>
                  <a:lnTo>
                    <a:pt x="116" y="160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34" y="190"/>
                  </a:lnTo>
                  <a:lnTo>
                    <a:pt x="154" y="204"/>
                  </a:lnTo>
                  <a:lnTo>
                    <a:pt x="168" y="216"/>
                  </a:lnTo>
                  <a:lnTo>
                    <a:pt x="180" y="230"/>
                  </a:lnTo>
                  <a:lnTo>
                    <a:pt x="180" y="230"/>
                  </a:lnTo>
                  <a:lnTo>
                    <a:pt x="186" y="236"/>
                  </a:lnTo>
                  <a:lnTo>
                    <a:pt x="190" y="244"/>
                  </a:lnTo>
                  <a:lnTo>
                    <a:pt x="192" y="250"/>
                  </a:lnTo>
                  <a:lnTo>
                    <a:pt x="194" y="258"/>
                  </a:lnTo>
                  <a:lnTo>
                    <a:pt x="194" y="266"/>
                  </a:lnTo>
                  <a:lnTo>
                    <a:pt x="192" y="272"/>
                  </a:lnTo>
                  <a:lnTo>
                    <a:pt x="190" y="278"/>
                  </a:lnTo>
                  <a:lnTo>
                    <a:pt x="184" y="284"/>
                  </a:lnTo>
                  <a:lnTo>
                    <a:pt x="184" y="284"/>
                  </a:lnTo>
                  <a:lnTo>
                    <a:pt x="192" y="274"/>
                  </a:lnTo>
                  <a:lnTo>
                    <a:pt x="194" y="266"/>
                  </a:lnTo>
                  <a:lnTo>
                    <a:pt x="196" y="258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94" y="236"/>
                  </a:lnTo>
                  <a:lnTo>
                    <a:pt x="194" y="236"/>
                  </a:lnTo>
                  <a:lnTo>
                    <a:pt x="194" y="212"/>
                  </a:lnTo>
                  <a:lnTo>
                    <a:pt x="194" y="186"/>
                  </a:lnTo>
                  <a:lnTo>
                    <a:pt x="194" y="186"/>
                  </a:lnTo>
                  <a:lnTo>
                    <a:pt x="200" y="160"/>
                  </a:lnTo>
                  <a:lnTo>
                    <a:pt x="208" y="134"/>
                  </a:lnTo>
                  <a:lnTo>
                    <a:pt x="214" y="122"/>
                  </a:lnTo>
                  <a:lnTo>
                    <a:pt x="222" y="108"/>
                  </a:lnTo>
                  <a:lnTo>
                    <a:pt x="232" y="96"/>
                  </a:lnTo>
                  <a:lnTo>
                    <a:pt x="242" y="84"/>
                  </a:lnTo>
                  <a:lnTo>
                    <a:pt x="242" y="84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3781" y="1506"/>
              <a:ext cx="232" cy="274"/>
            </a:xfrm>
            <a:custGeom>
              <a:avLst/>
              <a:gdLst/>
              <a:ahLst/>
              <a:cxnLst>
                <a:cxn ang="0">
                  <a:pos x="218" y="210"/>
                </a:cxn>
                <a:cxn ang="0">
                  <a:pos x="200" y="190"/>
                </a:cxn>
                <a:cxn ang="0">
                  <a:pos x="172" y="170"/>
                </a:cxn>
                <a:cxn ang="0">
                  <a:pos x="134" y="154"/>
                </a:cxn>
                <a:cxn ang="0">
                  <a:pos x="90" y="144"/>
                </a:cxn>
                <a:cxn ang="0">
                  <a:pos x="88" y="142"/>
                </a:cxn>
                <a:cxn ang="0">
                  <a:pos x="88" y="140"/>
                </a:cxn>
                <a:cxn ang="0">
                  <a:pos x="94" y="116"/>
                </a:cxn>
                <a:cxn ang="0">
                  <a:pos x="100" y="76"/>
                </a:cxn>
                <a:cxn ang="0">
                  <a:pos x="84" y="70"/>
                </a:cxn>
                <a:cxn ang="0">
                  <a:pos x="56" y="46"/>
                </a:cxn>
                <a:cxn ang="0">
                  <a:pos x="44" y="30"/>
                </a:cxn>
                <a:cxn ang="0">
                  <a:pos x="38" y="16"/>
                </a:cxn>
                <a:cxn ang="0">
                  <a:pos x="40" y="0"/>
                </a:cxn>
                <a:cxn ang="0">
                  <a:pos x="38" y="6"/>
                </a:cxn>
                <a:cxn ang="0">
                  <a:pos x="38" y="24"/>
                </a:cxn>
                <a:cxn ang="0">
                  <a:pos x="38" y="24"/>
                </a:cxn>
                <a:cxn ang="0">
                  <a:pos x="38" y="26"/>
                </a:cxn>
                <a:cxn ang="0">
                  <a:pos x="38" y="26"/>
                </a:cxn>
                <a:cxn ang="0">
                  <a:pos x="42" y="48"/>
                </a:cxn>
                <a:cxn ang="0">
                  <a:pos x="44" y="78"/>
                </a:cxn>
                <a:cxn ang="0">
                  <a:pos x="40" y="100"/>
                </a:cxn>
                <a:cxn ang="0">
                  <a:pos x="22" y="142"/>
                </a:cxn>
                <a:cxn ang="0">
                  <a:pos x="8" y="162"/>
                </a:cxn>
                <a:cxn ang="0">
                  <a:pos x="0" y="174"/>
                </a:cxn>
                <a:cxn ang="0">
                  <a:pos x="2" y="192"/>
                </a:cxn>
                <a:cxn ang="0">
                  <a:pos x="6" y="198"/>
                </a:cxn>
                <a:cxn ang="0">
                  <a:pos x="18" y="204"/>
                </a:cxn>
                <a:cxn ang="0">
                  <a:pos x="32" y="206"/>
                </a:cxn>
                <a:cxn ang="0">
                  <a:pos x="46" y="204"/>
                </a:cxn>
                <a:cxn ang="0">
                  <a:pos x="64" y="204"/>
                </a:cxn>
                <a:cxn ang="0">
                  <a:pos x="100" y="214"/>
                </a:cxn>
                <a:cxn ang="0">
                  <a:pos x="118" y="222"/>
                </a:cxn>
                <a:cxn ang="0">
                  <a:pos x="162" y="260"/>
                </a:cxn>
                <a:cxn ang="0">
                  <a:pos x="170" y="266"/>
                </a:cxn>
                <a:cxn ang="0">
                  <a:pos x="176" y="270"/>
                </a:cxn>
                <a:cxn ang="0">
                  <a:pos x="198" y="274"/>
                </a:cxn>
                <a:cxn ang="0">
                  <a:pos x="206" y="274"/>
                </a:cxn>
                <a:cxn ang="0">
                  <a:pos x="218" y="268"/>
                </a:cxn>
                <a:cxn ang="0">
                  <a:pos x="222" y="264"/>
                </a:cxn>
                <a:cxn ang="0">
                  <a:pos x="230" y="252"/>
                </a:cxn>
                <a:cxn ang="0">
                  <a:pos x="232" y="238"/>
                </a:cxn>
                <a:cxn ang="0">
                  <a:pos x="228" y="224"/>
                </a:cxn>
                <a:cxn ang="0">
                  <a:pos x="218" y="210"/>
                </a:cxn>
              </a:cxnLst>
              <a:rect l="0" t="0" r="r" b="b"/>
              <a:pathLst>
                <a:path w="232" h="274">
                  <a:moveTo>
                    <a:pt x="218" y="210"/>
                  </a:moveTo>
                  <a:lnTo>
                    <a:pt x="218" y="210"/>
                  </a:lnTo>
                  <a:lnTo>
                    <a:pt x="210" y="200"/>
                  </a:lnTo>
                  <a:lnTo>
                    <a:pt x="200" y="190"/>
                  </a:lnTo>
                  <a:lnTo>
                    <a:pt x="186" y="180"/>
                  </a:lnTo>
                  <a:lnTo>
                    <a:pt x="172" y="170"/>
                  </a:lnTo>
                  <a:lnTo>
                    <a:pt x="154" y="162"/>
                  </a:lnTo>
                  <a:lnTo>
                    <a:pt x="134" y="154"/>
                  </a:lnTo>
                  <a:lnTo>
                    <a:pt x="114" y="148"/>
                  </a:lnTo>
                  <a:lnTo>
                    <a:pt x="90" y="144"/>
                  </a:lnTo>
                  <a:lnTo>
                    <a:pt x="90" y="144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8" y="140"/>
                  </a:lnTo>
                  <a:lnTo>
                    <a:pt x="88" y="140"/>
                  </a:lnTo>
                  <a:lnTo>
                    <a:pt x="94" y="116"/>
                  </a:lnTo>
                  <a:lnTo>
                    <a:pt x="98" y="98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84" y="70"/>
                  </a:lnTo>
                  <a:lnTo>
                    <a:pt x="70" y="60"/>
                  </a:lnTo>
                  <a:lnTo>
                    <a:pt x="56" y="46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0" y="24"/>
                  </a:lnTo>
                  <a:lnTo>
                    <a:pt x="38" y="16"/>
                  </a:lnTo>
                  <a:lnTo>
                    <a:pt x="38" y="8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6"/>
                  </a:lnTo>
                  <a:lnTo>
                    <a:pt x="36" y="1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2" y="48"/>
                  </a:lnTo>
                  <a:lnTo>
                    <a:pt x="44" y="64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0" y="100"/>
                  </a:lnTo>
                  <a:lnTo>
                    <a:pt x="32" y="122"/>
                  </a:lnTo>
                  <a:lnTo>
                    <a:pt x="22" y="14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4" y="166"/>
                  </a:lnTo>
                  <a:lnTo>
                    <a:pt x="0" y="174"/>
                  </a:lnTo>
                  <a:lnTo>
                    <a:pt x="0" y="182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6" y="198"/>
                  </a:lnTo>
                  <a:lnTo>
                    <a:pt x="10" y="200"/>
                  </a:lnTo>
                  <a:lnTo>
                    <a:pt x="18" y="204"/>
                  </a:lnTo>
                  <a:lnTo>
                    <a:pt x="26" y="206"/>
                  </a:lnTo>
                  <a:lnTo>
                    <a:pt x="32" y="206"/>
                  </a:lnTo>
                  <a:lnTo>
                    <a:pt x="32" y="206"/>
                  </a:lnTo>
                  <a:lnTo>
                    <a:pt x="46" y="204"/>
                  </a:lnTo>
                  <a:lnTo>
                    <a:pt x="46" y="204"/>
                  </a:lnTo>
                  <a:lnTo>
                    <a:pt x="64" y="204"/>
                  </a:lnTo>
                  <a:lnTo>
                    <a:pt x="82" y="208"/>
                  </a:lnTo>
                  <a:lnTo>
                    <a:pt x="100" y="214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44" y="242"/>
                  </a:lnTo>
                  <a:lnTo>
                    <a:pt x="162" y="260"/>
                  </a:lnTo>
                  <a:lnTo>
                    <a:pt x="162" y="260"/>
                  </a:lnTo>
                  <a:lnTo>
                    <a:pt x="170" y="266"/>
                  </a:lnTo>
                  <a:lnTo>
                    <a:pt x="170" y="266"/>
                  </a:lnTo>
                  <a:lnTo>
                    <a:pt x="176" y="270"/>
                  </a:lnTo>
                  <a:lnTo>
                    <a:pt x="184" y="272"/>
                  </a:lnTo>
                  <a:lnTo>
                    <a:pt x="198" y="274"/>
                  </a:lnTo>
                  <a:lnTo>
                    <a:pt x="198" y="274"/>
                  </a:lnTo>
                  <a:lnTo>
                    <a:pt x="206" y="274"/>
                  </a:lnTo>
                  <a:lnTo>
                    <a:pt x="212" y="272"/>
                  </a:lnTo>
                  <a:lnTo>
                    <a:pt x="218" y="268"/>
                  </a:lnTo>
                  <a:lnTo>
                    <a:pt x="222" y="264"/>
                  </a:lnTo>
                  <a:lnTo>
                    <a:pt x="222" y="264"/>
                  </a:lnTo>
                  <a:lnTo>
                    <a:pt x="228" y="260"/>
                  </a:lnTo>
                  <a:lnTo>
                    <a:pt x="230" y="252"/>
                  </a:lnTo>
                  <a:lnTo>
                    <a:pt x="232" y="246"/>
                  </a:lnTo>
                  <a:lnTo>
                    <a:pt x="232" y="238"/>
                  </a:lnTo>
                  <a:lnTo>
                    <a:pt x="230" y="232"/>
                  </a:lnTo>
                  <a:lnTo>
                    <a:pt x="228" y="224"/>
                  </a:lnTo>
                  <a:lnTo>
                    <a:pt x="224" y="216"/>
                  </a:lnTo>
                  <a:lnTo>
                    <a:pt x="218" y="210"/>
                  </a:lnTo>
                  <a:lnTo>
                    <a:pt x="218" y="21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5" name="Freeform 11"/>
            <p:cNvSpPr>
              <a:spLocks noEditPoints="1"/>
            </p:cNvSpPr>
            <p:nvPr/>
          </p:nvSpPr>
          <p:spPr bwMode="auto">
            <a:xfrm>
              <a:off x="4313" y="1828"/>
              <a:ext cx="108" cy="162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4" y="0"/>
                </a:cxn>
                <a:cxn ang="0">
                  <a:pos x="74" y="38"/>
                </a:cxn>
                <a:cxn ang="0">
                  <a:pos x="74" y="38"/>
                </a:cxn>
                <a:cxn ang="0">
                  <a:pos x="62" y="36"/>
                </a:cxn>
                <a:cxn ang="0">
                  <a:pos x="50" y="36"/>
                </a:cxn>
                <a:cxn ang="0">
                  <a:pos x="50" y="36"/>
                </a:cxn>
                <a:cxn ang="0">
                  <a:pos x="40" y="38"/>
                </a:cxn>
                <a:cxn ang="0">
                  <a:pos x="30" y="42"/>
                </a:cxn>
                <a:cxn ang="0">
                  <a:pos x="22" y="48"/>
                </a:cxn>
                <a:cxn ang="0">
                  <a:pos x="14" y="54"/>
                </a:cxn>
                <a:cxn ang="0">
                  <a:pos x="8" y="64"/>
                </a:cxn>
                <a:cxn ang="0">
                  <a:pos x="4" y="74"/>
                </a:cxn>
                <a:cxn ang="0">
                  <a:pos x="2" y="86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2" y="114"/>
                </a:cxn>
                <a:cxn ang="0">
                  <a:pos x="4" y="126"/>
                </a:cxn>
                <a:cxn ang="0">
                  <a:pos x="8" y="136"/>
                </a:cxn>
                <a:cxn ang="0">
                  <a:pos x="16" y="146"/>
                </a:cxn>
                <a:cxn ang="0">
                  <a:pos x="22" y="152"/>
                </a:cxn>
                <a:cxn ang="0">
                  <a:pos x="32" y="158"/>
                </a:cxn>
                <a:cxn ang="0">
                  <a:pos x="42" y="160"/>
                </a:cxn>
                <a:cxn ang="0">
                  <a:pos x="54" y="162"/>
                </a:cxn>
                <a:cxn ang="0">
                  <a:pos x="54" y="162"/>
                </a:cxn>
                <a:cxn ang="0">
                  <a:pos x="68" y="162"/>
                </a:cxn>
                <a:cxn ang="0">
                  <a:pos x="80" y="160"/>
                </a:cxn>
                <a:cxn ang="0">
                  <a:pos x="98" y="154"/>
                </a:cxn>
                <a:cxn ang="0">
                  <a:pos x="98" y="154"/>
                </a:cxn>
                <a:cxn ang="0">
                  <a:pos x="104" y="152"/>
                </a:cxn>
                <a:cxn ang="0">
                  <a:pos x="106" y="148"/>
                </a:cxn>
                <a:cxn ang="0">
                  <a:pos x="108" y="144"/>
                </a:cxn>
                <a:cxn ang="0">
                  <a:pos x="108" y="12"/>
                </a:cxn>
                <a:cxn ang="0">
                  <a:pos x="108" y="12"/>
                </a:cxn>
                <a:cxn ang="0">
                  <a:pos x="106" y="6"/>
                </a:cxn>
                <a:cxn ang="0">
                  <a:pos x="104" y="2"/>
                </a:cxn>
                <a:cxn ang="0">
                  <a:pos x="98" y="0"/>
                </a:cxn>
                <a:cxn ang="0">
                  <a:pos x="98" y="0"/>
                </a:cxn>
                <a:cxn ang="0">
                  <a:pos x="74" y="138"/>
                </a:cxn>
                <a:cxn ang="0">
                  <a:pos x="74" y="138"/>
                </a:cxn>
                <a:cxn ang="0">
                  <a:pos x="66" y="140"/>
                </a:cxn>
                <a:cxn ang="0">
                  <a:pos x="58" y="140"/>
                </a:cxn>
                <a:cxn ang="0">
                  <a:pos x="58" y="140"/>
                </a:cxn>
                <a:cxn ang="0">
                  <a:pos x="48" y="136"/>
                </a:cxn>
                <a:cxn ang="0">
                  <a:pos x="44" y="134"/>
                </a:cxn>
                <a:cxn ang="0">
                  <a:pos x="40" y="130"/>
                </a:cxn>
                <a:cxn ang="0">
                  <a:pos x="36" y="118"/>
                </a:cxn>
                <a:cxn ang="0">
                  <a:pos x="34" y="100"/>
                </a:cxn>
                <a:cxn ang="0">
                  <a:pos x="34" y="100"/>
                </a:cxn>
                <a:cxn ang="0">
                  <a:pos x="36" y="82"/>
                </a:cxn>
                <a:cxn ang="0">
                  <a:pos x="40" y="70"/>
                </a:cxn>
                <a:cxn ang="0">
                  <a:pos x="42" y="66"/>
                </a:cxn>
                <a:cxn ang="0">
                  <a:pos x="46" y="62"/>
                </a:cxn>
                <a:cxn ang="0">
                  <a:pos x="56" y="58"/>
                </a:cxn>
                <a:cxn ang="0">
                  <a:pos x="56" y="58"/>
                </a:cxn>
                <a:cxn ang="0">
                  <a:pos x="64" y="58"/>
                </a:cxn>
                <a:cxn ang="0">
                  <a:pos x="74" y="60"/>
                </a:cxn>
                <a:cxn ang="0">
                  <a:pos x="74" y="138"/>
                </a:cxn>
              </a:cxnLst>
              <a:rect l="0" t="0" r="r" b="b"/>
              <a:pathLst>
                <a:path w="108" h="162">
                  <a:moveTo>
                    <a:pt x="98" y="0"/>
                  </a:moveTo>
                  <a:lnTo>
                    <a:pt x="74" y="0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2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40" y="38"/>
                  </a:lnTo>
                  <a:lnTo>
                    <a:pt x="30" y="42"/>
                  </a:lnTo>
                  <a:lnTo>
                    <a:pt x="22" y="48"/>
                  </a:lnTo>
                  <a:lnTo>
                    <a:pt x="14" y="54"/>
                  </a:lnTo>
                  <a:lnTo>
                    <a:pt x="8" y="64"/>
                  </a:lnTo>
                  <a:lnTo>
                    <a:pt x="4" y="74"/>
                  </a:lnTo>
                  <a:lnTo>
                    <a:pt x="2" y="8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114"/>
                  </a:lnTo>
                  <a:lnTo>
                    <a:pt x="4" y="126"/>
                  </a:lnTo>
                  <a:lnTo>
                    <a:pt x="8" y="136"/>
                  </a:lnTo>
                  <a:lnTo>
                    <a:pt x="16" y="146"/>
                  </a:lnTo>
                  <a:lnTo>
                    <a:pt x="22" y="152"/>
                  </a:lnTo>
                  <a:lnTo>
                    <a:pt x="32" y="158"/>
                  </a:lnTo>
                  <a:lnTo>
                    <a:pt x="42" y="160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8" y="162"/>
                  </a:lnTo>
                  <a:lnTo>
                    <a:pt x="80" y="160"/>
                  </a:lnTo>
                  <a:lnTo>
                    <a:pt x="98" y="154"/>
                  </a:lnTo>
                  <a:lnTo>
                    <a:pt x="98" y="154"/>
                  </a:lnTo>
                  <a:lnTo>
                    <a:pt x="104" y="152"/>
                  </a:lnTo>
                  <a:lnTo>
                    <a:pt x="106" y="148"/>
                  </a:lnTo>
                  <a:lnTo>
                    <a:pt x="108" y="144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6" y="6"/>
                  </a:lnTo>
                  <a:lnTo>
                    <a:pt x="104" y="2"/>
                  </a:ln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74" y="138"/>
                  </a:moveTo>
                  <a:lnTo>
                    <a:pt x="74" y="138"/>
                  </a:lnTo>
                  <a:lnTo>
                    <a:pt x="66" y="140"/>
                  </a:lnTo>
                  <a:lnTo>
                    <a:pt x="58" y="140"/>
                  </a:lnTo>
                  <a:lnTo>
                    <a:pt x="58" y="140"/>
                  </a:lnTo>
                  <a:lnTo>
                    <a:pt x="48" y="136"/>
                  </a:lnTo>
                  <a:lnTo>
                    <a:pt x="44" y="134"/>
                  </a:lnTo>
                  <a:lnTo>
                    <a:pt x="40" y="130"/>
                  </a:lnTo>
                  <a:lnTo>
                    <a:pt x="36" y="118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6" y="82"/>
                  </a:lnTo>
                  <a:lnTo>
                    <a:pt x="40" y="70"/>
                  </a:lnTo>
                  <a:lnTo>
                    <a:pt x="42" y="66"/>
                  </a:lnTo>
                  <a:lnTo>
                    <a:pt x="46" y="62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64" y="58"/>
                  </a:lnTo>
                  <a:lnTo>
                    <a:pt x="74" y="60"/>
                  </a:lnTo>
                  <a:lnTo>
                    <a:pt x="74" y="138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4443" y="1814"/>
              <a:ext cx="38" cy="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34" y="6"/>
                </a:cxn>
                <a:cxn ang="0">
                  <a:pos x="38" y="12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38" y="26"/>
                </a:cxn>
                <a:cxn ang="0">
                  <a:pos x="32" y="32"/>
                </a:cxn>
                <a:cxn ang="0">
                  <a:pos x="26" y="38"/>
                </a:cxn>
                <a:cxn ang="0">
                  <a:pos x="18" y="38"/>
                </a:cxn>
                <a:cxn ang="0">
                  <a:pos x="18" y="38"/>
                </a:cxn>
                <a:cxn ang="0">
                  <a:pos x="12" y="38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12"/>
                </a:cxn>
                <a:cxn ang="0">
                  <a:pos x="6" y="6"/>
                </a:cxn>
                <a:cxn ang="0">
                  <a:pos x="12" y="0"/>
                </a:cxn>
                <a:cxn ang="0">
                  <a:pos x="20" y="0"/>
                </a:cxn>
              </a:cxnLst>
              <a:rect l="0" t="0" r="r" b="b"/>
              <a:pathLst>
                <a:path w="38" h="38">
                  <a:moveTo>
                    <a:pt x="20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6"/>
                  </a:lnTo>
                  <a:lnTo>
                    <a:pt x="32" y="32"/>
                  </a:lnTo>
                  <a:lnTo>
                    <a:pt x="26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443" y="1814"/>
              <a:ext cx="38" cy="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34" y="6"/>
                </a:cxn>
                <a:cxn ang="0">
                  <a:pos x="38" y="12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38" y="26"/>
                </a:cxn>
                <a:cxn ang="0">
                  <a:pos x="32" y="32"/>
                </a:cxn>
                <a:cxn ang="0">
                  <a:pos x="26" y="38"/>
                </a:cxn>
                <a:cxn ang="0">
                  <a:pos x="18" y="38"/>
                </a:cxn>
                <a:cxn ang="0">
                  <a:pos x="18" y="38"/>
                </a:cxn>
                <a:cxn ang="0">
                  <a:pos x="12" y="38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12"/>
                </a:cxn>
                <a:cxn ang="0">
                  <a:pos x="6" y="6"/>
                </a:cxn>
                <a:cxn ang="0">
                  <a:pos x="12" y="0"/>
                </a:cxn>
                <a:cxn ang="0">
                  <a:pos x="20" y="0"/>
                </a:cxn>
              </a:cxnLst>
              <a:rect l="0" t="0" r="r" b="b"/>
              <a:pathLst>
                <a:path w="38" h="38">
                  <a:moveTo>
                    <a:pt x="20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6"/>
                  </a:lnTo>
                  <a:lnTo>
                    <a:pt x="32" y="32"/>
                  </a:lnTo>
                  <a:lnTo>
                    <a:pt x="26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4445" y="1866"/>
              <a:ext cx="34" cy="122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22"/>
                </a:cxn>
                <a:cxn ang="0">
                  <a:pos x="26" y="122"/>
                </a:cxn>
                <a:cxn ang="0">
                  <a:pos x="26" y="122"/>
                </a:cxn>
                <a:cxn ang="0">
                  <a:pos x="30" y="120"/>
                </a:cxn>
                <a:cxn ang="0">
                  <a:pos x="32" y="116"/>
                </a:cxn>
                <a:cxn ang="0">
                  <a:pos x="34" y="112"/>
                </a:cxn>
                <a:cxn ang="0">
                  <a:pos x="34" y="0"/>
                </a:cxn>
              </a:cxnLst>
              <a:rect l="0" t="0" r="r" b="b"/>
              <a:pathLst>
                <a:path w="34" h="122">
                  <a:moveTo>
                    <a:pt x="3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22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30" y="120"/>
                  </a:lnTo>
                  <a:lnTo>
                    <a:pt x="32" y="116"/>
                  </a:lnTo>
                  <a:lnTo>
                    <a:pt x="34" y="11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39" name="Freeform 15"/>
            <p:cNvSpPr>
              <a:spLocks noEditPoints="1"/>
            </p:cNvSpPr>
            <p:nvPr/>
          </p:nvSpPr>
          <p:spPr bwMode="auto">
            <a:xfrm>
              <a:off x="4501" y="1864"/>
              <a:ext cx="104" cy="126"/>
            </a:xfrm>
            <a:custGeom>
              <a:avLst/>
              <a:gdLst/>
              <a:ahLst/>
              <a:cxnLst>
                <a:cxn ang="0">
                  <a:pos x="70" y="102"/>
                </a:cxn>
                <a:cxn ang="0">
                  <a:pos x="50" y="104"/>
                </a:cxn>
                <a:cxn ang="0">
                  <a:pos x="44" y="104"/>
                </a:cxn>
                <a:cxn ang="0">
                  <a:pos x="34" y="94"/>
                </a:cxn>
                <a:cxn ang="0">
                  <a:pos x="34" y="88"/>
                </a:cxn>
                <a:cxn ang="0">
                  <a:pos x="38" y="76"/>
                </a:cxn>
                <a:cxn ang="0">
                  <a:pos x="52" y="70"/>
                </a:cxn>
                <a:cxn ang="0">
                  <a:pos x="70" y="68"/>
                </a:cxn>
                <a:cxn ang="0">
                  <a:pos x="44" y="0"/>
                </a:cxn>
                <a:cxn ang="0">
                  <a:pos x="32" y="2"/>
                </a:cxn>
                <a:cxn ang="0">
                  <a:pos x="22" y="6"/>
                </a:cxn>
                <a:cxn ang="0">
                  <a:pos x="8" y="20"/>
                </a:cxn>
                <a:cxn ang="0">
                  <a:pos x="10" y="26"/>
                </a:cxn>
                <a:cxn ang="0">
                  <a:pos x="18" y="28"/>
                </a:cxn>
                <a:cxn ang="0">
                  <a:pos x="24" y="26"/>
                </a:cxn>
                <a:cxn ang="0">
                  <a:pos x="34" y="24"/>
                </a:cxn>
                <a:cxn ang="0">
                  <a:pos x="44" y="22"/>
                </a:cxn>
                <a:cxn ang="0">
                  <a:pos x="62" y="26"/>
                </a:cxn>
                <a:cxn ang="0">
                  <a:pos x="68" y="32"/>
                </a:cxn>
                <a:cxn ang="0">
                  <a:pos x="70" y="42"/>
                </a:cxn>
                <a:cxn ang="0">
                  <a:pos x="70" y="50"/>
                </a:cxn>
                <a:cxn ang="0">
                  <a:pos x="62" y="48"/>
                </a:cxn>
                <a:cxn ang="0">
                  <a:pos x="36" y="52"/>
                </a:cxn>
                <a:cxn ang="0">
                  <a:pos x="16" y="58"/>
                </a:cxn>
                <a:cxn ang="0">
                  <a:pos x="4" y="72"/>
                </a:cxn>
                <a:cxn ang="0">
                  <a:pos x="0" y="90"/>
                </a:cxn>
                <a:cxn ang="0">
                  <a:pos x="0" y="98"/>
                </a:cxn>
                <a:cxn ang="0">
                  <a:pos x="6" y="112"/>
                </a:cxn>
                <a:cxn ang="0">
                  <a:pos x="18" y="120"/>
                </a:cxn>
                <a:cxn ang="0">
                  <a:pos x="36" y="126"/>
                </a:cxn>
                <a:cxn ang="0">
                  <a:pos x="46" y="126"/>
                </a:cxn>
                <a:cxn ang="0">
                  <a:pos x="78" y="124"/>
                </a:cxn>
                <a:cxn ang="0">
                  <a:pos x="96" y="118"/>
                </a:cxn>
                <a:cxn ang="0">
                  <a:pos x="98" y="118"/>
                </a:cxn>
                <a:cxn ang="0">
                  <a:pos x="104" y="112"/>
                </a:cxn>
                <a:cxn ang="0">
                  <a:pos x="104" y="108"/>
                </a:cxn>
                <a:cxn ang="0">
                  <a:pos x="104" y="42"/>
                </a:cxn>
                <a:cxn ang="0">
                  <a:pos x="100" y="22"/>
                </a:cxn>
                <a:cxn ang="0">
                  <a:pos x="86" y="8"/>
                </a:cxn>
                <a:cxn ang="0">
                  <a:pos x="68" y="2"/>
                </a:cxn>
                <a:cxn ang="0">
                  <a:pos x="44" y="0"/>
                </a:cxn>
              </a:cxnLst>
              <a:rect l="0" t="0" r="r" b="b"/>
              <a:pathLst>
                <a:path w="104" h="126">
                  <a:moveTo>
                    <a:pt x="70" y="102"/>
                  </a:moveTo>
                  <a:lnTo>
                    <a:pt x="70" y="102"/>
                  </a:lnTo>
                  <a:lnTo>
                    <a:pt x="64" y="104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44" y="104"/>
                  </a:lnTo>
                  <a:lnTo>
                    <a:pt x="38" y="100"/>
                  </a:lnTo>
                  <a:lnTo>
                    <a:pt x="34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6" y="80"/>
                  </a:lnTo>
                  <a:lnTo>
                    <a:pt x="38" y="76"/>
                  </a:lnTo>
                  <a:lnTo>
                    <a:pt x="42" y="74"/>
                  </a:lnTo>
                  <a:lnTo>
                    <a:pt x="52" y="70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0" y="102"/>
                  </a:lnTo>
                  <a:close/>
                  <a:moveTo>
                    <a:pt x="44" y="0"/>
                  </a:moveTo>
                  <a:lnTo>
                    <a:pt x="44" y="0"/>
                  </a:lnTo>
                  <a:lnTo>
                    <a:pt x="32" y="2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8" y="1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6"/>
                  </a:lnTo>
                  <a:lnTo>
                    <a:pt x="12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34" y="24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54" y="24"/>
                  </a:lnTo>
                  <a:lnTo>
                    <a:pt x="62" y="26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70" y="36"/>
                  </a:lnTo>
                  <a:lnTo>
                    <a:pt x="70" y="42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48" y="50"/>
                  </a:lnTo>
                  <a:lnTo>
                    <a:pt x="36" y="52"/>
                  </a:lnTo>
                  <a:lnTo>
                    <a:pt x="24" y="54"/>
                  </a:lnTo>
                  <a:lnTo>
                    <a:pt x="16" y="58"/>
                  </a:lnTo>
                  <a:lnTo>
                    <a:pt x="8" y="64"/>
                  </a:lnTo>
                  <a:lnTo>
                    <a:pt x="4" y="72"/>
                  </a:lnTo>
                  <a:lnTo>
                    <a:pt x="0" y="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6" y="112"/>
                  </a:lnTo>
                  <a:lnTo>
                    <a:pt x="12" y="116"/>
                  </a:lnTo>
                  <a:lnTo>
                    <a:pt x="18" y="120"/>
                  </a:lnTo>
                  <a:lnTo>
                    <a:pt x="26" y="124"/>
                  </a:lnTo>
                  <a:lnTo>
                    <a:pt x="36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64" y="126"/>
                  </a:lnTo>
                  <a:lnTo>
                    <a:pt x="78" y="124"/>
                  </a:lnTo>
                  <a:lnTo>
                    <a:pt x="88" y="120"/>
                  </a:lnTo>
                  <a:lnTo>
                    <a:pt x="96" y="118"/>
                  </a:lnTo>
                  <a:lnTo>
                    <a:pt x="98" y="118"/>
                  </a:lnTo>
                  <a:lnTo>
                    <a:pt x="98" y="118"/>
                  </a:lnTo>
                  <a:lnTo>
                    <a:pt x="102" y="114"/>
                  </a:lnTo>
                  <a:lnTo>
                    <a:pt x="104" y="112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2" y="30"/>
                  </a:lnTo>
                  <a:lnTo>
                    <a:pt x="100" y="22"/>
                  </a:lnTo>
                  <a:lnTo>
                    <a:pt x="94" y="14"/>
                  </a:lnTo>
                  <a:lnTo>
                    <a:pt x="86" y="8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001" y="1860"/>
              <a:ext cx="164" cy="128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82" y="8"/>
                </a:cxn>
                <a:cxn ang="0">
                  <a:pos x="70" y="2"/>
                </a:cxn>
                <a:cxn ang="0">
                  <a:pos x="54" y="0"/>
                </a:cxn>
                <a:cxn ang="0">
                  <a:pos x="20" y="4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4" y="128"/>
                </a:cxn>
                <a:cxn ang="0">
                  <a:pos x="30" y="126"/>
                </a:cxn>
                <a:cxn ang="0">
                  <a:pos x="34" y="118"/>
                </a:cxn>
                <a:cxn ang="0">
                  <a:pos x="34" y="26"/>
                </a:cxn>
                <a:cxn ang="0">
                  <a:pos x="50" y="24"/>
                </a:cxn>
                <a:cxn ang="0">
                  <a:pos x="56" y="24"/>
                </a:cxn>
                <a:cxn ang="0">
                  <a:pos x="64" y="34"/>
                </a:cxn>
                <a:cxn ang="0">
                  <a:pos x="66" y="128"/>
                </a:cxn>
                <a:cxn ang="0">
                  <a:pos x="90" y="128"/>
                </a:cxn>
                <a:cxn ang="0">
                  <a:pos x="98" y="122"/>
                </a:cxn>
                <a:cxn ang="0">
                  <a:pos x="98" y="30"/>
                </a:cxn>
                <a:cxn ang="0">
                  <a:pos x="104" y="26"/>
                </a:cxn>
                <a:cxn ang="0">
                  <a:pos x="116" y="24"/>
                </a:cxn>
                <a:cxn ang="0">
                  <a:pos x="122" y="24"/>
                </a:cxn>
                <a:cxn ang="0">
                  <a:pos x="130" y="34"/>
                </a:cxn>
                <a:cxn ang="0">
                  <a:pos x="130" y="128"/>
                </a:cxn>
                <a:cxn ang="0">
                  <a:pos x="156" y="128"/>
                </a:cxn>
                <a:cxn ang="0">
                  <a:pos x="164" y="122"/>
                </a:cxn>
                <a:cxn ang="0">
                  <a:pos x="164" y="38"/>
                </a:cxn>
                <a:cxn ang="0">
                  <a:pos x="164" y="30"/>
                </a:cxn>
                <a:cxn ang="0">
                  <a:pos x="158" y="16"/>
                </a:cxn>
                <a:cxn ang="0">
                  <a:pos x="146" y="6"/>
                </a:cxn>
                <a:cxn ang="0">
                  <a:pos x="128" y="2"/>
                </a:cxn>
                <a:cxn ang="0">
                  <a:pos x="118" y="0"/>
                </a:cxn>
              </a:cxnLst>
              <a:rect l="0" t="0" r="r" b="b"/>
              <a:pathLst>
                <a:path w="164" h="128">
                  <a:moveTo>
                    <a:pt x="118" y="0"/>
                  </a:moveTo>
                  <a:lnTo>
                    <a:pt x="118" y="0"/>
                  </a:lnTo>
                  <a:lnTo>
                    <a:pt x="98" y="2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70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34" y="2"/>
                  </a:lnTo>
                  <a:lnTo>
                    <a:pt x="20" y="4"/>
                  </a:lnTo>
                  <a:lnTo>
                    <a:pt x="10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30" y="126"/>
                  </a:lnTo>
                  <a:lnTo>
                    <a:pt x="32" y="122"/>
                  </a:lnTo>
                  <a:lnTo>
                    <a:pt x="34" y="118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8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64" y="34"/>
                  </a:lnTo>
                  <a:lnTo>
                    <a:pt x="66" y="40"/>
                  </a:lnTo>
                  <a:lnTo>
                    <a:pt x="66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6" y="126"/>
                  </a:lnTo>
                  <a:lnTo>
                    <a:pt x="98" y="122"/>
                  </a:lnTo>
                  <a:lnTo>
                    <a:pt x="98" y="118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104" y="26"/>
                  </a:lnTo>
                  <a:lnTo>
                    <a:pt x="110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2" y="24"/>
                  </a:lnTo>
                  <a:lnTo>
                    <a:pt x="126" y="28"/>
                  </a:lnTo>
                  <a:lnTo>
                    <a:pt x="130" y="34"/>
                  </a:lnTo>
                  <a:lnTo>
                    <a:pt x="130" y="40"/>
                  </a:lnTo>
                  <a:lnTo>
                    <a:pt x="130" y="128"/>
                  </a:lnTo>
                  <a:lnTo>
                    <a:pt x="156" y="128"/>
                  </a:lnTo>
                  <a:lnTo>
                    <a:pt x="156" y="128"/>
                  </a:lnTo>
                  <a:lnTo>
                    <a:pt x="160" y="126"/>
                  </a:lnTo>
                  <a:lnTo>
                    <a:pt x="164" y="122"/>
                  </a:lnTo>
                  <a:lnTo>
                    <a:pt x="164" y="11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0"/>
                  </a:lnTo>
                  <a:lnTo>
                    <a:pt x="162" y="22"/>
                  </a:lnTo>
                  <a:lnTo>
                    <a:pt x="158" y="16"/>
                  </a:lnTo>
                  <a:lnTo>
                    <a:pt x="152" y="10"/>
                  </a:lnTo>
                  <a:lnTo>
                    <a:pt x="146" y="6"/>
                  </a:lnTo>
                  <a:lnTo>
                    <a:pt x="138" y="4"/>
                  </a:lnTo>
                  <a:lnTo>
                    <a:pt x="128" y="2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1" name="Freeform 17"/>
            <p:cNvSpPr>
              <a:spLocks noEditPoints="1"/>
            </p:cNvSpPr>
            <p:nvPr/>
          </p:nvSpPr>
          <p:spPr bwMode="auto">
            <a:xfrm>
              <a:off x="4181" y="1864"/>
              <a:ext cx="118" cy="126"/>
            </a:xfrm>
            <a:custGeom>
              <a:avLst/>
              <a:gdLst/>
              <a:ahLst/>
              <a:cxnLst>
                <a:cxn ang="0">
                  <a:pos x="104" y="100"/>
                </a:cxn>
                <a:cxn ang="0">
                  <a:pos x="90" y="104"/>
                </a:cxn>
                <a:cxn ang="0">
                  <a:pos x="80" y="104"/>
                </a:cxn>
                <a:cxn ang="0">
                  <a:pos x="68" y="106"/>
                </a:cxn>
                <a:cxn ang="0">
                  <a:pos x="48" y="102"/>
                </a:cxn>
                <a:cxn ang="0">
                  <a:pos x="44" y="98"/>
                </a:cxn>
                <a:cxn ang="0">
                  <a:pos x="38" y="88"/>
                </a:cxn>
                <a:cxn ang="0">
                  <a:pos x="34" y="74"/>
                </a:cxn>
                <a:cxn ang="0">
                  <a:pos x="108" y="74"/>
                </a:cxn>
                <a:cxn ang="0">
                  <a:pos x="116" y="68"/>
                </a:cxn>
                <a:cxn ang="0">
                  <a:pos x="118" y="58"/>
                </a:cxn>
                <a:cxn ang="0">
                  <a:pos x="116" y="46"/>
                </a:cxn>
                <a:cxn ang="0">
                  <a:pos x="110" y="24"/>
                </a:cxn>
                <a:cxn ang="0">
                  <a:pos x="104" y="16"/>
                </a:cxn>
                <a:cxn ang="0">
                  <a:pos x="86" y="4"/>
                </a:cxn>
                <a:cxn ang="0">
                  <a:pos x="60" y="0"/>
                </a:cxn>
                <a:cxn ang="0">
                  <a:pos x="46" y="0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4" y="36"/>
                </a:cxn>
                <a:cxn ang="0">
                  <a:pos x="0" y="60"/>
                </a:cxn>
                <a:cxn ang="0">
                  <a:pos x="0" y="68"/>
                </a:cxn>
                <a:cxn ang="0">
                  <a:pos x="4" y="94"/>
                </a:cxn>
                <a:cxn ang="0">
                  <a:pos x="18" y="112"/>
                </a:cxn>
                <a:cxn ang="0">
                  <a:pos x="26" y="118"/>
                </a:cxn>
                <a:cxn ang="0">
                  <a:pos x="48" y="126"/>
                </a:cxn>
                <a:cxn ang="0">
                  <a:pos x="62" y="126"/>
                </a:cxn>
                <a:cxn ang="0">
                  <a:pos x="92" y="124"/>
                </a:cxn>
                <a:cxn ang="0">
                  <a:pos x="102" y="120"/>
                </a:cxn>
                <a:cxn ang="0">
                  <a:pos x="112" y="106"/>
                </a:cxn>
                <a:cxn ang="0">
                  <a:pos x="110" y="102"/>
                </a:cxn>
                <a:cxn ang="0">
                  <a:pos x="104" y="100"/>
                </a:cxn>
                <a:cxn ang="0">
                  <a:pos x="44" y="26"/>
                </a:cxn>
                <a:cxn ang="0">
                  <a:pos x="52" y="20"/>
                </a:cxn>
                <a:cxn ang="0">
                  <a:pos x="60" y="18"/>
                </a:cxn>
                <a:cxn ang="0">
                  <a:pos x="78" y="26"/>
                </a:cxn>
                <a:cxn ang="0">
                  <a:pos x="82" y="32"/>
                </a:cxn>
                <a:cxn ang="0">
                  <a:pos x="86" y="52"/>
                </a:cxn>
                <a:cxn ang="0">
                  <a:pos x="34" y="52"/>
                </a:cxn>
                <a:cxn ang="0">
                  <a:pos x="40" y="30"/>
                </a:cxn>
                <a:cxn ang="0">
                  <a:pos x="44" y="26"/>
                </a:cxn>
              </a:cxnLst>
              <a:rect l="0" t="0" r="r" b="b"/>
              <a:pathLst>
                <a:path w="118" h="126">
                  <a:moveTo>
                    <a:pt x="104" y="100"/>
                  </a:moveTo>
                  <a:lnTo>
                    <a:pt x="104" y="100"/>
                  </a:lnTo>
                  <a:lnTo>
                    <a:pt x="104" y="100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80" y="104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54" y="104"/>
                  </a:lnTo>
                  <a:lnTo>
                    <a:pt x="48" y="102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0" y="94"/>
                  </a:lnTo>
                  <a:lnTo>
                    <a:pt x="38" y="88"/>
                  </a:lnTo>
                  <a:lnTo>
                    <a:pt x="36" y="82"/>
                  </a:lnTo>
                  <a:lnTo>
                    <a:pt x="34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14" y="72"/>
                  </a:lnTo>
                  <a:lnTo>
                    <a:pt x="116" y="68"/>
                  </a:lnTo>
                  <a:lnTo>
                    <a:pt x="118" y="64"/>
                  </a:lnTo>
                  <a:lnTo>
                    <a:pt x="118" y="58"/>
                  </a:lnTo>
                  <a:lnTo>
                    <a:pt x="118" y="58"/>
                  </a:lnTo>
                  <a:lnTo>
                    <a:pt x="116" y="46"/>
                  </a:lnTo>
                  <a:lnTo>
                    <a:pt x="114" y="34"/>
                  </a:lnTo>
                  <a:lnTo>
                    <a:pt x="110" y="24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96" y="8"/>
                  </a:lnTo>
                  <a:lnTo>
                    <a:pt x="86" y="4"/>
                  </a:lnTo>
                  <a:lnTo>
                    <a:pt x="7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10" y="104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26" y="118"/>
                  </a:lnTo>
                  <a:lnTo>
                    <a:pt x="36" y="122"/>
                  </a:lnTo>
                  <a:lnTo>
                    <a:pt x="48" y="126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78" y="126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102" y="120"/>
                  </a:lnTo>
                  <a:lnTo>
                    <a:pt x="112" y="116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0" y="102"/>
                  </a:lnTo>
                  <a:lnTo>
                    <a:pt x="108" y="100"/>
                  </a:lnTo>
                  <a:lnTo>
                    <a:pt x="104" y="100"/>
                  </a:lnTo>
                  <a:lnTo>
                    <a:pt x="104" y="100"/>
                  </a:lnTo>
                  <a:close/>
                  <a:moveTo>
                    <a:pt x="44" y="26"/>
                  </a:moveTo>
                  <a:lnTo>
                    <a:pt x="44" y="26"/>
                  </a:lnTo>
                  <a:lnTo>
                    <a:pt x="52" y="20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70" y="20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32"/>
                  </a:lnTo>
                  <a:lnTo>
                    <a:pt x="84" y="36"/>
                  </a:lnTo>
                  <a:lnTo>
                    <a:pt x="86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8" y="36"/>
                  </a:lnTo>
                  <a:lnTo>
                    <a:pt x="40" y="30"/>
                  </a:lnTo>
                  <a:lnTo>
                    <a:pt x="44" y="26"/>
                  </a:lnTo>
                  <a:lnTo>
                    <a:pt x="44" y="26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431" y="1862"/>
              <a:ext cx="82" cy="126"/>
            </a:xfrm>
            <a:custGeom>
              <a:avLst/>
              <a:gdLst/>
              <a:ahLst/>
              <a:cxnLst>
                <a:cxn ang="0">
                  <a:pos x="70" y="34"/>
                </a:cxn>
                <a:cxn ang="0">
                  <a:pos x="70" y="34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56" y="28"/>
                </a:cxn>
                <a:cxn ang="0">
                  <a:pos x="50" y="28"/>
                </a:cxn>
                <a:cxn ang="0">
                  <a:pos x="50" y="28"/>
                </a:cxn>
                <a:cxn ang="0">
                  <a:pos x="44" y="30"/>
                </a:cxn>
                <a:cxn ang="0">
                  <a:pos x="40" y="32"/>
                </a:cxn>
                <a:cxn ang="0">
                  <a:pos x="40" y="32"/>
                </a:cxn>
                <a:cxn ang="0">
                  <a:pos x="32" y="40"/>
                </a:cxn>
                <a:cxn ang="0">
                  <a:pos x="32" y="116"/>
                </a:cxn>
                <a:cxn ang="0">
                  <a:pos x="32" y="116"/>
                </a:cxn>
                <a:cxn ang="0">
                  <a:pos x="30" y="122"/>
                </a:cxn>
                <a:cxn ang="0">
                  <a:pos x="28" y="124"/>
                </a:cxn>
                <a:cxn ang="0">
                  <a:pos x="24" y="126"/>
                </a:cxn>
                <a:cxn ang="0">
                  <a:pos x="0" y="126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32" y="0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42" y="6"/>
                </a:cxn>
                <a:cxn ang="0">
                  <a:pos x="50" y="4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70" y="2"/>
                </a:cxn>
                <a:cxn ang="0">
                  <a:pos x="74" y="4"/>
                </a:cxn>
                <a:cxn ang="0">
                  <a:pos x="82" y="10"/>
                </a:cxn>
                <a:cxn ang="0">
                  <a:pos x="82" y="10"/>
                </a:cxn>
                <a:cxn ang="0">
                  <a:pos x="82" y="26"/>
                </a:cxn>
                <a:cxn ang="0">
                  <a:pos x="82" y="26"/>
                </a:cxn>
                <a:cxn ang="0">
                  <a:pos x="82" y="30"/>
                </a:cxn>
                <a:cxn ang="0">
                  <a:pos x="80" y="34"/>
                </a:cxn>
                <a:cxn ang="0">
                  <a:pos x="76" y="36"/>
                </a:cxn>
                <a:cxn ang="0">
                  <a:pos x="70" y="34"/>
                </a:cxn>
                <a:cxn ang="0">
                  <a:pos x="70" y="34"/>
                </a:cxn>
              </a:cxnLst>
              <a:rect l="0" t="0" r="r" b="b"/>
              <a:pathLst>
                <a:path w="82" h="126">
                  <a:moveTo>
                    <a:pt x="70" y="34"/>
                  </a:moveTo>
                  <a:lnTo>
                    <a:pt x="70" y="3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6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4" y="30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2" y="40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0" y="122"/>
                  </a:lnTo>
                  <a:lnTo>
                    <a:pt x="28" y="124"/>
                  </a:lnTo>
                  <a:lnTo>
                    <a:pt x="24" y="126"/>
                  </a:lnTo>
                  <a:lnTo>
                    <a:pt x="0" y="12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32" y="0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0" y="4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70" y="2"/>
                  </a:lnTo>
                  <a:lnTo>
                    <a:pt x="74" y="4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80" y="34"/>
                  </a:lnTo>
                  <a:lnTo>
                    <a:pt x="76" y="36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3311" y="1862"/>
              <a:ext cx="96" cy="126"/>
            </a:xfrm>
            <a:custGeom>
              <a:avLst/>
              <a:gdLst/>
              <a:ahLst/>
              <a:cxnLst>
                <a:cxn ang="0">
                  <a:pos x="42" y="32"/>
                </a:cxn>
                <a:cxn ang="0">
                  <a:pos x="54" y="24"/>
                </a:cxn>
                <a:cxn ang="0">
                  <a:pos x="68" y="22"/>
                </a:cxn>
                <a:cxn ang="0">
                  <a:pos x="76" y="22"/>
                </a:cxn>
                <a:cxn ang="0">
                  <a:pos x="84" y="24"/>
                </a:cxn>
                <a:cxn ang="0">
                  <a:pos x="88" y="26"/>
                </a:cxn>
                <a:cxn ang="0">
                  <a:pos x="96" y="24"/>
                </a:cxn>
                <a:cxn ang="0">
                  <a:pos x="96" y="8"/>
                </a:cxn>
                <a:cxn ang="0">
                  <a:pos x="92" y="6"/>
                </a:cxn>
                <a:cxn ang="0">
                  <a:pos x="84" y="2"/>
                </a:cxn>
                <a:cxn ang="0">
                  <a:pos x="62" y="0"/>
                </a:cxn>
                <a:cxn ang="0">
                  <a:pos x="50" y="0"/>
                </a:cxn>
                <a:cxn ang="0">
                  <a:pos x="26" y="8"/>
                </a:cxn>
                <a:cxn ang="0">
                  <a:pos x="16" y="16"/>
                </a:cxn>
                <a:cxn ang="0">
                  <a:pos x="4" y="36"/>
                </a:cxn>
                <a:cxn ang="0">
                  <a:pos x="0" y="60"/>
                </a:cxn>
                <a:cxn ang="0">
                  <a:pos x="0" y="66"/>
                </a:cxn>
                <a:cxn ang="0">
                  <a:pos x="4" y="90"/>
                </a:cxn>
                <a:cxn ang="0">
                  <a:pos x="16" y="110"/>
                </a:cxn>
                <a:cxn ang="0">
                  <a:pos x="26" y="116"/>
                </a:cxn>
                <a:cxn ang="0">
                  <a:pos x="50" y="126"/>
                </a:cxn>
                <a:cxn ang="0">
                  <a:pos x="62" y="126"/>
                </a:cxn>
                <a:cxn ang="0">
                  <a:pos x="84" y="124"/>
                </a:cxn>
                <a:cxn ang="0">
                  <a:pos x="92" y="120"/>
                </a:cxn>
                <a:cxn ang="0">
                  <a:pos x="96" y="106"/>
                </a:cxn>
                <a:cxn ang="0">
                  <a:pos x="96" y="102"/>
                </a:cxn>
                <a:cxn ang="0">
                  <a:pos x="88" y="100"/>
                </a:cxn>
                <a:cxn ang="0">
                  <a:pos x="84" y="102"/>
                </a:cxn>
                <a:cxn ang="0">
                  <a:pos x="76" y="104"/>
                </a:cxn>
                <a:cxn ang="0">
                  <a:pos x="68" y="104"/>
                </a:cxn>
                <a:cxn ang="0">
                  <a:pos x="54" y="102"/>
                </a:cxn>
                <a:cxn ang="0">
                  <a:pos x="42" y="94"/>
                </a:cxn>
                <a:cxn ang="0">
                  <a:pos x="38" y="88"/>
                </a:cxn>
                <a:cxn ang="0">
                  <a:pos x="34" y="74"/>
                </a:cxn>
                <a:cxn ang="0">
                  <a:pos x="34" y="62"/>
                </a:cxn>
                <a:cxn ang="0">
                  <a:pos x="34" y="52"/>
                </a:cxn>
                <a:cxn ang="0">
                  <a:pos x="38" y="38"/>
                </a:cxn>
              </a:cxnLst>
              <a:rect l="0" t="0" r="r" b="b"/>
              <a:pathLst>
                <a:path w="96" h="126">
                  <a:moveTo>
                    <a:pt x="42" y="32"/>
                  </a:moveTo>
                  <a:lnTo>
                    <a:pt x="42" y="32"/>
                  </a:lnTo>
                  <a:lnTo>
                    <a:pt x="48" y="28"/>
                  </a:lnTo>
                  <a:lnTo>
                    <a:pt x="54" y="24"/>
                  </a:lnTo>
                  <a:lnTo>
                    <a:pt x="60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76" y="22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92" y="26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2" y="6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0" y="0"/>
                  </a:lnTo>
                  <a:lnTo>
                    <a:pt x="36" y="4"/>
                  </a:lnTo>
                  <a:lnTo>
                    <a:pt x="26" y="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90"/>
                  </a:lnTo>
                  <a:lnTo>
                    <a:pt x="10" y="10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26" y="116"/>
                  </a:lnTo>
                  <a:lnTo>
                    <a:pt x="36" y="122"/>
                  </a:lnTo>
                  <a:lnTo>
                    <a:pt x="50" y="126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74" y="126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92" y="120"/>
                  </a:lnTo>
                  <a:lnTo>
                    <a:pt x="96" y="118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6" y="102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0" y="104"/>
                  </a:lnTo>
                  <a:lnTo>
                    <a:pt x="54" y="102"/>
                  </a:lnTo>
                  <a:lnTo>
                    <a:pt x="48" y="98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38" y="88"/>
                  </a:lnTo>
                  <a:lnTo>
                    <a:pt x="36" y="80"/>
                  </a:lnTo>
                  <a:lnTo>
                    <a:pt x="34" y="74"/>
                  </a:lnTo>
                  <a:lnTo>
                    <a:pt x="34" y="64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52"/>
                  </a:lnTo>
                  <a:lnTo>
                    <a:pt x="36" y="44"/>
                  </a:lnTo>
                  <a:lnTo>
                    <a:pt x="38" y="38"/>
                  </a:lnTo>
                  <a:lnTo>
                    <a:pt x="42" y="32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3311" y="1862"/>
              <a:ext cx="96" cy="126"/>
            </a:xfrm>
            <a:custGeom>
              <a:avLst/>
              <a:gdLst/>
              <a:ahLst/>
              <a:cxnLst>
                <a:cxn ang="0">
                  <a:pos x="42" y="32"/>
                </a:cxn>
                <a:cxn ang="0">
                  <a:pos x="54" y="24"/>
                </a:cxn>
                <a:cxn ang="0">
                  <a:pos x="68" y="22"/>
                </a:cxn>
                <a:cxn ang="0">
                  <a:pos x="76" y="22"/>
                </a:cxn>
                <a:cxn ang="0">
                  <a:pos x="84" y="24"/>
                </a:cxn>
                <a:cxn ang="0">
                  <a:pos x="88" y="26"/>
                </a:cxn>
                <a:cxn ang="0">
                  <a:pos x="96" y="24"/>
                </a:cxn>
                <a:cxn ang="0">
                  <a:pos x="96" y="8"/>
                </a:cxn>
                <a:cxn ang="0">
                  <a:pos x="92" y="6"/>
                </a:cxn>
                <a:cxn ang="0">
                  <a:pos x="84" y="2"/>
                </a:cxn>
                <a:cxn ang="0">
                  <a:pos x="62" y="0"/>
                </a:cxn>
                <a:cxn ang="0">
                  <a:pos x="50" y="0"/>
                </a:cxn>
                <a:cxn ang="0">
                  <a:pos x="26" y="8"/>
                </a:cxn>
                <a:cxn ang="0">
                  <a:pos x="16" y="16"/>
                </a:cxn>
                <a:cxn ang="0">
                  <a:pos x="4" y="36"/>
                </a:cxn>
                <a:cxn ang="0">
                  <a:pos x="0" y="60"/>
                </a:cxn>
                <a:cxn ang="0">
                  <a:pos x="0" y="66"/>
                </a:cxn>
                <a:cxn ang="0">
                  <a:pos x="4" y="90"/>
                </a:cxn>
                <a:cxn ang="0">
                  <a:pos x="16" y="110"/>
                </a:cxn>
                <a:cxn ang="0">
                  <a:pos x="26" y="116"/>
                </a:cxn>
                <a:cxn ang="0">
                  <a:pos x="50" y="126"/>
                </a:cxn>
                <a:cxn ang="0">
                  <a:pos x="62" y="126"/>
                </a:cxn>
                <a:cxn ang="0">
                  <a:pos x="84" y="124"/>
                </a:cxn>
                <a:cxn ang="0">
                  <a:pos x="92" y="120"/>
                </a:cxn>
                <a:cxn ang="0">
                  <a:pos x="96" y="106"/>
                </a:cxn>
                <a:cxn ang="0">
                  <a:pos x="96" y="102"/>
                </a:cxn>
                <a:cxn ang="0">
                  <a:pos x="88" y="100"/>
                </a:cxn>
                <a:cxn ang="0">
                  <a:pos x="84" y="102"/>
                </a:cxn>
                <a:cxn ang="0">
                  <a:pos x="76" y="104"/>
                </a:cxn>
                <a:cxn ang="0">
                  <a:pos x="68" y="104"/>
                </a:cxn>
                <a:cxn ang="0">
                  <a:pos x="54" y="102"/>
                </a:cxn>
                <a:cxn ang="0">
                  <a:pos x="42" y="94"/>
                </a:cxn>
                <a:cxn ang="0">
                  <a:pos x="38" y="88"/>
                </a:cxn>
                <a:cxn ang="0">
                  <a:pos x="34" y="74"/>
                </a:cxn>
                <a:cxn ang="0">
                  <a:pos x="34" y="62"/>
                </a:cxn>
                <a:cxn ang="0">
                  <a:pos x="34" y="52"/>
                </a:cxn>
                <a:cxn ang="0">
                  <a:pos x="38" y="38"/>
                </a:cxn>
              </a:cxnLst>
              <a:rect l="0" t="0" r="r" b="b"/>
              <a:pathLst>
                <a:path w="96" h="126">
                  <a:moveTo>
                    <a:pt x="42" y="32"/>
                  </a:moveTo>
                  <a:lnTo>
                    <a:pt x="42" y="32"/>
                  </a:lnTo>
                  <a:lnTo>
                    <a:pt x="48" y="28"/>
                  </a:lnTo>
                  <a:lnTo>
                    <a:pt x="54" y="24"/>
                  </a:lnTo>
                  <a:lnTo>
                    <a:pt x="60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76" y="22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92" y="26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2" y="6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74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0" y="0"/>
                  </a:lnTo>
                  <a:lnTo>
                    <a:pt x="36" y="4"/>
                  </a:lnTo>
                  <a:lnTo>
                    <a:pt x="26" y="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90"/>
                  </a:lnTo>
                  <a:lnTo>
                    <a:pt x="10" y="10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26" y="116"/>
                  </a:lnTo>
                  <a:lnTo>
                    <a:pt x="36" y="122"/>
                  </a:lnTo>
                  <a:lnTo>
                    <a:pt x="50" y="126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74" y="126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92" y="120"/>
                  </a:lnTo>
                  <a:lnTo>
                    <a:pt x="96" y="118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6" y="102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0" y="104"/>
                  </a:lnTo>
                  <a:lnTo>
                    <a:pt x="54" y="102"/>
                  </a:lnTo>
                  <a:lnTo>
                    <a:pt x="48" y="98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38" y="88"/>
                  </a:lnTo>
                  <a:lnTo>
                    <a:pt x="36" y="80"/>
                  </a:lnTo>
                  <a:lnTo>
                    <a:pt x="34" y="74"/>
                  </a:lnTo>
                  <a:lnTo>
                    <a:pt x="34" y="64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52"/>
                  </a:lnTo>
                  <a:lnTo>
                    <a:pt x="36" y="44"/>
                  </a:lnTo>
                  <a:lnTo>
                    <a:pt x="38" y="38"/>
                  </a:lnTo>
                  <a:lnTo>
                    <a:pt x="42" y="3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3163" y="1814"/>
              <a:ext cx="128" cy="176"/>
            </a:xfrm>
            <a:custGeom>
              <a:avLst/>
              <a:gdLst/>
              <a:ahLst/>
              <a:cxnLst>
                <a:cxn ang="0">
                  <a:pos x="0" y="168"/>
                </a:cxn>
                <a:cxn ang="0">
                  <a:pos x="2" y="168"/>
                </a:cxn>
                <a:cxn ang="0">
                  <a:pos x="24" y="174"/>
                </a:cxn>
                <a:cxn ang="0">
                  <a:pos x="38" y="176"/>
                </a:cxn>
                <a:cxn ang="0">
                  <a:pos x="54" y="176"/>
                </a:cxn>
                <a:cxn ang="0">
                  <a:pos x="86" y="172"/>
                </a:cxn>
                <a:cxn ang="0">
                  <a:pos x="108" y="164"/>
                </a:cxn>
                <a:cxn ang="0">
                  <a:pos x="118" y="156"/>
                </a:cxn>
                <a:cxn ang="0">
                  <a:pos x="128" y="136"/>
                </a:cxn>
                <a:cxn ang="0">
                  <a:pos x="128" y="122"/>
                </a:cxn>
                <a:cxn ang="0">
                  <a:pos x="126" y="106"/>
                </a:cxn>
                <a:cxn ang="0">
                  <a:pos x="118" y="92"/>
                </a:cxn>
                <a:cxn ang="0">
                  <a:pos x="110" y="86"/>
                </a:cxn>
                <a:cxn ang="0">
                  <a:pos x="78" y="70"/>
                </a:cxn>
                <a:cxn ang="0">
                  <a:pos x="56" y="62"/>
                </a:cxn>
                <a:cxn ang="0">
                  <a:pos x="46" y="56"/>
                </a:cxn>
                <a:cxn ang="0">
                  <a:pos x="40" y="42"/>
                </a:cxn>
                <a:cxn ang="0">
                  <a:pos x="42" y="40"/>
                </a:cxn>
                <a:cxn ang="0">
                  <a:pos x="48" y="30"/>
                </a:cxn>
                <a:cxn ang="0">
                  <a:pos x="58" y="28"/>
                </a:cxn>
                <a:cxn ang="0">
                  <a:pos x="74" y="26"/>
                </a:cxn>
                <a:cxn ang="0">
                  <a:pos x="96" y="28"/>
                </a:cxn>
                <a:cxn ang="0">
                  <a:pos x="102" y="30"/>
                </a:cxn>
                <a:cxn ang="0">
                  <a:pos x="102" y="30"/>
                </a:cxn>
                <a:cxn ang="0">
                  <a:pos x="104" y="30"/>
                </a:cxn>
                <a:cxn ang="0">
                  <a:pos x="108" y="30"/>
                </a:cxn>
                <a:cxn ang="0">
                  <a:pos x="116" y="26"/>
                </a:cxn>
                <a:cxn ang="0">
                  <a:pos x="116" y="6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98" y="2"/>
                </a:cxn>
                <a:cxn ang="0">
                  <a:pos x="86" y="0"/>
                </a:cxn>
                <a:cxn ang="0">
                  <a:pos x="70" y="0"/>
                </a:cxn>
                <a:cxn ang="0">
                  <a:pos x="42" y="2"/>
                </a:cxn>
                <a:cxn ang="0">
                  <a:pos x="20" y="14"/>
                </a:cxn>
                <a:cxn ang="0">
                  <a:pos x="12" y="20"/>
                </a:cxn>
                <a:cxn ang="0">
                  <a:pos x="2" y="38"/>
                </a:cxn>
                <a:cxn ang="0">
                  <a:pos x="0" y="46"/>
                </a:cxn>
                <a:cxn ang="0">
                  <a:pos x="4" y="66"/>
                </a:cxn>
                <a:cxn ang="0">
                  <a:pos x="12" y="80"/>
                </a:cxn>
                <a:cxn ang="0">
                  <a:pos x="18" y="86"/>
                </a:cxn>
                <a:cxn ang="0">
                  <a:pos x="48" y="100"/>
                </a:cxn>
                <a:cxn ang="0">
                  <a:pos x="68" y="108"/>
                </a:cxn>
                <a:cxn ang="0">
                  <a:pos x="78" y="114"/>
                </a:cxn>
                <a:cxn ang="0">
                  <a:pos x="84" y="128"/>
                </a:cxn>
                <a:cxn ang="0">
                  <a:pos x="82" y="138"/>
                </a:cxn>
                <a:cxn ang="0">
                  <a:pos x="76" y="144"/>
                </a:cxn>
                <a:cxn ang="0">
                  <a:pos x="66" y="148"/>
                </a:cxn>
                <a:cxn ang="0">
                  <a:pos x="48" y="150"/>
                </a:cxn>
                <a:cxn ang="0">
                  <a:pos x="22" y="146"/>
                </a:cxn>
                <a:cxn ang="0">
                  <a:pos x="16" y="144"/>
                </a:cxn>
                <a:cxn ang="0">
                  <a:pos x="14" y="144"/>
                </a:cxn>
                <a:cxn ang="0">
                  <a:pos x="2" y="146"/>
                </a:cxn>
                <a:cxn ang="0">
                  <a:pos x="0" y="154"/>
                </a:cxn>
              </a:cxnLst>
              <a:rect l="0" t="0" r="r" b="b"/>
              <a:pathLst>
                <a:path w="128" h="176">
                  <a:moveTo>
                    <a:pt x="0" y="168"/>
                  </a:moveTo>
                  <a:lnTo>
                    <a:pt x="0" y="168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4" y="174"/>
                  </a:lnTo>
                  <a:lnTo>
                    <a:pt x="24" y="174"/>
                  </a:lnTo>
                  <a:lnTo>
                    <a:pt x="38" y="176"/>
                  </a:lnTo>
                  <a:lnTo>
                    <a:pt x="54" y="176"/>
                  </a:lnTo>
                  <a:lnTo>
                    <a:pt x="54" y="176"/>
                  </a:lnTo>
                  <a:lnTo>
                    <a:pt x="70" y="176"/>
                  </a:lnTo>
                  <a:lnTo>
                    <a:pt x="86" y="172"/>
                  </a:lnTo>
                  <a:lnTo>
                    <a:pt x="98" y="168"/>
                  </a:lnTo>
                  <a:lnTo>
                    <a:pt x="108" y="164"/>
                  </a:lnTo>
                  <a:lnTo>
                    <a:pt x="108" y="164"/>
                  </a:lnTo>
                  <a:lnTo>
                    <a:pt x="118" y="156"/>
                  </a:lnTo>
                  <a:lnTo>
                    <a:pt x="124" y="146"/>
                  </a:lnTo>
                  <a:lnTo>
                    <a:pt x="128" y="136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14"/>
                  </a:lnTo>
                  <a:lnTo>
                    <a:pt x="126" y="106"/>
                  </a:lnTo>
                  <a:lnTo>
                    <a:pt x="122" y="98"/>
                  </a:lnTo>
                  <a:lnTo>
                    <a:pt x="118" y="92"/>
                  </a:lnTo>
                  <a:lnTo>
                    <a:pt x="118" y="92"/>
                  </a:lnTo>
                  <a:lnTo>
                    <a:pt x="110" y="86"/>
                  </a:lnTo>
                  <a:lnTo>
                    <a:pt x="102" y="8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56" y="62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2" y="50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58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8" y="30"/>
                  </a:lnTo>
                  <a:lnTo>
                    <a:pt x="112" y="28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86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6" y="0"/>
                  </a:lnTo>
                  <a:lnTo>
                    <a:pt x="42" y="2"/>
                  </a:lnTo>
                  <a:lnTo>
                    <a:pt x="30" y="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2" y="20"/>
                  </a:lnTo>
                  <a:lnTo>
                    <a:pt x="6" y="28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4" y="66"/>
                  </a:lnTo>
                  <a:lnTo>
                    <a:pt x="8" y="72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8" y="86"/>
                  </a:lnTo>
                  <a:lnTo>
                    <a:pt x="28" y="9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68" y="108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84" y="120"/>
                  </a:lnTo>
                  <a:lnTo>
                    <a:pt x="84" y="128"/>
                  </a:lnTo>
                  <a:lnTo>
                    <a:pt x="84" y="128"/>
                  </a:lnTo>
                  <a:lnTo>
                    <a:pt x="82" y="138"/>
                  </a:lnTo>
                  <a:lnTo>
                    <a:pt x="80" y="142"/>
                  </a:lnTo>
                  <a:lnTo>
                    <a:pt x="76" y="144"/>
                  </a:lnTo>
                  <a:lnTo>
                    <a:pt x="76" y="144"/>
                  </a:lnTo>
                  <a:lnTo>
                    <a:pt x="66" y="148"/>
                  </a:lnTo>
                  <a:lnTo>
                    <a:pt x="48" y="150"/>
                  </a:lnTo>
                  <a:lnTo>
                    <a:pt x="48" y="150"/>
                  </a:lnTo>
                  <a:lnTo>
                    <a:pt x="36" y="148"/>
                  </a:lnTo>
                  <a:lnTo>
                    <a:pt x="22" y="146"/>
                  </a:lnTo>
                  <a:lnTo>
                    <a:pt x="22" y="146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4" y="144"/>
                  </a:lnTo>
                  <a:lnTo>
                    <a:pt x="8" y="144"/>
                  </a:lnTo>
                  <a:lnTo>
                    <a:pt x="2" y="146"/>
                  </a:lnTo>
                  <a:lnTo>
                    <a:pt x="2" y="150"/>
                  </a:lnTo>
                  <a:lnTo>
                    <a:pt x="0" y="15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2993" y="1814"/>
              <a:ext cx="38" cy="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32" y="4"/>
                </a:cxn>
                <a:cxn ang="0">
                  <a:pos x="38" y="12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6" y="26"/>
                </a:cxn>
                <a:cxn ang="0">
                  <a:pos x="32" y="32"/>
                </a:cxn>
                <a:cxn ang="0">
                  <a:pos x="26" y="38"/>
                </a:cxn>
                <a:cxn ang="0">
                  <a:pos x="18" y="38"/>
                </a:cxn>
                <a:cxn ang="0">
                  <a:pos x="18" y="38"/>
                </a:cxn>
                <a:cxn ang="0">
                  <a:pos x="12" y="38"/>
                </a:cxn>
                <a:cxn ang="0">
                  <a:pos x="6" y="32"/>
                </a:cxn>
                <a:cxn ang="0">
                  <a:pos x="0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6" y="4"/>
                </a:cxn>
                <a:cxn ang="0">
                  <a:pos x="12" y="0"/>
                </a:cxn>
                <a:cxn ang="0">
                  <a:pos x="20" y="0"/>
                </a:cxn>
              </a:cxnLst>
              <a:rect l="0" t="0" r="r" b="b"/>
              <a:pathLst>
                <a:path w="38" h="38">
                  <a:moveTo>
                    <a:pt x="20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2" y="4"/>
                  </a:lnTo>
                  <a:lnTo>
                    <a:pt x="38" y="12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6" y="26"/>
                  </a:lnTo>
                  <a:lnTo>
                    <a:pt x="32" y="32"/>
                  </a:lnTo>
                  <a:lnTo>
                    <a:pt x="26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6" y="32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4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2993" y="1814"/>
              <a:ext cx="38" cy="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32" y="4"/>
                </a:cxn>
                <a:cxn ang="0">
                  <a:pos x="38" y="12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6" y="26"/>
                </a:cxn>
                <a:cxn ang="0">
                  <a:pos x="32" y="32"/>
                </a:cxn>
                <a:cxn ang="0">
                  <a:pos x="26" y="38"/>
                </a:cxn>
                <a:cxn ang="0">
                  <a:pos x="18" y="38"/>
                </a:cxn>
                <a:cxn ang="0">
                  <a:pos x="18" y="38"/>
                </a:cxn>
                <a:cxn ang="0">
                  <a:pos x="12" y="38"/>
                </a:cxn>
                <a:cxn ang="0">
                  <a:pos x="6" y="32"/>
                </a:cxn>
                <a:cxn ang="0">
                  <a:pos x="0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6" y="4"/>
                </a:cxn>
                <a:cxn ang="0">
                  <a:pos x="12" y="0"/>
                </a:cxn>
                <a:cxn ang="0">
                  <a:pos x="20" y="0"/>
                </a:cxn>
              </a:cxnLst>
              <a:rect l="0" t="0" r="r" b="b"/>
              <a:pathLst>
                <a:path w="38" h="38">
                  <a:moveTo>
                    <a:pt x="20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2" y="4"/>
                  </a:lnTo>
                  <a:lnTo>
                    <a:pt x="38" y="12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6" y="26"/>
                  </a:lnTo>
                  <a:lnTo>
                    <a:pt x="32" y="32"/>
                  </a:lnTo>
                  <a:lnTo>
                    <a:pt x="26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6" y="32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4"/>
                  </a:lnTo>
                  <a:lnTo>
                    <a:pt x="12" y="0"/>
                  </a:lnTo>
                  <a:lnTo>
                    <a:pt x="2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2995" y="1866"/>
              <a:ext cx="34" cy="122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22"/>
                </a:cxn>
                <a:cxn ang="0">
                  <a:pos x="24" y="122"/>
                </a:cxn>
                <a:cxn ang="0">
                  <a:pos x="24" y="122"/>
                </a:cxn>
                <a:cxn ang="0">
                  <a:pos x="30" y="120"/>
                </a:cxn>
                <a:cxn ang="0">
                  <a:pos x="32" y="116"/>
                </a:cxn>
                <a:cxn ang="0">
                  <a:pos x="34" y="112"/>
                </a:cxn>
                <a:cxn ang="0">
                  <a:pos x="34" y="0"/>
                </a:cxn>
              </a:cxnLst>
              <a:rect l="0" t="0" r="r" b="b"/>
              <a:pathLst>
                <a:path w="34" h="122">
                  <a:moveTo>
                    <a:pt x="3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22"/>
                  </a:lnTo>
                  <a:lnTo>
                    <a:pt x="24" y="122"/>
                  </a:lnTo>
                  <a:lnTo>
                    <a:pt x="24" y="122"/>
                  </a:lnTo>
                  <a:lnTo>
                    <a:pt x="30" y="120"/>
                  </a:lnTo>
                  <a:lnTo>
                    <a:pt x="32" y="116"/>
                  </a:lnTo>
                  <a:lnTo>
                    <a:pt x="34" y="11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3059" y="1894"/>
              <a:ext cx="78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10" y="22"/>
                </a:cxn>
                <a:cxn ang="0">
                  <a:pos x="78" y="22"/>
                </a:cxn>
                <a:cxn ang="0">
                  <a:pos x="78" y="10"/>
                </a:cxn>
                <a:cxn ang="0">
                  <a:pos x="78" y="10"/>
                </a:cxn>
                <a:cxn ang="0">
                  <a:pos x="76" y="4"/>
                </a:cxn>
                <a:cxn ang="0">
                  <a:pos x="74" y="2"/>
                </a:cxn>
                <a:cxn ang="0">
                  <a:pos x="68" y="0"/>
                </a:cxn>
                <a:cxn ang="0">
                  <a:pos x="0" y="0"/>
                </a:cxn>
              </a:cxnLst>
              <a:rect l="0" t="0" r="r" b="b"/>
              <a:pathLst>
                <a:path w="78" h="22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78" y="2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6" y="4"/>
                  </a:lnTo>
                  <a:lnTo>
                    <a:pt x="74" y="2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0" name="Freeform 26"/>
            <p:cNvSpPr>
              <a:spLocks noEditPoints="1"/>
            </p:cNvSpPr>
            <p:nvPr/>
          </p:nvSpPr>
          <p:spPr bwMode="auto">
            <a:xfrm>
              <a:off x="3661" y="1862"/>
              <a:ext cx="104" cy="126"/>
            </a:xfrm>
            <a:custGeom>
              <a:avLst/>
              <a:gdLst/>
              <a:ahLst/>
              <a:cxnLst>
                <a:cxn ang="0">
                  <a:pos x="70" y="102"/>
                </a:cxn>
                <a:cxn ang="0">
                  <a:pos x="50" y="104"/>
                </a:cxn>
                <a:cxn ang="0">
                  <a:pos x="44" y="104"/>
                </a:cxn>
                <a:cxn ang="0">
                  <a:pos x="34" y="94"/>
                </a:cxn>
                <a:cxn ang="0">
                  <a:pos x="34" y="88"/>
                </a:cxn>
                <a:cxn ang="0">
                  <a:pos x="38" y="76"/>
                </a:cxn>
                <a:cxn ang="0">
                  <a:pos x="52" y="70"/>
                </a:cxn>
                <a:cxn ang="0">
                  <a:pos x="70" y="68"/>
                </a:cxn>
                <a:cxn ang="0">
                  <a:pos x="44" y="0"/>
                </a:cxn>
                <a:cxn ang="0">
                  <a:pos x="32" y="2"/>
                </a:cxn>
                <a:cxn ang="0">
                  <a:pos x="22" y="4"/>
                </a:cxn>
                <a:cxn ang="0">
                  <a:pos x="8" y="20"/>
                </a:cxn>
                <a:cxn ang="0">
                  <a:pos x="10" y="26"/>
                </a:cxn>
                <a:cxn ang="0">
                  <a:pos x="18" y="28"/>
                </a:cxn>
                <a:cxn ang="0">
                  <a:pos x="24" y="26"/>
                </a:cxn>
                <a:cxn ang="0">
                  <a:pos x="34" y="24"/>
                </a:cxn>
                <a:cxn ang="0">
                  <a:pos x="44" y="22"/>
                </a:cxn>
                <a:cxn ang="0">
                  <a:pos x="62" y="26"/>
                </a:cxn>
                <a:cxn ang="0">
                  <a:pos x="68" y="32"/>
                </a:cxn>
                <a:cxn ang="0">
                  <a:pos x="70" y="42"/>
                </a:cxn>
                <a:cxn ang="0">
                  <a:pos x="70" y="48"/>
                </a:cxn>
                <a:cxn ang="0">
                  <a:pos x="62" y="48"/>
                </a:cxn>
                <a:cxn ang="0">
                  <a:pos x="34" y="50"/>
                </a:cxn>
                <a:cxn ang="0">
                  <a:pos x="16" y="58"/>
                </a:cxn>
                <a:cxn ang="0">
                  <a:pos x="4" y="70"/>
                </a:cxn>
                <a:cxn ang="0">
                  <a:pos x="0" y="90"/>
                </a:cxn>
                <a:cxn ang="0">
                  <a:pos x="0" y="98"/>
                </a:cxn>
                <a:cxn ang="0">
                  <a:pos x="6" y="112"/>
                </a:cxn>
                <a:cxn ang="0">
                  <a:pos x="18" y="120"/>
                </a:cxn>
                <a:cxn ang="0">
                  <a:pos x="36" y="126"/>
                </a:cxn>
                <a:cxn ang="0">
                  <a:pos x="46" y="126"/>
                </a:cxn>
                <a:cxn ang="0">
                  <a:pos x="78" y="124"/>
                </a:cxn>
                <a:cxn ang="0">
                  <a:pos x="96" y="118"/>
                </a:cxn>
                <a:cxn ang="0">
                  <a:pos x="98" y="118"/>
                </a:cxn>
                <a:cxn ang="0">
                  <a:pos x="104" y="112"/>
                </a:cxn>
                <a:cxn ang="0">
                  <a:pos x="104" y="108"/>
                </a:cxn>
                <a:cxn ang="0">
                  <a:pos x="104" y="42"/>
                </a:cxn>
                <a:cxn ang="0">
                  <a:pos x="100" y="22"/>
                </a:cxn>
                <a:cxn ang="0">
                  <a:pos x="86" y="8"/>
                </a:cxn>
                <a:cxn ang="0">
                  <a:pos x="68" y="2"/>
                </a:cxn>
                <a:cxn ang="0">
                  <a:pos x="44" y="0"/>
                </a:cxn>
              </a:cxnLst>
              <a:rect l="0" t="0" r="r" b="b"/>
              <a:pathLst>
                <a:path w="104" h="126">
                  <a:moveTo>
                    <a:pt x="70" y="102"/>
                  </a:moveTo>
                  <a:lnTo>
                    <a:pt x="70" y="102"/>
                  </a:lnTo>
                  <a:lnTo>
                    <a:pt x="64" y="104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44" y="104"/>
                  </a:lnTo>
                  <a:lnTo>
                    <a:pt x="38" y="100"/>
                  </a:lnTo>
                  <a:lnTo>
                    <a:pt x="34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6" y="78"/>
                  </a:lnTo>
                  <a:lnTo>
                    <a:pt x="38" y="76"/>
                  </a:lnTo>
                  <a:lnTo>
                    <a:pt x="42" y="72"/>
                  </a:lnTo>
                  <a:lnTo>
                    <a:pt x="52" y="70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0" y="102"/>
                  </a:lnTo>
                  <a:close/>
                  <a:moveTo>
                    <a:pt x="44" y="0"/>
                  </a:moveTo>
                  <a:lnTo>
                    <a:pt x="44" y="0"/>
                  </a:lnTo>
                  <a:lnTo>
                    <a:pt x="3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8" y="1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6"/>
                  </a:lnTo>
                  <a:lnTo>
                    <a:pt x="12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34" y="24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54" y="24"/>
                  </a:lnTo>
                  <a:lnTo>
                    <a:pt x="62" y="26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70" y="36"/>
                  </a:lnTo>
                  <a:lnTo>
                    <a:pt x="70" y="42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48" y="48"/>
                  </a:lnTo>
                  <a:lnTo>
                    <a:pt x="34" y="50"/>
                  </a:lnTo>
                  <a:lnTo>
                    <a:pt x="24" y="54"/>
                  </a:lnTo>
                  <a:lnTo>
                    <a:pt x="16" y="58"/>
                  </a:lnTo>
                  <a:lnTo>
                    <a:pt x="8" y="64"/>
                  </a:lnTo>
                  <a:lnTo>
                    <a:pt x="4" y="70"/>
                  </a:lnTo>
                  <a:lnTo>
                    <a:pt x="0" y="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8"/>
                  </a:lnTo>
                  <a:lnTo>
                    <a:pt x="2" y="104"/>
                  </a:lnTo>
                  <a:lnTo>
                    <a:pt x="6" y="112"/>
                  </a:lnTo>
                  <a:lnTo>
                    <a:pt x="12" y="116"/>
                  </a:lnTo>
                  <a:lnTo>
                    <a:pt x="18" y="120"/>
                  </a:lnTo>
                  <a:lnTo>
                    <a:pt x="26" y="124"/>
                  </a:lnTo>
                  <a:lnTo>
                    <a:pt x="36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64" y="126"/>
                  </a:lnTo>
                  <a:lnTo>
                    <a:pt x="78" y="124"/>
                  </a:lnTo>
                  <a:lnTo>
                    <a:pt x="88" y="120"/>
                  </a:lnTo>
                  <a:lnTo>
                    <a:pt x="96" y="118"/>
                  </a:lnTo>
                  <a:lnTo>
                    <a:pt x="98" y="118"/>
                  </a:lnTo>
                  <a:lnTo>
                    <a:pt x="98" y="118"/>
                  </a:lnTo>
                  <a:lnTo>
                    <a:pt x="102" y="114"/>
                  </a:lnTo>
                  <a:lnTo>
                    <a:pt x="104" y="112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4" y="30"/>
                  </a:lnTo>
                  <a:lnTo>
                    <a:pt x="100" y="22"/>
                  </a:lnTo>
                  <a:lnTo>
                    <a:pt x="94" y="14"/>
                  </a:lnTo>
                  <a:lnTo>
                    <a:pt x="86" y="8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3695" y="1930"/>
              <a:ext cx="36" cy="36"/>
            </a:xfrm>
            <a:custGeom>
              <a:avLst/>
              <a:gdLst/>
              <a:ahLst/>
              <a:cxnLst>
                <a:cxn ang="0">
                  <a:pos x="36" y="34"/>
                </a:cxn>
                <a:cxn ang="0">
                  <a:pos x="36" y="34"/>
                </a:cxn>
                <a:cxn ang="0">
                  <a:pos x="30" y="36"/>
                </a:cxn>
                <a:cxn ang="0">
                  <a:pos x="16" y="36"/>
                </a:cxn>
                <a:cxn ang="0">
                  <a:pos x="16" y="36"/>
                </a:cxn>
                <a:cxn ang="0">
                  <a:pos x="10" y="36"/>
                </a:cxn>
                <a:cxn ang="0">
                  <a:pos x="4" y="32"/>
                </a:cxn>
                <a:cxn ang="0">
                  <a:pos x="0" y="26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18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34"/>
                </a:cxn>
              </a:cxnLst>
              <a:rect l="0" t="0" r="r" b="b"/>
              <a:pathLst>
                <a:path w="36" h="36">
                  <a:moveTo>
                    <a:pt x="36" y="34"/>
                  </a:moveTo>
                  <a:lnTo>
                    <a:pt x="36" y="34"/>
                  </a:lnTo>
                  <a:lnTo>
                    <a:pt x="30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4" y="32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4"/>
                  </a:lnTo>
                  <a:lnTo>
                    <a:pt x="18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3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661" y="1862"/>
              <a:ext cx="104" cy="12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4"/>
                </a:cxn>
                <a:cxn ang="0">
                  <a:pos x="8" y="12"/>
                </a:cxn>
                <a:cxn ang="0">
                  <a:pos x="8" y="20"/>
                </a:cxn>
                <a:cxn ang="0">
                  <a:pos x="12" y="28"/>
                </a:cxn>
                <a:cxn ang="0">
                  <a:pos x="18" y="28"/>
                </a:cxn>
                <a:cxn ang="0">
                  <a:pos x="24" y="26"/>
                </a:cxn>
                <a:cxn ang="0">
                  <a:pos x="44" y="22"/>
                </a:cxn>
                <a:cxn ang="0">
                  <a:pos x="54" y="24"/>
                </a:cxn>
                <a:cxn ang="0">
                  <a:pos x="66" y="28"/>
                </a:cxn>
                <a:cxn ang="0">
                  <a:pos x="70" y="36"/>
                </a:cxn>
                <a:cxn ang="0">
                  <a:pos x="70" y="48"/>
                </a:cxn>
                <a:cxn ang="0">
                  <a:pos x="62" y="48"/>
                </a:cxn>
                <a:cxn ang="0">
                  <a:pos x="48" y="48"/>
                </a:cxn>
                <a:cxn ang="0">
                  <a:pos x="24" y="54"/>
                </a:cxn>
                <a:cxn ang="0">
                  <a:pos x="8" y="64"/>
                </a:cxn>
                <a:cxn ang="0">
                  <a:pos x="0" y="80"/>
                </a:cxn>
                <a:cxn ang="0">
                  <a:pos x="0" y="90"/>
                </a:cxn>
                <a:cxn ang="0">
                  <a:pos x="2" y="104"/>
                </a:cxn>
                <a:cxn ang="0">
                  <a:pos x="12" y="116"/>
                </a:cxn>
                <a:cxn ang="0">
                  <a:pos x="26" y="124"/>
                </a:cxn>
                <a:cxn ang="0">
                  <a:pos x="46" y="126"/>
                </a:cxn>
                <a:cxn ang="0">
                  <a:pos x="64" y="126"/>
                </a:cxn>
                <a:cxn ang="0">
                  <a:pos x="88" y="120"/>
                </a:cxn>
                <a:cxn ang="0">
                  <a:pos x="98" y="118"/>
                </a:cxn>
                <a:cxn ang="0">
                  <a:pos x="102" y="114"/>
                </a:cxn>
                <a:cxn ang="0">
                  <a:pos x="104" y="108"/>
                </a:cxn>
                <a:cxn ang="0">
                  <a:pos x="104" y="42"/>
                </a:cxn>
                <a:cxn ang="0">
                  <a:pos x="104" y="30"/>
                </a:cxn>
                <a:cxn ang="0">
                  <a:pos x="94" y="14"/>
                </a:cxn>
                <a:cxn ang="0">
                  <a:pos x="78" y="4"/>
                </a:cxn>
                <a:cxn ang="0">
                  <a:pos x="56" y="0"/>
                </a:cxn>
              </a:cxnLst>
              <a:rect l="0" t="0" r="r" b="b"/>
              <a:pathLst>
                <a:path w="104" h="126">
                  <a:moveTo>
                    <a:pt x="44" y="0"/>
                  </a:moveTo>
                  <a:lnTo>
                    <a:pt x="44" y="0"/>
                  </a:lnTo>
                  <a:lnTo>
                    <a:pt x="3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8" y="1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6"/>
                  </a:lnTo>
                  <a:lnTo>
                    <a:pt x="12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34" y="24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54" y="24"/>
                  </a:lnTo>
                  <a:lnTo>
                    <a:pt x="62" y="26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70" y="36"/>
                  </a:lnTo>
                  <a:lnTo>
                    <a:pt x="70" y="42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48" y="48"/>
                  </a:lnTo>
                  <a:lnTo>
                    <a:pt x="34" y="50"/>
                  </a:lnTo>
                  <a:lnTo>
                    <a:pt x="24" y="54"/>
                  </a:lnTo>
                  <a:lnTo>
                    <a:pt x="16" y="58"/>
                  </a:lnTo>
                  <a:lnTo>
                    <a:pt x="8" y="64"/>
                  </a:lnTo>
                  <a:lnTo>
                    <a:pt x="4" y="70"/>
                  </a:lnTo>
                  <a:lnTo>
                    <a:pt x="0" y="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8"/>
                  </a:lnTo>
                  <a:lnTo>
                    <a:pt x="2" y="104"/>
                  </a:lnTo>
                  <a:lnTo>
                    <a:pt x="6" y="112"/>
                  </a:lnTo>
                  <a:lnTo>
                    <a:pt x="12" y="116"/>
                  </a:lnTo>
                  <a:lnTo>
                    <a:pt x="18" y="120"/>
                  </a:lnTo>
                  <a:lnTo>
                    <a:pt x="26" y="124"/>
                  </a:lnTo>
                  <a:lnTo>
                    <a:pt x="36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64" y="126"/>
                  </a:lnTo>
                  <a:lnTo>
                    <a:pt x="78" y="124"/>
                  </a:lnTo>
                  <a:lnTo>
                    <a:pt x="88" y="120"/>
                  </a:lnTo>
                  <a:lnTo>
                    <a:pt x="96" y="118"/>
                  </a:lnTo>
                  <a:lnTo>
                    <a:pt x="98" y="118"/>
                  </a:lnTo>
                  <a:lnTo>
                    <a:pt x="98" y="118"/>
                  </a:lnTo>
                  <a:lnTo>
                    <a:pt x="102" y="114"/>
                  </a:lnTo>
                  <a:lnTo>
                    <a:pt x="104" y="112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4" y="30"/>
                  </a:lnTo>
                  <a:lnTo>
                    <a:pt x="100" y="22"/>
                  </a:lnTo>
                  <a:lnTo>
                    <a:pt x="94" y="14"/>
                  </a:lnTo>
                  <a:lnTo>
                    <a:pt x="86" y="8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lnTo>
                    <a:pt x="4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3787" y="1860"/>
              <a:ext cx="164" cy="128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118" y="0"/>
                </a:cxn>
                <a:cxn ang="0">
                  <a:pos x="98" y="2"/>
                </a:cxn>
                <a:cxn ang="0">
                  <a:pos x="82" y="6"/>
                </a:cxn>
                <a:cxn ang="0">
                  <a:pos x="82" y="6"/>
                </a:cxn>
                <a:cxn ang="0">
                  <a:pos x="70" y="2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34" y="2"/>
                </a:cxn>
                <a:cxn ang="0">
                  <a:pos x="20" y="4"/>
                </a:cxn>
                <a:cxn ang="0">
                  <a:pos x="10" y="8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24" y="128"/>
                </a:cxn>
                <a:cxn ang="0">
                  <a:pos x="30" y="126"/>
                </a:cxn>
                <a:cxn ang="0">
                  <a:pos x="32" y="124"/>
                </a:cxn>
                <a:cxn ang="0">
                  <a:pos x="34" y="118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8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56" y="24"/>
                </a:cxn>
                <a:cxn ang="0">
                  <a:pos x="62" y="28"/>
                </a:cxn>
                <a:cxn ang="0">
                  <a:pos x="64" y="32"/>
                </a:cxn>
                <a:cxn ang="0">
                  <a:pos x="66" y="40"/>
                </a:cxn>
                <a:cxn ang="0">
                  <a:pos x="66" y="128"/>
                </a:cxn>
                <a:cxn ang="0">
                  <a:pos x="90" y="128"/>
                </a:cxn>
                <a:cxn ang="0">
                  <a:pos x="90" y="128"/>
                </a:cxn>
                <a:cxn ang="0">
                  <a:pos x="96" y="126"/>
                </a:cxn>
                <a:cxn ang="0">
                  <a:pos x="98" y="122"/>
                </a:cxn>
                <a:cxn ang="0">
                  <a:pos x="98" y="118"/>
                </a:cxn>
                <a:cxn ang="0">
                  <a:pos x="98" y="30"/>
                </a:cxn>
                <a:cxn ang="0">
                  <a:pos x="98" y="30"/>
                </a:cxn>
                <a:cxn ang="0">
                  <a:pos x="106" y="26"/>
                </a:cxn>
                <a:cxn ang="0">
                  <a:pos x="110" y="24"/>
                </a:cxn>
                <a:cxn ang="0">
                  <a:pos x="116" y="24"/>
                </a:cxn>
                <a:cxn ang="0">
                  <a:pos x="116" y="24"/>
                </a:cxn>
                <a:cxn ang="0">
                  <a:pos x="122" y="24"/>
                </a:cxn>
                <a:cxn ang="0">
                  <a:pos x="126" y="28"/>
                </a:cxn>
                <a:cxn ang="0">
                  <a:pos x="130" y="34"/>
                </a:cxn>
                <a:cxn ang="0">
                  <a:pos x="130" y="40"/>
                </a:cxn>
                <a:cxn ang="0">
                  <a:pos x="130" y="128"/>
                </a:cxn>
                <a:cxn ang="0">
                  <a:pos x="156" y="128"/>
                </a:cxn>
                <a:cxn ang="0">
                  <a:pos x="156" y="128"/>
                </a:cxn>
                <a:cxn ang="0">
                  <a:pos x="160" y="126"/>
                </a:cxn>
                <a:cxn ang="0">
                  <a:pos x="164" y="122"/>
                </a:cxn>
                <a:cxn ang="0">
                  <a:pos x="164" y="118"/>
                </a:cxn>
                <a:cxn ang="0">
                  <a:pos x="164" y="38"/>
                </a:cxn>
                <a:cxn ang="0">
                  <a:pos x="164" y="38"/>
                </a:cxn>
                <a:cxn ang="0">
                  <a:pos x="164" y="30"/>
                </a:cxn>
                <a:cxn ang="0">
                  <a:pos x="162" y="22"/>
                </a:cxn>
                <a:cxn ang="0">
                  <a:pos x="158" y="16"/>
                </a:cxn>
                <a:cxn ang="0">
                  <a:pos x="152" y="10"/>
                </a:cxn>
                <a:cxn ang="0">
                  <a:pos x="146" y="6"/>
                </a:cxn>
                <a:cxn ang="0">
                  <a:pos x="138" y="2"/>
                </a:cxn>
                <a:cxn ang="0">
                  <a:pos x="128" y="2"/>
                </a:cxn>
                <a:cxn ang="0">
                  <a:pos x="118" y="0"/>
                </a:cxn>
              </a:cxnLst>
              <a:rect l="0" t="0" r="r" b="b"/>
              <a:pathLst>
                <a:path w="164" h="128">
                  <a:moveTo>
                    <a:pt x="118" y="0"/>
                  </a:moveTo>
                  <a:lnTo>
                    <a:pt x="118" y="0"/>
                  </a:lnTo>
                  <a:lnTo>
                    <a:pt x="98" y="2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70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34" y="2"/>
                  </a:lnTo>
                  <a:lnTo>
                    <a:pt x="20" y="4"/>
                  </a:lnTo>
                  <a:lnTo>
                    <a:pt x="10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30" y="126"/>
                  </a:lnTo>
                  <a:lnTo>
                    <a:pt x="32" y="124"/>
                  </a:lnTo>
                  <a:lnTo>
                    <a:pt x="34" y="118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8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64" y="32"/>
                  </a:lnTo>
                  <a:lnTo>
                    <a:pt x="66" y="40"/>
                  </a:lnTo>
                  <a:lnTo>
                    <a:pt x="66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6" y="126"/>
                  </a:lnTo>
                  <a:lnTo>
                    <a:pt x="98" y="122"/>
                  </a:lnTo>
                  <a:lnTo>
                    <a:pt x="98" y="118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106" y="26"/>
                  </a:lnTo>
                  <a:lnTo>
                    <a:pt x="110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2" y="24"/>
                  </a:lnTo>
                  <a:lnTo>
                    <a:pt x="126" y="28"/>
                  </a:lnTo>
                  <a:lnTo>
                    <a:pt x="130" y="34"/>
                  </a:lnTo>
                  <a:lnTo>
                    <a:pt x="130" y="40"/>
                  </a:lnTo>
                  <a:lnTo>
                    <a:pt x="130" y="128"/>
                  </a:lnTo>
                  <a:lnTo>
                    <a:pt x="156" y="128"/>
                  </a:lnTo>
                  <a:lnTo>
                    <a:pt x="156" y="128"/>
                  </a:lnTo>
                  <a:lnTo>
                    <a:pt x="160" y="126"/>
                  </a:lnTo>
                  <a:lnTo>
                    <a:pt x="164" y="122"/>
                  </a:lnTo>
                  <a:lnTo>
                    <a:pt x="164" y="11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0"/>
                  </a:lnTo>
                  <a:lnTo>
                    <a:pt x="162" y="22"/>
                  </a:lnTo>
                  <a:lnTo>
                    <a:pt x="158" y="16"/>
                  </a:lnTo>
                  <a:lnTo>
                    <a:pt x="152" y="10"/>
                  </a:lnTo>
                  <a:lnTo>
                    <a:pt x="146" y="6"/>
                  </a:lnTo>
                  <a:lnTo>
                    <a:pt x="138" y="2"/>
                  </a:lnTo>
                  <a:lnTo>
                    <a:pt x="128" y="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3787" y="1860"/>
              <a:ext cx="164" cy="128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118" y="0"/>
                </a:cxn>
                <a:cxn ang="0">
                  <a:pos x="98" y="2"/>
                </a:cxn>
                <a:cxn ang="0">
                  <a:pos x="82" y="6"/>
                </a:cxn>
                <a:cxn ang="0">
                  <a:pos x="82" y="6"/>
                </a:cxn>
                <a:cxn ang="0">
                  <a:pos x="70" y="2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34" y="2"/>
                </a:cxn>
                <a:cxn ang="0">
                  <a:pos x="20" y="4"/>
                </a:cxn>
                <a:cxn ang="0">
                  <a:pos x="10" y="8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24" y="128"/>
                </a:cxn>
                <a:cxn ang="0">
                  <a:pos x="30" y="126"/>
                </a:cxn>
                <a:cxn ang="0">
                  <a:pos x="32" y="124"/>
                </a:cxn>
                <a:cxn ang="0">
                  <a:pos x="34" y="118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8" y="26"/>
                </a:cxn>
                <a:cxn ang="0">
                  <a:pos x="50" y="24"/>
                </a:cxn>
                <a:cxn ang="0">
                  <a:pos x="50" y="24"/>
                </a:cxn>
                <a:cxn ang="0">
                  <a:pos x="56" y="24"/>
                </a:cxn>
                <a:cxn ang="0">
                  <a:pos x="62" y="28"/>
                </a:cxn>
                <a:cxn ang="0">
                  <a:pos x="64" y="32"/>
                </a:cxn>
                <a:cxn ang="0">
                  <a:pos x="66" y="40"/>
                </a:cxn>
                <a:cxn ang="0">
                  <a:pos x="66" y="128"/>
                </a:cxn>
                <a:cxn ang="0">
                  <a:pos x="90" y="128"/>
                </a:cxn>
                <a:cxn ang="0">
                  <a:pos x="90" y="128"/>
                </a:cxn>
                <a:cxn ang="0">
                  <a:pos x="96" y="126"/>
                </a:cxn>
                <a:cxn ang="0">
                  <a:pos x="98" y="122"/>
                </a:cxn>
                <a:cxn ang="0">
                  <a:pos x="98" y="118"/>
                </a:cxn>
                <a:cxn ang="0">
                  <a:pos x="98" y="30"/>
                </a:cxn>
                <a:cxn ang="0">
                  <a:pos x="98" y="30"/>
                </a:cxn>
                <a:cxn ang="0">
                  <a:pos x="106" y="26"/>
                </a:cxn>
                <a:cxn ang="0">
                  <a:pos x="110" y="24"/>
                </a:cxn>
                <a:cxn ang="0">
                  <a:pos x="116" y="24"/>
                </a:cxn>
                <a:cxn ang="0">
                  <a:pos x="116" y="24"/>
                </a:cxn>
                <a:cxn ang="0">
                  <a:pos x="122" y="24"/>
                </a:cxn>
                <a:cxn ang="0">
                  <a:pos x="126" y="28"/>
                </a:cxn>
                <a:cxn ang="0">
                  <a:pos x="130" y="34"/>
                </a:cxn>
                <a:cxn ang="0">
                  <a:pos x="130" y="40"/>
                </a:cxn>
                <a:cxn ang="0">
                  <a:pos x="130" y="128"/>
                </a:cxn>
                <a:cxn ang="0">
                  <a:pos x="156" y="128"/>
                </a:cxn>
                <a:cxn ang="0">
                  <a:pos x="156" y="128"/>
                </a:cxn>
                <a:cxn ang="0">
                  <a:pos x="160" y="126"/>
                </a:cxn>
                <a:cxn ang="0">
                  <a:pos x="164" y="122"/>
                </a:cxn>
                <a:cxn ang="0">
                  <a:pos x="164" y="118"/>
                </a:cxn>
                <a:cxn ang="0">
                  <a:pos x="164" y="38"/>
                </a:cxn>
                <a:cxn ang="0">
                  <a:pos x="164" y="38"/>
                </a:cxn>
                <a:cxn ang="0">
                  <a:pos x="164" y="30"/>
                </a:cxn>
                <a:cxn ang="0">
                  <a:pos x="162" y="22"/>
                </a:cxn>
                <a:cxn ang="0">
                  <a:pos x="158" y="16"/>
                </a:cxn>
                <a:cxn ang="0">
                  <a:pos x="152" y="10"/>
                </a:cxn>
                <a:cxn ang="0">
                  <a:pos x="146" y="6"/>
                </a:cxn>
                <a:cxn ang="0">
                  <a:pos x="138" y="2"/>
                </a:cxn>
                <a:cxn ang="0">
                  <a:pos x="128" y="2"/>
                </a:cxn>
                <a:cxn ang="0">
                  <a:pos x="118" y="0"/>
                </a:cxn>
              </a:cxnLst>
              <a:rect l="0" t="0" r="r" b="b"/>
              <a:pathLst>
                <a:path w="164" h="128">
                  <a:moveTo>
                    <a:pt x="118" y="0"/>
                  </a:moveTo>
                  <a:lnTo>
                    <a:pt x="118" y="0"/>
                  </a:lnTo>
                  <a:lnTo>
                    <a:pt x="98" y="2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70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34" y="2"/>
                  </a:lnTo>
                  <a:lnTo>
                    <a:pt x="20" y="4"/>
                  </a:lnTo>
                  <a:lnTo>
                    <a:pt x="10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30" y="126"/>
                  </a:lnTo>
                  <a:lnTo>
                    <a:pt x="32" y="124"/>
                  </a:lnTo>
                  <a:lnTo>
                    <a:pt x="34" y="118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8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64" y="32"/>
                  </a:lnTo>
                  <a:lnTo>
                    <a:pt x="66" y="40"/>
                  </a:lnTo>
                  <a:lnTo>
                    <a:pt x="66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6" y="126"/>
                  </a:lnTo>
                  <a:lnTo>
                    <a:pt x="98" y="122"/>
                  </a:lnTo>
                  <a:lnTo>
                    <a:pt x="98" y="118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106" y="26"/>
                  </a:lnTo>
                  <a:lnTo>
                    <a:pt x="110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2" y="24"/>
                  </a:lnTo>
                  <a:lnTo>
                    <a:pt x="126" y="28"/>
                  </a:lnTo>
                  <a:lnTo>
                    <a:pt x="130" y="34"/>
                  </a:lnTo>
                  <a:lnTo>
                    <a:pt x="130" y="40"/>
                  </a:lnTo>
                  <a:lnTo>
                    <a:pt x="130" y="128"/>
                  </a:lnTo>
                  <a:lnTo>
                    <a:pt x="156" y="128"/>
                  </a:lnTo>
                  <a:lnTo>
                    <a:pt x="156" y="128"/>
                  </a:lnTo>
                  <a:lnTo>
                    <a:pt x="160" y="126"/>
                  </a:lnTo>
                  <a:lnTo>
                    <a:pt x="164" y="122"/>
                  </a:lnTo>
                  <a:lnTo>
                    <a:pt x="164" y="11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0"/>
                  </a:lnTo>
                  <a:lnTo>
                    <a:pt x="162" y="22"/>
                  </a:lnTo>
                  <a:lnTo>
                    <a:pt x="158" y="16"/>
                  </a:lnTo>
                  <a:lnTo>
                    <a:pt x="152" y="10"/>
                  </a:lnTo>
                  <a:lnTo>
                    <a:pt x="146" y="6"/>
                  </a:lnTo>
                  <a:lnTo>
                    <a:pt x="138" y="2"/>
                  </a:lnTo>
                  <a:lnTo>
                    <a:pt x="128" y="2"/>
                  </a:lnTo>
                  <a:lnTo>
                    <a:pt x="118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5" name="Freeform 31"/>
            <p:cNvSpPr>
              <a:spLocks noEditPoints="1"/>
            </p:cNvSpPr>
            <p:nvPr/>
          </p:nvSpPr>
          <p:spPr bwMode="auto">
            <a:xfrm>
              <a:off x="3527" y="1862"/>
              <a:ext cx="118" cy="126"/>
            </a:xfrm>
            <a:custGeom>
              <a:avLst/>
              <a:gdLst/>
              <a:ahLst/>
              <a:cxnLst>
                <a:cxn ang="0">
                  <a:pos x="104" y="100"/>
                </a:cxn>
                <a:cxn ang="0">
                  <a:pos x="92" y="104"/>
                </a:cxn>
                <a:cxn ang="0">
                  <a:pos x="80" y="106"/>
                </a:cxn>
                <a:cxn ang="0">
                  <a:pos x="68" y="106"/>
                </a:cxn>
                <a:cxn ang="0">
                  <a:pos x="48" y="102"/>
                </a:cxn>
                <a:cxn ang="0">
                  <a:pos x="44" y="98"/>
                </a:cxn>
                <a:cxn ang="0">
                  <a:pos x="38" y="88"/>
                </a:cxn>
                <a:cxn ang="0">
                  <a:pos x="34" y="74"/>
                </a:cxn>
                <a:cxn ang="0">
                  <a:pos x="108" y="74"/>
                </a:cxn>
                <a:cxn ang="0">
                  <a:pos x="116" y="68"/>
                </a:cxn>
                <a:cxn ang="0">
                  <a:pos x="118" y="58"/>
                </a:cxn>
                <a:cxn ang="0">
                  <a:pos x="116" y="46"/>
                </a:cxn>
                <a:cxn ang="0">
                  <a:pos x="110" y="24"/>
                </a:cxn>
                <a:cxn ang="0">
                  <a:pos x="104" y="16"/>
                </a:cxn>
                <a:cxn ang="0">
                  <a:pos x="86" y="4"/>
                </a:cxn>
                <a:cxn ang="0">
                  <a:pos x="60" y="0"/>
                </a:cxn>
                <a:cxn ang="0">
                  <a:pos x="46" y="0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4" y="36"/>
                </a:cxn>
                <a:cxn ang="0">
                  <a:pos x="0" y="60"/>
                </a:cxn>
                <a:cxn ang="0">
                  <a:pos x="0" y="68"/>
                </a:cxn>
                <a:cxn ang="0">
                  <a:pos x="4" y="94"/>
                </a:cxn>
                <a:cxn ang="0">
                  <a:pos x="18" y="112"/>
                </a:cxn>
                <a:cxn ang="0">
                  <a:pos x="26" y="118"/>
                </a:cxn>
                <a:cxn ang="0">
                  <a:pos x="48" y="126"/>
                </a:cxn>
                <a:cxn ang="0">
                  <a:pos x="62" y="126"/>
                </a:cxn>
                <a:cxn ang="0">
                  <a:pos x="92" y="124"/>
                </a:cxn>
                <a:cxn ang="0">
                  <a:pos x="102" y="120"/>
                </a:cxn>
                <a:cxn ang="0">
                  <a:pos x="112" y="106"/>
                </a:cxn>
                <a:cxn ang="0">
                  <a:pos x="110" y="102"/>
                </a:cxn>
                <a:cxn ang="0">
                  <a:pos x="104" y="100"/>
                </a:cxn>
                <a:cxn ang="0">
                  <a:pos x="44" y="26"/>
                </a:cxn>
                <a:cxn ang="0">
                  <a:pos x="60" y="20"/>
                </a:cxn>
                <a:cxn ang="0">
                  <a:pos x="70" y="22"/>
                </a:cxn>
                <a:cxn ang="0">
                  <a:pos x="78" y="26"/>
                </a:cxn>
                <a:cxn ang="0">
                  <a:pos x="84" y="38"/>
                </a:cxn>
                <a:cxn ang="0">
                  <a:pos x="36" y="52"/>
                </a:cxn>
                <a:cxn ang="0">
                  <a:pos x="38" y="36"/>
                </a:cxn>
                <a:cxn ang="0">
                  <a:pos x="44" y="26"/>
                </a:cxn>
              </a:cxnLst>
              <a:rect l="0" t="0" r="r" b="b"/>
              <a:pathLst>
                <a:path w="118" h="126">
                  <a:moveTo>
                    <a:pt x="104" y="100"/>
                  </a:moveTo>
                  <a:lnTo>
                    <a:pt x="104" y="100"/>
                  </a:lnTo>
                  <a:lnTo>
                    <a:pt x="104" y="100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0" y="106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54" y="104"/>
                  </a:lnTo>
                  <a:lnTo>
                    <a:pt x="48" y="102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0" y="94"/>
                  </a:lnTo>
                  <a:lnTo>
                    <a:pt x="38" y="88"/>
                  </a:lnTo>
                  <a:lnTo>
                    <a:pt x="36" y="82"/>
                  </a:lnTo>
                  <a:lnTo>
                    <a:pt x="34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14" y="72"/>
                  </a:lnTo>
                  <a:lnTo>
                    <a:pt x="116" y="68"/>
                  </a:lnTo>
                  <a:lnTo>
                    <a:pt x="118" y="64"/>
                  </a:lnTo>
                  <a:lnTo>
                    <a:pt x="118" y="58"/>
                  </a:lnTo>
                  <a:lnTo>
                    <a:pt x="118" y="58"/>
                  </a:lnTo>
                  <a:lnTo>
                    <a:pt x="116" y="46"/>
                  </a:lnTo>
                  <a:lnTo>
                    <a:pt x="114" y="34"/>
                  </a:lnTo>
                  <a:lnTo>
                    <a:pt x="110" y="24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96" y="8"/>
                  </a:lnTo>
                  <a:lnTo>
                    <a:pt x="86" y="4"/>
                  </a:lnTo>
                  <a:lnTo>
                    <a:pt x="7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10" y="104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26" y="118"/>
                  </a:lnTo>
                  <a:lnTo>
                    <a:pt x="38" y="122"/>
                  </a:lnTo>
                  <a:lnTo>
                    <a:pt x="48" y="126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78" y="126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102" y="120"/>
                  </a:lnTo>
                  <a:lnTo>
                    <a:pt x="112" y="116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0" y="102"/>
                  </a:lnTo>
                  <a:lnTo>
                    <a:pt x="108" y="100"/>
                  </a:lnTo>
                  <a:lnTo>
                    <a:pt x="104" y="100"/>
                  </a:lnTo>
                  <a:close/>
                  <a:moveTo>
                    <a:pt x="44" y="26"/>
                  </a:moveTo>
                  <a:lnTo>
                    <a:pt x="44" y="26"/>
                  </a:lnTo>
                  <a:lnTo>
                    <a:pt x="52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70" y="22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32"/>
                  </a:lnTo>
                  <a:lnTo>
                    <a:pt x="84" y="38"/>
                  </a:lnTo>
                  <a:lnTo>
                    <a:pt x="8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8" y="36"/>
                  </a:lnTo>
                  <a:lnTo>
                    <a:pt x="40" y="32"/>
                  </a:lnTo>
                  <a:lnTo>
                    <a:pt x="44" y="26"/>
                  </a:lnTo>
                  <a:close/>
                </a:path>
              </a:pathLst>
            </a:custGeom>
            <a:solidFill>
              <a:srgbClr val="F05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3527" y="1862"/>
              <a:ext cx="118" cy="126"/>
            </a:xfrm>
            <a:custGeom>
              <a:avLst/>
              <a:gdLst/>
              <a:ahLst/>
              <a:cxnLst>
                <a:cxn ang="0">
                  <a:pos x="104" y="100"/>
                </a:cxn>
                <a:cxn ang="0">
                  <a:pos x="92" y="104"/>
                </a:cxn>
                <a:cxn ang="0">
                  <a:pos x="80" y="106"/>
                </a:cxn>
                <a:cxn ang="0">
                  <a:pos x="68" y="106"/>
                </a:cxn>
                <a:cxn ang="0">
                  <a:pos x="48" y="102"/>
                </a:cxn>
                <a:cxn ang="0">
                  <a:pos x="44" y="98"/>
                </a:cxn>
                <a:cxn ang="0">
                  <a:pos x="38" y="88"/>
                </a:cxn>
                <a:cxn ang="0">
                  <a:pos x="34" y="74"/>
                </a:cxn>
                <a:cxn ang="0">
                  <a:pos x="108" y="74"/>
                </a:cxn>
                <a:cxn ang="0">
                  <a:pos x="116" y="68"/>
                </a:cxn>
                <a:cxn ang="0">
                  <a:pos x="118" y="58"/>
                </a:cxn>
                <a:cxn ang="0">
                  <a:pos x="116" y="46"/>
                </a:cxn>
                <a:cxn ang="0">
                  <a:pos x="110" y="24"/>
                </a:cxn>
                <a:cxn ang="0">
                  <a:pos x="104" y="16"/>
                </a:cxn>
                <a:cxn ang="0">
                  <a:pos x="86" y="4"/>
                </a:cxn>
                <a:cxn ang="0">
                  <a:pos x="60" y="0"/>
                </a:cxn>
                <a:cxn ang="0">
                  <a:pos x="46" y="0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4" y="36"/>
                </a:cxn>
                <a:cxn ang="0">
                  <a:pos x="0" y="60"/>
                </a:cxn>
                <a:cxn ang="0">
                  <a:pos x="0" y="68"/>
                </a:cxn>
                <a:cxn ang="0">
                  <a:pos x="4" y="94"/>
                </a:cxn>
                <a:cxn ang="0">
                  <a:pos x="18" y="112"/>
                </a:cxn>
                <a:cxn ang="0">
                  <a:pos x="26" y="118"/>
                </a:cxn>
                <a:cxn ang="0">
                  <a:pos x="48" y="126"/>
                </a:cxn>
                <a:cxn ang="0">
                  <a:pos x="62" y="126"/>
                </a:cxn>
                <a:cxn ang="0">
                  <a:pos x="92" y="124"/>
                </a:cxn>
                <a:cxn ang="0">
                  <a:pos x="102" y="120"/>
                </a:cxn>
                <a:cxn ang="0">
                  <a:pos x="112" y="106"/>
                </a:cxn>
                <a:cxn ang="0">
                  <a:pos x="110" y="102"/>
                </a:cxn>
                <a:cxn ang="0">
                  <a:pos x="104" y="100"/>
                </a:cxn>
              </a:cxnLst>
              <a:rect l="0" t="0" r="r" b="b"/>
              <a:pathLst>
                <a:path w="118" h="126">
                  <a:moveTo>
                    <a:pt x="104" y="100"/>
                  </a:moveTo>
                  <a:lnTo>
                    <a:pt x="104" y="100"/>
                  </a:lnTo>
                  <a:lnTo>
                    <a:pt x="104" y="100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0" y="106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54" y="104"/>
                  </a:lnTo>
                  <a:lnTo>
                    <a:pt x="48" y="102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0" y="94"/>
                  </a:lnTo>
                  <a:lnTo>
                    <a:pt x="38" y="88"/>
                  </a:lnTo>
                  <a:lnTo>
                    <a:pt x="36" y="82"/>
                  </a:lnTo>
                  <a:lnTo>
                    <a:pt x="34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14" y="72"/>
                  </a:lnTo>
                  <a:lnTo>
                    <a:pt x="116" y="68"/>
                  </a:lnTo>
                  <a:lnTo>
                    <a:pt x="118" y="64"/>
                  </a:lnTo>
                  <a:lnTo>
                    <a:pt x="118" y="58"/>
                  </a:lnTo>
                  <a:lnTo>
                    <a:pt x="118" y="58"/>
                  </a:lnTo>
                  <a:lnTo>
                    <a:pt x="116" y="46"/>
                  </a:lnTo>
                  <a:lnTo>
                    <a:pt x="114" y="34"/>
                  </a:lnTo>
                  <a:lnTo>
                    <a:pt x="110" y="24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96" y="8"/>
                  </a:lnTo>
                  <a:lnTo>
                    <a:pt x="86" y="4"/>
                  </a:lnTo>
                  <a:lnTo>
                    <a:pt x="7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10" y="104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26" y="118"/>
                  </a:lnTo>
                  <a:lnTo>
                    <a:pt x="38" y="122"/>
                  </a:lnTo>
                  <a:lnTo>
                    <a:pt x="48" y="126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78" y="126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102" y="120"/>
                  </a:lnTo>
                  <a:lnTo>
                    <a:pt x="112" y="116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0" y="102"/>
                  </a:lnTo>
                  <a:lnTo>
                    <a:pt x="108" y="100"/>
                  </a:lnTo>
                  <a:lnTo>
                    <a:pt x="104" y="10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3563" y="1882"/>
              <a:ext cx="50" cy="32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8" y="6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34" y="2"/>
                </a:cxn>
                <a:cxn ang="0">
                  <a:pos x="42" y="6"/>
                </a:cxn>
                <a:cxn ang="0">
                  <a:pos x="42" y="6"/>
                </a:cxn>
                <a:cxn ang="0">
                  <a:pos x="46" y="12"/>
                </a:cxn>
                <a:cxn ang="0">
                  <a:pos x="48" y="18"/>
                </a:cxn>
                <a:cxn ang="0">
                  <a:pos x="50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2" y="16"/>
                </a:cxn>
                <a:cxn ang="0">
                  <a:pos x="4" y="12"/>
                </a:cxn>
                <a:cxn ang="0">
                  <a:pos x="8" y="6"/>
                </a:cxn>
              </a:cxnLst>
              <a:rect l="0" t="0" r="r" b="b"/>
              <a:pathLst>
                <a:path w="50" h="32">
                  <a:moveTo>
                    <a:pt x="8" y="6"/>
                  </a:moveTo>
                  <a:lnTo>
                    <a:pt x="8" y="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6" y="12"/>
                  </a:lnTo>
                  <a:lnTo>
                    <a:pt x="48" y="18"/>
                  </a:lnTo>
                  <a:lnTo>
                    <a:pt x="5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8" y="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4091" y="2092"/>
              <a:ext cx="24" cy="164"/>
            </a:xfrm>
            <a:prstGeom prst="rect">
              <a:avLst/>
            </a:prstGeom>
            <a:solidFill>
              <a:srgbClr val="6E645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>
              <a:off x="4247" y="2092"/>
              <a:ext cx="24" cy="164"/>
            </a:xfrm>
            <a:prstGeom prst="rect">
              <a:avLst/>
            </a:prstGeom>
            <a:solidFill>
              <a:srgbClr val="6E645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0" name="Freeform 36"/>
            <p:cNvSpPr>
              <a:spLocks noEditPoints="1"/>
            </p:cNvSpPr>
            <p:nvPr/>
          </p:nvSpPr>
          <p:spPr bwMode="auto">
            <a:xfrm>
              <a:off x="4293" y="2092"/>
              <a:ext cx="142" cy="164"/>
            </a:xfrm>
            <a:custGeom>
              <a:avLst/>
              <a:gdLst/>
              <a:ahLst/>
              <a:cxnLst>
                <a:cxn ang="0">
                  <a:pos x="118" y="58"/>
                </a:cxn>
                <a:cxn ang="0">
                  <a:pos x="100" y="58"/>
                </a:cxn>
                <a:cxn ang="0">
                  <a:pos x="94" y="40"/>
                </a:cxn>
                <a:cxn ang="0">
                  <a:pos x="82" y="24"/>
                </a:cxn>
                <a:cxn ang="0">
                  <a:pos x="68" y="16"/>
                </a:cxn>
                <a:cxn ang="0">
                  <a:pos x="50" y="12"/>
                </a:cxn>
                <a:cxn ang="0">
                  <a:pos x="40" y="12"/>
                </a:cxn>
                <a:cxn ang="0">
                  <a:pos x="22" y="20"/>
                </a:cxn>
                <a:cxn ang="0">
                  <a:pos x="8" y="36"/>
                </a:cxn>
                <a:cxn ang="0">
                  <a:pos x="0" y="54"/>
                </a:cxn>
                <a:cxn ang="0">
                  <a:pos x="0" y="66"/>
                </a:cxn>
                <a:cxn ang="0">
                  <a:pos x="4" y="88"/>
                </a:cxn>
                <a:cxn ang="0">
                  <a:pos x="14" y="104"/>
                </a:cxn>
                <a:cxn ang="0">
                  <a:pos x="30" y="116"/>
                </a:cxn>
                <a:cxn ang="0">
                  <a:pos x="50" y="120"/>
                </a:cxn>
                <a:cxn ang="0">
                  <a:pos x="58" y="120"/>
                </a:cxn>
                <a:cxn ang="0">
                  <a:pos x="74" y="112"/>
                </a:cxn>
                <a:cxn ang="0">
                  <a:pos x="88" y="102"/>
                </a:cxn>
                <a:cxn ang="0">
                  <a:pos x="96" y="86"/>
                </a:cxn>
                <a:cxn ang="0">
                  <a:pos x="118" y="76"/>
                </a:cxn>
                <a:cxn ang="0">
                  <a:pos x="142" y="164"/>
                </a:cxn>
                <a:cxn ang="0">
                  <a:pos x="118" y="0"/>
                </a:cxn>
                <a:cxn ang="0">
                  <a:pos x="50" y="102"/>
                </a:cxn>
                <a:cxn ang="0">
                  <a:pos x="38" y="100"/>
                </a:cxn>
                <a:cxn ang="0">
                  <a:pos x="30" y="92"/>
                </a:cxn>
                <a:cxn ang="0">
                  <a:pos x="22" y="66"/>
                </a:cxn>
                <a:cxn ang="0">
                  <a:pos x="24" y="52"/>
                </a:cxn>
                <a:cxn ang="0">
                  <a:pos x="34" y="36"/>
                </a:cxn>
                <a:cxn ang="0">
                  <a:pos x="44" y="30"/>
                </a:cxn>
                <a:cxn ang="0">
                  <a:pos x="50" y="30"/>
                </a:cxn>
                <a:cxn ang="0">
                  <a:pos x="60" y="32"/>
                </a:cxn>
                <a:cxn ang="0">
                  <a:pos x="68" y="42"/>
                </a:cxn>
                <a:cxn ang="0">
                  <a:pos x="76" y="66"/>
                </a:cxn>
                <a:cxn ang="0">
                  <a:pos x="74" y="80"/>
                </a:cxn>
                <a:cxn ang="0">
                  <a:pos x="64" y="96"/>
                </a:cxn>
                <a:cxn ang="0">
                  <a:pos x="56" y="102"/>
                </a:cxn>
              </a:cxnLst>
              <a:rect l="0" t="0" r="r" b="b"/>
              <a:pathLst>
                <a:path w="142" h="164">
                  <a:moveTo>
                    <a:pt x="118" y="0"/>
                  </a:moveTo>
                  <a:lnTo>
                    <a:pt x="118" y="58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98" y="48"/>
                  </a:lnTo>
                  <a:lnTo>
                    <a:pt x="94" y="40"/>
                  </a:lnTo>
                  <a:lnTo>
                    <a:pt x="88" y="32"/>
                  </a:lnTo>
                  <a:lnTo>
                    <a:pt x="82" y="24"/>
                  </a:lnTo>
                  <a:lnTo>
                    <a:pt x="76" y="20"/>
                  </a:lnTo>
                  <a:lnTo>
                    <a:pt x="68" y="16"/>
                  </a:lnTo>
                  <a:lnTo>
                    <a:pt x="58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0" y="12"/>
                  </a:lnTo>
                  <a:lnTo>
                    <a:pt x="30" y="16"/>
                  </a:lnTo>
                  <a:lnTo>
                    <a:pt x="22" y="20"/>
                  </a:lnTo>
                  <a:lnTo>
                    <a:pt x="14" y="28"/>
                  </a:lnTo>
                  <a:lnTo>
                    <a:pt x="8" y="36"/>
                  </a:lnTo>
                  <a:lnTo>
                    <a:pt x="4" y="4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4" y="88"/>
                  </a:lnTo>
                  <a:lnTo>
                    <a:pt x="8" y="96"/>
                  </a:lnTo>
                  <a:lnTo>
                    <a:pt x="14" y="104"/>
                  </a:lnTo>
                  <a:lnTo>
                    <a:pt x="22" y="110"/>
                  </a:lnTo>
                  <a:lnTo>
                    <a:pt x="30" y="116"/>
                  </a:lnTo>
                  <a:lnTo>
                    <a:pt x="40" y="120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8" y="120"/>
                  </a:lnTo>
                  <a:lnTo>
                    <a:pt x="68" y="116"/>
                  </a:lnTo>
                  <a:lnTo>
                    <a:pt x="74" y="112"/>
                  </a:lnTo>
                  <a:lnTo>
                    <a:pt x="82" y="108"/>
                  </a:lnTo>
                  <a:lnTo>
                    <a:pt x="88" y="102"/>
                  </a:lnTo>
                  <a:lnTo>
                    <a:pt x="92" y="94"/>
                  </a:lnTo>
                  <a:lnTo>
                    <a:pt x="96" y="86"/>
                  </a:lnTo>
                  <a:lnTo>
                    <a:pt x="100" y="76"/>
                  </a:lnTo>
                  <a:lnTo>
                    <a:pt x="118" y="76"/>
                  </a:lnTo>
                  <a:lnTo>
                    <a:pt x="118" y="164"/>
                  </a:lnTo>
                  <a:lnTo>
                    <a:pt x="142" y="164"/>
                  </a:lnTo>
                  <a:lnTo>
                    <a:pt x="142" y="0"/>
                  </a:lnTo>
                  <a:lnTo>
                    <a:pt x="118" y="0"/>
                  </a:lnTo>
                  <a:close/>
                  <a:moveTo>
                    <a:pt x="50" y="102"/>
                  </a:moveTo>
                  <a:lnTo>
                    <a:pt x="50" y="102"/>
                  </a:lnTo>
                  <a:lnTo>
                    <a:pt x="44" y="102"/>
                  </a:lnTo>
                  <a:lnTo>
                    <a:pt x="38" y="100"/>
                  </a:lnTo>
                  <a:lnTo>
                    <a:pt x="34" y="96"/>
                  </a:lnTo>
                  <a:lnTo>
                    <a:pt x="30" y="92"/>
                  </a:lnTo>
                  <a:lnTo>
                    <a:pt x="24" y="80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4" y="52"/>
                  </a:lnTo>
                  <a:lnTo>
                    <a:pt x="30" y="40"/>
                  </a:lnTo>
                  <a:lnTo>
                    <a:pt x="34" y="36"/>
                  </a:lnTo>
                  <a:lnTo>
                    <a:pt x="40" y="32"/>
                  </a:lnTo>
                  <a:lnTo>
                    <a:pt x="44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6" y="30"/>
                  </a:lnTo>
                  <a:lnTo>
                    <a:pt x="60" y="32"/>
                  </a:lnTo>
                  <a:lnTo>
                    <a:pt x="64" y="36"/>
                  </a:lnTo>
                  <a:lnTo>
                    <a:pt x="68" y="42"/>
                  </a:lnTo>
                  <a:lnTo>
                    <a:pt x="74" y="52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4" y="80"/>
                  </a:lnTo>
                  <a:lnTo>
                    <a:pt x="68" y="92"/>
                  </a:lnTo>
                  <a:lnTo>
                    <a:pt x="64" y="96"/>
                  </a:lnTo>
                  <a:lnTo>
                    <a:pt x="60" y="100"/>
                  </a:lnTo>
                  <a:lnTo>
                    <a:pt x="56" y="102"/>
                  </a:lnTo>
                  <a:lnTo>
                    <a:pt x="50" y="102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4293" y="2092"/>
              <a:ext cx="142" cy="16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118" y="58"/>
                </a:cxn>
                <a:cxn ang="0">
                  <a:pos x="100" y="58"/>
                </a:cxn>
                <a:cxn ang="0">
                  <a:pos x="100" y="58"/>
                </a:cxn>
                <a:cxn ang="0">
                  <a:pos x="98" y="48"/>
                </a:cxn>
                <a:cxn ang="0">
                  <a:pos x="94" y="40"/>
                </a:cxn>
                <a:cxn ang="0">
                  <a:pos x="88" y="32"/>
                </a:cxn>
                <a:cxn ang="0">
                  <a:pos x="82" y="24"/>
                </a:cxn>
                <a:cxn ang="0">
                  <a:pos x="76" y="20"/>
                </a:cxn>
                <a:cxn ang="0">
                  <a:pos x="68" y="16"/>
                </a:cxn>
                <a:cxn ang="0">
                  <a:pos x="58" y="12"/>
                </a:cxn>
                <a:cxn ang="0">
                  <a:pos x="50" y="12"/>
                </a:cxn>
                <a:cxn ang="0">
                  <a:pos x="50" y="12"/>
                </a:cxn>
                <a:cxn ang="0">
                  <a:pos x="40" y="12"/>
                </a:cxn>
                <a:cxn ang="0">
                  <a:pos x="30" y="16"/>
                </a:cxn>
                <a:cxn ang="0">
                  <a:pos x="22" y="20"/>
                </a:cxn>
                <a:cxn ang="0">
                  <a:pos x="14" y="28"/>
                </a:cxn>
                <a:cxn ang="0">
                  <a:pos x="8" y="36"/>
                </a:cxn>
                <a:cxn ang="0">
                  <a:pos x="4" y="44"/>
                </a:cxn>
                <a:cxn ang="0">
                  <a:pos x="0" y="54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0" y="76"/>
                </a:cxn>
                <a:cxn ang="0">
                  <a:pos x="4" y="88"/>
                </a:cxn>
                <a:cxn ang="0">
                  <a:pos x="8" y="96"/>
                </a:cxn>
                <a:cxn ang="0">
                  <a:pos x="14" y="104"/>
                </a:cxn>
                <a:cxn ang="0">
                  <a:pos x="22" y="110"/>
                </a:cxn>
                <a:cxn ang="0">
                  <a:pos x="30" y="116"/>
                </a:cxn>
                <a:cxn ang="0">
                  <a:pos x="40" y="120"/>
                </a:cxn>
                <a:cxn ang="0">
                  <a:pos x="50" y="120"/>
                </a:cxn>
                <a:cxn ang="0">
                  <a:pos x="50" y="120"/>
                </a:cxn>
                <a:cxn ang="0">
                  <a:pos x="58" y="120"/>
                </a:cxn>
                <a:cxn ang="0">
                  <a:pos x="68" y="116"/>
                </a:cxn>
                <a:cxn ang="0">
                  <a:pos x="74" y="112"/>
                </a:cxn>
                <a:cxn ang="0">
                  <a:pos x="82" y="108"/>
                </a:cxn>
                <a:cxn ang="0">
                  <a:pos x="88" y="102"/>
                </a:cxn>
                <a:cxn ang="0">
                  <a:pos x="92" y="94"/>
                </a:cxn>
                <a:cxn ang="0">
                  <a:pos x="96" y="86"/>
                </a:cxn>
                <a:cxn ang="0">
                  <a:pos x="100" y="76"/>
                </a:cxn>
                <a:cxn ang="0">
                  <a:pos x="118" y="76"/>
                </a:cxn>
                <a:cxn ang="0">
                  <a:pos x="118" y="164"/>
                </a:cxn>
                <a:cxn ang="0">
                  <a:pos x="142" y="164"/>
                </a:cxn>
                <a:cxn ang="0">
                  <a:pos x="142" y="0"/>
                </a:cxn>
                <a:cxn ang="0">
                  <a:pos x="118" y="0"/>
                </a:cxn>
              </a:cxnLst>
              <a:rect l="0" t="0" r="r" b="b"/>
              <a:pathLst>
                <a:path w="142" h="164">
                  <a:moveTo>
                    <a:pt x="118" y="0"/>
                  </a:moveTo>
                  <a:lnTo>
                    <a:pt x="118" y="58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98" y="48"/>
                  </a:lnTo>
                  <a:lnTo>
                    <a:pt x="94" y="40"/>
                  </a:lnTo>
                  <a:lnTo>
                    <a:pt x="88" y="32"/>
                  </a:lnTo>
                  <a:lnTo>
                    <a:pt x="82" y="24"/>
                  </a:lnTo>
                  <a:lnTo>
                    <a:pt x="76" y="20"/>
                  </a:lnTo>
                  <a:lnTo>
                    <a:pt x="68" y="16"/>
                  </a:lnTo>
                  <a:lnTo>
                    <a:pt x="58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0" y="12"/>
                  </a:lnTo>
                  <a:lnTo>
                    <a:pt x="30" y="16"/>
                  </a:lnTo>
                  <a:lnTo>
                    <a:pt x="22" y="20"/>
                  </a:lnTo>
                  <a:lnTo>
                    <a:pt x="14" y="28"/>
                  </a:lnTo>
                  <a:lnTo>
                    <a:pt x="8" y="36"/>
                  </a:lnTo>
                  <a:lnTo>
                    <a:pt x="4" y="4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4" y="88"/>
                  </a:lnTo>
                  <a:lnTo>
                    <a:pt x="8" y="96"/>
                  </a:lnTo>
                  <a:lnTo>
                    <a:pt x="14" y="104"/>
                  </a:lnTo>
                  <a:lnTo>
                    <a:pt x="22" y="110"/>
                  </a:lnTo>
                  <a:lnTo>
                    <a:pt x="30" y="116"/>
                  </a:lnTo>
                  <a:lnTo>
                    <a:pt x="40" y="120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8" y="120"/>
                  </a:lnTo>
                  <a:lnTo>
                    <a:pt x="68" y="116"/>
                  </a:lnTo>
                  <a:lnTo>
                    <a:pt x="74" y="112"/>
                  </a:lnTo>
                  <a:lnTo>
                    <a:pt x="82" y="108"/>
                  </a:lnTo>
                  <a:lnTo>
                    <a:pt x="88" y="102"/>
                  </a:lnTo>
                  <a:lnTo>
                    <a:pt x="92" y="94"/>
                  </a:lnTo>
                  <a:lnTo>
                    <a:pt x="96" y="86"/>
                  </a:lnTo>
                  <a:lnTo>
                    <a:pt x="100" y="76"/>
                  </a:lnTo>
                  <a:lnTo>
                    <a:pt x="118" y="76"/>
                  </a:lnTo>
                  <a:lnTo>
                    <a:pt x="118" y="164"/>
                  </a:lnTo>
                  <a:lnTo>
                    <a:pt x="142" y="164"/>
                  </a:lnTo>
                  <a:lnTo>
                    <a:pt x="142" y="0"/>
                  </a:lnTo>
                  <a:lnTo>
                    <a:pt x="118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4315" y="2122"/>
              <a:ext cx="54" cy="72"/>
            </a:xfrm>
            <a:custGeom>
              <a:avLst/>
              <a:gdLst/>
              <a:ahLst/>
              <a:cxnLst>
                <a:cxn ang="0">
                  <a:pos x="28" y="72"/>
                </a:cxn>
                <a:cxn ang="0">
                  <a:pos x="28" y="72"/>
                </a:cxn>
                <a:cxn ang="0">
                  <a:pos x="22" y="72"/>
                </a:cxn>
                <a:cxn ang="0">
                  <a:pos x="16" y="70"/>
                </a:cxn>
                <a:cxn ang="0">
                  <a:pos x="12" y="66"/>
                </a:cxn>
                <a:cxn ang="0">
                  <a:pos x="8" y="62"/>
                </a:cxn>
                <a:cxn ang="0">
                  <a:pos x="2" y="50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8" y="10"/>
                </a:cxn>
                <a:cxn ang="0">
                  <a:pos x="12" y="6"/>
                </a:cxn>
                <a:cxn ang="0">
                  <a:pos x="18" y="2"/>
                </a:cxn>
                <a:cxn ang="0">
                  <a:pos x="22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4" y="0"/>
                </a:cxn>
                <a:cxn ang="0">
                  <a:pos x="38" y="2"/>
                </a:cxn>
                <a:cxn ang="0">
                  <a:pos x="42" y="6"/>
                </a:cxn>
                <a:cxn ang="0">
                  <a:pos x="46" y="12"/>
                </a:cxn>
                <a:cxn ang="0">
                  <a:pos x="52" y="22"/>
                </a:cxn>
                <a:cxn ang="0">
                  <a:pos x="54" y="36"/>
                </a:cxn>
                <a:cxn ang="0">
                  <a:pos x="54" y="36"/>
                </a:cxn>
                <a:cxn ang="0">
                  <a:pos x="52" y="50"/>
                </a:cxn>
                <a:cxn ang="0">
                  <a:pos x="46" y="62"/>
                </a:cxn>
                <a:cxn ang="0">
                  <a:pos x="42" y="66"/>
                </a:cxn>
                <a:cxn ang="0">
                  <a:pos x="38" y="70"/>
                </a:cxn>
                <a:cxn ang="0">
                  <a:pos x="34" y="72"/>
                </a:cxn>
                <a:cxn ang="0">
                  <a:pos x="28" y="72"/>
                </a:cxn>
              </a:cxnLst>
              <a:rect l="0" t="0" r="r" b="b"/>
              <a:pathLst>
                <a:path w="54" h="72">
                  <a:moveTo>
                    <a:pt x="28" y="72"/>
                  </a:moveTo>
                  <a:lnTo>
                    <a:pt x="28" y="72"/>
                  </a:lnTo>
                  <a:lnTo>
                    <a:pt x="22" y="72"/>
                  </a:lnTo>
                  <a:lnTo>
                    <a:pt x="16" y="70"/>
                  </a:lnTo>
                  <a:lnTo>
                    <a:pt x="12" y="66"/>
                  </a:lnTo>
                  <a:lnTo>
                    <a:pt x="8" y="62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8" y="10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2" y="6"/>
                  </a:lnTo>
                  <a:lnTo>
                    <a:pt x="46" y="12"/>
                  </a:lnTo>
                  <a:lnTo>
                    <a:pt x="52" y="22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2" y="50"/>
                  </a:lnTo>
                  <a:lnTo>
                    <a:pt x="46" y="62"/>
                  </a:lnTo>
                  <a:lnTo>
                    <a:pt x="42" y="66"/>
                  </a:lnTo>
                  <a:lnTo>
                    <a:pt x="38" y="70"/>
                  </a:lnTo>
                  <a:lnTo>
                    <a:pt x="34" y="72"/>
                  </a:lnTo>
                  <a:lnTo>
                    <a:pt x="28" y="7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4143" y="2110"/>
              <a:ext cx="92" cy="98"/>
            </a:xfrm>
            <a:custGeom>
              <a:avLst/>
              <a:gdLst/>
              <a:ahLst/>
              <a:cxnLst>
                <a:cxn ang="0">
                  <a:pos x="32" y="82"/>
                </a:cxn>
                <a:cxn ang="0">
                  <a:pos x="28" y="82"/>
                </a:cxn>
                <a:cxn ang="0">
                  <a:pos x="28" y="82"/>
                </a:cxn>
                <a:cxn ang="0">
                  <a:pos x="24" y="80"/>
                </a:cxn>
                <a:cxn ang="0">
                  <a:pos x="24" y="78"/>
                </a:cxn>
                <a:cxn ang="0">
                  <a:pos x="24" y="16"/>
                </a:cxn>
                <a:cxn ang="0">
                  <a:pos x="78" y="16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2" y="86"/>
                </a:cxn>
                <a:cxn ang="0">
                  <a:pos x="6" y="92"/>
                </a:cxn>
                <a:cxn ang="0">
                  <a:pos x="12" y="96"/>
                </a:cxn>
                <a:cxn ang="0">
                  <a:pos x="22" y="98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52" y="98"/>
                </a:cxn>
                <a:cxn ang="0">
                  <a:pos x="66" y="96"/>
                </a:cxn>
                <a:cxn ang="0">
                  <a:pos x="80" y="92"/>
                </a:cxn>
                <a:cxn ang="0">
                  <a:pos x="92" y="86"/>
                </a:cxn>
                <a:cxn ang="0">
                  <a:pos x="92" y="74"/>
                </a:cxn>
                <a:cxn ang="0">
                  <a:pos x="92" y="74"/>
                </a:cxn>
                <a:cxn ang="0">
                  <a:pos x="64" y="80"/>
                </a:cxn>
                <a:cxn ang="0">
                  <a:pos x="48" y="80"/>
                </a:cxn>
                <a:cxn ang="0">
                  <a:pos x="32" y="82"/>
                </a:cxn>
              </a:cxnLst>
              <a:rect l="0" t="0" r="r" b="b"/>
              <a:pathLst>
                <a:path w="92" h="98">
                  <a:moveTo>
                    <a:pt x="32" y="82"/>
                  </a:moveTo>
                  <a:lnTo>
                    <a:pt x="28" y="82"/>
                  </a:lnTo>
                  <a:lnTo>
                    <a:pt x="28" y="82"/>
                  </a:lnTo>
                  <a:lnTo>
                    <a:pt x="24" y="80"/>
                  </a:lnTo>
                  <a:lnTo>
                    <a:pt x="24" y="78"/>
                  </a:lnTo>
                  <a:lnTo>
                    <a:pt x="24" y="16"/>
                  </a:lnTo>
                  <a:lnTo>
                    <a:pt x="78" y="16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86"/>
                  </a:lnTo>
                  <a:lnTo>
                    <a:pt x="6" y="92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52" y="98"/>
                  </a:lnTo>
                  <a:lnTo>
                    <a:pt x="66" y="96"/>
                  </a:lnTo>
                  <a:lnTo>
                    <a:pt x="80" y="92"/>
                  </a:lnTo>
                  <a:lnTo>
                    <a:pt x="92" y="86"/>
                  </a:lnTo>
                  <a:lnTo>
                    <a:pt x="92" y="74"/>
                  </a:lnTo>
                  <a:lnTo>
                    <a:pt x="92" y="74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32" y="82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4143" y="2110"/>
              <a:ext cx="92" cy="98"/>
            </a:xfrm>
            <a:custGeom>
              <a:avLst/>
              <a:gdLst/>
              <a:ahLst/>
              <a:cxnLst>
                <a:cxn ang="0">
                  <a:pos x="32" y="82"/>
                </a:cxn>
                <a:cxn ang="0">
                  <a:pos x="28" y="82"/>
                </a:cxn>
                <a:cxn ang="0">
                  <a:pos x="28" y="82"/>
                </a:cxn>
                <a:cxn ang="0">
                  <a:pos x="24" y="80"/>
                </a:cxn>
                <a:cxn ang="0">
                  <a:pos x="24" y="78"/>
                </a:cxn>
                <a:cxn ang="0">
                  <a:pos x="24" y="16"/>
                </a:cxn>
                <a:cxn ang="0">
                  <a:pos x="78" y="16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2" y="86"/>
                </a:cxn>
                <a:cxn ang="0">
                  <a:pos x="6" y="92"/>
                </a:cxn>
                <a:cxn ang="0">
                  <a:pos x="12" y="96"/>
                </a:cxn>
                <a:cxn ang="0">
                  <a:pos x="22" y="98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52" y="98"/>
                </a:cxn>
                <a:cxn ang="0">
                  <a:pos x="66" y="96"/>
                </a:cxn>
                <a:cxn ang="0">
                  <a:pos x="80" y="92"/>
                </a:cxn>
                <a:cxn ang="0">
                  <a:pos x="92" y="86"/>
                </a:cxn>
                <a:cxn ang="0">
                  <a:pos x="92" y="74"/>
                </a:cxn>
                <a:cxn ang="0">
                  <a:pos x="92" y="74"/>
                </a:cxn>
                <a:cxn ang="0">
                  <a:pos x="64" y="80"/>
                </a:cxn>
                <a:cxn ang="0">
                  <a:pos x="48" y="80"/>
                </a:cxn>
                <a:cxn ang="0">
                  <a:pos x="32" y="82"/>
                </a:cxn>
              </a:cxnLst>
              <a:rect l="0" t="0" r="r" b="b"/>
              <a:pathLst>
                <a:path w="92" h="98">
                  <a:moveTo>
                    <a:pt x="32" y="82"/>
                  </a:moveTo>
                  <a:lnTo>
                    <a:pt x="28" y="82"/>
                  </a:lnTo>
                  <a:lnTo>
                    <a:pt x="28" y="82"/>
                  </a:lnTo>
                  <a:lnTo>
                    <a:pt x="24" y="80"/>
                  </a:lnTo>
                  <a:lnTo>
                    <a:pt x="24" y="78"/>
                  </a:lnTo>
                  <a:lnTo>
                    <a:pt x="24" y="16"/>
                  </a:lnTo>
                  <a:lnTo>
                    <a:pt x="78" y="16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86"/>
                  </a:lnTo>
                  <a:lnTo>
                    <a:pt x="6" y="92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52" y="98"/>
                  </a:lnTo>
                  <a:lnTo>
                    <a:pt x="66" y="96"/>
                  </a:lnTo>
                  <a:lnTo>
                    <a:pt x="80" y="92"/>
                  </a:lnTo>
                  <a:lnTo>
                    <a:pt x="92" y="86"/>
                  </a:lnTo>
                  <a:lnTo>
                    <a:pt x="92" y="74"/>
                  </a:lnTo>
                  <a:lnTo>
                    <a:pt x="92" y="74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32" y="8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5" name="Freeform 41"/>
            <p:cNvSpPr>
              <a:spLocks noEditPoints="1"/>
            </p:cNvSpPr>
            <p:nvPr/>
          </p:nvSpPr>
          <p:spPr bwMode="auto">
            <a:xfrm>
              <a:off x="3979" y="2110"/>
              <a:ext cx="90" cy="98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78"/>
                </a:cxn>
                <a:cxn ang="0">
                  <a:pos x="2" y="86"/>
                </a:cxn>
                <a:cxn ang="0">
                  <a:pos x="6" y="92"/>
                </a:cxn>
                <a:cxn ang="0">
                  <a:pos x="14" y="96"/>
                </a:cxn>
                <a:cxn ang="0">
                  <a:pos x="22" y="98"/>
                </a:cxn>
                <a:cxn ang="0">
                  <a:pos x="90" y="98"/>
                </a:cxn>
                <a:cxn ang="0">
                  <a:pos x="90" y="0"/>
                </a:cxn>
                <a:cxn ang="0">
                  <a:pos x="2" y="0"/>
                </a:cxn>
                <a:cxn ang="0">
                  <a:pos x="0" y="78"/>
                </a:cxn>
                <a:cxn ang="0">
                  <a:pos x="24" y="16"/>
                </a:cxn>
                <a:cxn ang="0">
                  <a:pos x="66" y="16"/>
                </a:cxn>
                <a:cxn ang="0">
                  <a:pos x="66" y="82"/>
                </a:cxn>
                <a:cxn ang="0">
                  <a:pos x="30" y="82"/>
                </a:cxn>
                <a:cxn ang="0">
                  <a:pos x="30" y="82"/>
                </a:cxn>
                <a:cxn ang="0">
                  <a:pos x="26" y="80"/>
                </a:cxn>
                <a:cxn ang="0">
                  <a:pos x="24" y="78"/>
                </a:cxn>
                <a:cxn ang="0">
                  <a:pos x="24" y="16"/>
                </a:cxn>
              </a:cxnLst>
              <a:rect l="0" t="0" r="r" b="b"/>
              <a:pathLst>
                <a:path w="90" h="98">
                  <a:moveTo>
                    <a:pt x="0" y="78"/>
                  </a:moveTo>
                  <a:lnTo>
                    <a:pt x="0" y="78"/>
                  </a:lnTo>
                  <a:lnTo>
                    <a:pt x="2" y="86"/>
                  </a:lnTo>
                  <a:lnTo>
                    <a:pt x="6" y="92"/>
                  </a:lnTo>
                  <a:lnTo>
                    <a:pt x="14" y="96"/>
                  </a:lnTo>
                  <a:lnTo>
                    <a:pt x="22" y="98"/>
                  </a:lnTo>
                  <a:lnTo>
                    <a:pt x="90" y="98"/>
                  </a:lnTo>
                  <a:lnTo>
                    <a:pt x="90" y="0"/>
                  </a:lnTo>
                  <a:lnTo>
                    <a:pt x="2" y="0"/>
                  </a:lnTo>
                  <a:lnTo>
                    <a:pt x="0" y="78"/>
                  </a:lnTo>
                  <a:close/>
                  <a:moveTo>
                    <a:pt x="24" y="16"/>
                  </a:moveTo>
                  <a:lnTo>
                    <a:pt x="66" y="16"/>
                  </a:lnTo>
                  <a:lnTo>
                    <a:pt x="66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4" y="78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6" name="Freeform 42"/>
            <p:cNvSpPr>
              <a:spLocks noEditPoints="1"/>
            </p:cNvSpPr>
            <p:nvPr/>
          </p:nvSpPr>
          <p:spPr bwMode="auto">
            <a:xfrm>
              <a:off x="3139" y="2104"/>
              <a:ext cx="100" cy="108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30" y="4"/>
                </a:cxn>
                <a:cxn ang="0">
                  <a:pos x="14" y="16"/>
                </a:cxn>
                <a:cxn ang="0">
                  <a:pos x="4" y="34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84"/>
                </a:cxn>
                <a:cxn ang="0">
                  <a:pos x="22" y="98"/>
                </a:cxn>
                <a:cxn ang="0">
                  <a:pos x="40" y="106"/>
                </a:cxn>
                <a:cxn ang="0">
                  <a:pos x="50" y="108"/>
                </a:cxn>
                <a:cxn ang="0">
                  <a:pos x="68" y="104"/>
                </a:cxn>
                <a:cxn ang="0">
                  <a:pos x="84" y="94"/>
                </a:cxn>
                <a:cxn ang="0">
                  <a:pos x="96" y="76"/>
                </a:cxn>
                <a:cxn ang="0">
                  <a:pos x="100" y="54"/>
                </a:cxn>
                <a:cxn ang="0">
                  <a:pos x="98" y="42"/>
                </a:cxn>
                <a:cxn ang="0">
                  <a:pos x="90" y="24"/>
                </a:cxn>
                <a:cxn ang="0">
                  <a:pos x="78" y="8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50" y="90"/>
                </a:cxn>
                <a:cxn ang="0">
                  <a:pos x="40" y="88"/>
                </a:cxn>
                <a:cxn ang="0">
                  <a:pos x="30" y="80"/>
                </a:cxn>
                <a:cxn ang="0">
                  <a:pos x="24" y="54"/>
                </a:cxn>
                <a:cxn ang="0">
                  <a:pos x="26" y="40"/>
                </a:cxn>
                <a:cxn ang="0">
                  <a:pos x="40" y="22"/>
                </a:cxn>
                <a:cxn ang="0">
                  <a:pos x="50" y="18"/>
                </a:cxn>
                <a:cxn ang="0">
                  <a:pos x="56" y="20"/>
                </a:cxn>
                <a:cxn ang="0">
                  <a:pos x="66" y="24"/>
                </a:cxn>
                <a:cxn ang="0">
                  <a:pos x="74" y="42"/>
                </a:cxn>
                <a:cxn ang="0">
                  <a:pos x="76" y="54"/>
                </a:cxn>
                <a:cxn ang="0">
                  <a:pos x="70" y="80"/>
                </a:cxn>
                <a:cxn ang="0">
                  <a:pos x="60" y="88"/>
                </a:cxn>
                <a:cxn ang="0">
                  <a:pos x="50" y="90"/>
                </a:cxn>
              </a:cxnLst>
              <a:rect l="0" t="0" r="r" b="b"/>
              <a:pathLst>
                <a:path w="100" h="108">
                  <a:moveTo>
                    <a:pt x="50" y="0"/>
                  </a:move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4"/>
                  </a:lnTo>
                  <a:lnTo>
                    <a:pt x="14" y="92"/>
                  </a:lnTo>
                  <a:lnTo>
                    <a:pt x="22" y="98"/>
                  </a:lnTo>
                  <a:lnTo>
                    <a:pt x="30" y="104"/>
                  </a:lnTo>
                  <a:lnTo>
                    <a:pt x="40" y="106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60" y="106"/>
                  </a:lnTo>
                  <a:lnTo>
                    <a:pt x="68" y="104"/>
                  </a:lnTo>
                  <a:lnTo>
                    <a:pt x="76" y="100"/>
                  </a:lnTo>
                  <a:lnTo>
                    <a:pt x="84" y="94"/>
                  </a:lnTo>
                  <a:lnTo>
                    <a:pt x="90" y="86"/>
                  </a:lnTo>
                  <a:lnTo>
                    <a:pt x="96" y="76"/>
                  </a:lnTo>
                  <a:lnTo>
                    <a:pt x="98" y="66"/>
                  </a:lnTo>
                  <a:lnTo>
                    <a:pt x="100" y="54"/>
                  </a:lnTo>
                  <a:lnTo>
                    <a:pt x="100" y="54"/>
                  </a:lnTo>
                  <a:lnTo>
                    <a:pt x="98" y="42"/>
                  </a:lnTo>
                  <a:lnTo>
                    <a:pt x="96" y="32"/>
                  </a:lnTo>
                  <a:lnTo>
                    <a:pt x="90" y="24"/>
                  </a:lnTo>
                  <a:lnTo>
                    <a:pt x="84" y="16"/>
                  </a:lnTo>
                  <a:lnTo>
                    <a:pt x="78" y="8"/>
                  </a:lnTo>
                  <a:lnTo>
                    <a:pt x="68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close/>
                  <a:moveTo>
                    <a:pt x="50" y="90"/>
                  </a:moveTo>
                  <a:lnTo>
                    <a:pt x="50" y="90"/>
                  </a:lnTo>
                  <a:lnTo>
                    <a:pt x="44" y="90"/>
                  </a:lnTo>
                  <a:lnTo>
                    <a:pt x="40" y="88"/>
                  </a:lnTo>
                  <a:lnTo>
                    <a:pt x="34" y="84"/>
                  </a:lnTo>
                  <a:lnTo>
                    <a:pt x="30" y="80"/>
                  </a:lnTo>
                  <a:lnTo>
                    <a:pt x="26" y="68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6" y="40"/>
                  </a:lnTo>
                  <a:lnTo>
                    <a:pt x="32" y="30"/>
                  </a:lnTo>
                  <a:lnTo>
                    <a:pt x="40" y="22"/>
                  </a:lnTo>
                  <a:lnTo>
                    <a:pt x="44" y="20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6" y="20"/>
                  </a:lnTo>
                  <a:lnTo>
                    <a:pt x="60" y="22"/>
                  </a:lnTo>
                  <a:lnTo>
                    <a:pt x="66" y="24"/>
                  </a:lnTo>
                  <a:lnTo>
                    <a:pt x="70" y="30"/>
                  </a:lnTo>
                  <a:lnTo>
                    <a:pt x="74" y="42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4" y="68"/>
                  </a:lnTo>
                  <a:lnTo>
                    <a:pt x="70" y="80"/>
                  </a:lnTo>
                  <a:lnTo>
                    <a:pt x="66" y="84"/>
                  </a:lnTo>
                  <a:lnTo>
                    <a:pt x="60" y="88"/>
                  </a:lnTo>
                  <a:lnTo>
                    <a:pt x="56" y="90"/>
                  </a:lnTo>
                  <a:lnTo>
                    <a:pt x="50" y="90"/>
                  </a:lnTo>
                  <a:lnTo>
                    <a:pt x="50" y="9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3257" y="2092"/>
              <a:ext cx="46" cy="162"/>
            </a:xfrm>
            <a:custGeom>
              <a:avLst/>
              <a:gdLst/>
              <a:ahLst/>
              <a:cxnLst>
                <a:cxn ang="0">
                  <a:pos x="24" y="58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162"/>
                </a:cxn>
                <a:cxn ang="0">
                  <a:pos x="24" y="162"/>
                </a:cxn>
                <a:cxn ang="0">
                  <a:pos x="24" y="76"/>
                </a:cxn>
                <a:cxn ang="0">
                  <a:pos x="46" y="76"/>
                </a:cxn>
                <a:cxn ang="0">
                  <a:pos x="46" y="58"/>
                </a:cxn>
                <a:cxn ang="0">
                  <a:pos x="24" y="58"/>
                </a:cxn>
              </a:cxnLst>
              <a:rect l="0" t="0" r="r" b="b"/>
              <a:pathLst>
                <a:path w="46" h="162">
                  <a:moveTo>
                    <a:pt x="24" y="5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62"/>
                  </a:lnTo>
                  <a:lnTo>
                    <a:pt x="24" y="162"/>
                  </a:lnTo>
                  <a:lnTo>
                    <a:pt x="24" y="76"/>
                  </a:lnTo>
                  <a:lnTo>
                    <a:pt x="46" y="76"/>
                  </a:lnTo>
                  <a:lnTo>
                    <a:pt x="46" y="58"/>
                  </a:lnTo>
                  <a:lnTo>
                    <a:pt x="24" y="58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8" name="Freeform 44"/>
            <p:cNvSpPr>
              <a:spLocks noEditPoints="1"/>
            </p:cNvSpPr>
            <p:nvPr/>
          </p:nvSpPr>
          <p:spPr bwMode="auto">
            <a:xfrm>
              <a:off x="3317" y="2104"/>
              <a:ext cx="100" cy="108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30" y="4"/>
                </a:cxn>
                <a:cxn ang="0">
                  <a:pos x="14" y="16"/>
                </a:cxn>
                <a:cxn ang="0">
                  <a:pos x="4" y="32"/>
                </a:cxn>
                <a:cxn ang="0">
                  <a:pos x="0" y="54"/>
                </a:cxn>
                <a:cxn ang="0">
                  <a:pos x="0" y="66"/>
                </a:cxn>
                <a:cxn ang="0">
                  <a:pos x="8" y="84"/>
                </a:cxn>
                <a:cxn ang="0">
                  <a:pos x="22" y="98"/>
                </a:cxn>
                <a:cxn ang="0">
                  <a:pos x="40" y="108"/>
                </a:cxn>
                <a:cxn ang="0">
                  <a:pos x="50" y="108"/>
                </a:cxn>
                <a:cxn ang="0">
                  <a:pos x="68" y="104"/>
                </a:cxn>
                <a:cxn ang="0">
                  <a:pos x="84" y="94"/>
                </a:cxn>
                <a:cxn ang="0">
                  <a:pos x="96" y="76"/>
                </a:cxn>
                <a:cxn ang="0">
                  <a:pos x="100" y="54"/>
                </a:cxn>
                <a:cxn ang="0">
                  <a:pos x="100" y="42"/>
                </a:cxn>
                <a:cxn ang="0">
                  <a:pos x="90" y="22"/>
                </a:cxn>
                <a:cxn ang="0">
                  <a:pos x="78" y="8"/>
                </a:cxn>
                <a:cxn ang="0">
                  <a:pos x="60" y="0"/>
                </a:cxn>
                <a:cxn ang="0">
                  <a:pos x="50" y="0"/>
                </a:cxn>
                <a:cxn ang="0">
                  <a:pos x="50" y="90"/>
                </a:cxn>
                <a:cxn ang="0">
                  <a:pos x="40" y="88"/>
                </a:cxn>
                <a:cxn ang="0">
                  <a:pos x="30" y="80"/>
                </a:cxn>
                <a:cxn ang="0">
                  <a:pos x="24" y="54"/>
                </a:cxn>
                <a:cxn ang="0">
                  <a:pos x="26" y="40"/>
                </a:cxn>
                <a:cxn ang="0">
                  <a:pos x="36" y="24"/>
                </a:cxn>
                <a:cxn ang="0">
                  <a:pos x="44" y="18"/>
                </a:cxn>
                <a:cxn ang="0">
                  <a:pos x="50" y="18"/>
                </a:cxn>
                <a:cxn ang="0">
                  <a:pos x="60" y="22"/>
                </a:cxn>
                <a:cxn ang="0">
                  <a:pos x="70" y="30"/>
                </a:cxn>
                <a:cxn ang="0">
                  <a:pos x="76" y="54"/>
                </a:cxn>
                <a:cxn ang="0">
                  <a:pos x="74" y="68"/>
                </a:cxn>
                <a:cxn ang="0">
                  <a:pos x="66" y="84"/>
                </a:cxn>
                <a:cxn ang="0">
                  <a:pos x="56" y="90"/>
                </a:cxn>
                <a:cxn ang="0">
                  <a:pos x="50" y="90"/>
                </a:cxn>
              </a:cxnLst>
              <a:rect l="0" t="0" r="r" b="b"/>
              <a:pathLst>
                <a:path w="100" h="108">
                  <a:moveTo>
                    <a:pt x="50" y="0"/>
                  </a:moveTo>
                  <a:lnTo>
                    <a:pt x="50" y="0"/>
                  </a:lnTo>
                  <a:lnTo>
                    <a:pt x="40" y="0"/>
                  </a:lnTo>
                  <a:lnTo>
                    <a:pt x="30" y="4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4" y="76"/>
                  </a:lnTo>
                  <a:lnTo>
                    <a:pt x="8" y="84"/>
                  </a:lnTo>
                  <a:lnTo>
                    <a:pt x="14" y="92"/>
                  </a:lnTo>
                  <a:lnTo>
                    <a:pt x="22" y="98"/>
                  </a:lnTo>
                  <a:lnTo>
                    <a:pt x="30" y="104"/>
                  </a:lnTo>
                  <a:lnTo>
                    <a:pt x="40" y="108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8" y="104"/>
                  </a:lnTo>
                  <a:lnTo>
                    <a:pt x="76" y="100"/>
                  </a:lnTo>
                  <a:lnTo>
                    <a:pt x="84" y="94"/>
                  </a:lnTo>
                  <a:lnTo>
                    <a:pt x="90" y="86"/>
                  </a:lnTo>
                  <a:lnTo>
                    <a:pt x="96" y="76"/>
                  </a:lnTo>
                  <a:lnTo>
                    <a:pt x="100" y="66"/>
                  </a:lnTo>
                  <a:lnTo>
                    <a:pt x="100" y="54"/>
                  </a:lnTo>
                  <a:lnTo>
                    <a:pt x="100" y="54"/>
                  </a:lnTo>
                  <a:lnTo>
                    <a:pt x="100" y="42"/>
                  </a:lnTo>
                  <a:lnTo>
                    <a:pt x="96" y="32"/>
                  </a:lnTo>
                  <a:lnTo>
                    <a:pt x="90" y="22"/>
                  </a:lnTo>
                  <a:lnTo>
                    <a:pt x="84" y="14"/>
                  </a:lnTo>
                  <a:lnTo>
                    <a:pt x="78" y="8"/>
                  </a:lnTo>
                  <a:lnTo>
                    <a:pt x="68" y="4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50" y="0"/>
                  </a:lnTo>
                  <a:close/>
                  <a:moveTo>
                    <a:pt x="50" y="90"/>
                  </a:moveTo>
                  <a:lnTo>
                    <a:pt x="50" y="90"/>
                  </a:lnTo>
                  <a:lnTo>
                    <a:pt x="44" y="90"/>
                  </a:lnTo>
                  <a:lnTo>
                    <a:pt x="40" y="88"/>
                  </a:lnTo>
                  <a:lnTo>
                    <a:pt x="34" y="84"/>
                  </a:lnTo>
                  <a:lnTo>
                    <a:pt x="30" y="80"/>
                  </a:lnTo>
                  <a:lnTo>
                    <a:pt x="26" y="68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6" y="40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4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6" y="18"/>
                  </a:lnTo>
                  <a:lnTo>
                    <a:pt x="60" y="22"/>
                  </a:lnTo>
                  <a:lnTo>
                    <a:pt x="66" y="24"/>
                  </a:lnTo>
                  <a:lnTo>
                    <a:pt x="70" y="30"/>
                  </a:lnTo>
                  <a:lnTo>
                    <a:pt x="74" y="40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4" y="68"/>
                  </a:lnTo>
                  <a:lnTo>
                    <a:pt x="70" y="80"/>
                  </a:lnTo>
                  <a:lnTo>
                    <a:pt x="66" y="84"/>
                  </a:lnTo>
                  <a:lnTo>
                    <a:pt x="60" y="88"/>
                  </a:lnTo>
                  <a:lnTo>
                    <a:pt x="56" y="90"/>
                  </a:lnTo>
                  <a:lnTo>
                    <a:pt x="50" y="90"/>
                  </a:lnTo>
                  <a:lnTo>
                    <a:pt x="50" y="9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69" name="Rectangle 45"/>
            <p:cNvSpPr>
              <a:spLocks noChangeArrowheads="1"/>
            </p:cNvSpPr>
            <p:nvPr/>
          </p:nvSpPr>
          <p:spPr bwMode="auto">
            <a:xfrm>
              <a:off x="3435" y="2092"/>
              <a:ext cx="24" cy="162"/>
            </a:xfrm>
            <a:prstGeom prst="rect">
              <a:avLst/>
            </a:prstGeom>
            <a:solidFill>
              <a:srgbClr val="6E645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3929" y="2092"/>
              <a:ext cx="24" cy="98"/>
            </a:xfrm>
            <a:prstGeom prst="rect">
              <a:avLst/>
            </a:prstGeom>
            <a:solidFill>
              <a:srgbClr val="6E645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3651" y="2100"/>
              <a:ext cx="156" cy="124"/>
            </a:xfrm>
            <a:custGeom>
              <a:avLst/>
              <a:gdLst/>
              <a:ahLst/>
              <a:cxnLst>
                <a:cxn ang="0">
                  <a:pos x="120" y="108"/>
                </a:cxn>
                <a:cxn ang="0">
                  <a:pos x="120" y="108"/>
                </a:cxn>
                <a:cxn ang="0">
                  <a:pos x="124" y="90"/>
                </a:cxn>
                <a:cxn ang="0">
                  <a:pos x="128" y="72"/>
                </a:cxn>
                <a:cxn ang="0">
                  <a:pos x="130" y="38"/>
                </a:cxn>
                <a:cxn ang="0">
                  <a:pos x="130" y="38"/>
                </a:cxn>
                <a:cxn ang="0">
                  <a:pos x="130" y="36"/>
                </a:cxn>
                <a:cxn ang="0">
                  <a:pos x="130" y="36"/>
                </a:cxn>
                <a:cxn ang="0">
                  <a:pos x="130" y="14"/>
                </a:cxn>
                <a:cxn ang="0">
                  <a:pos x="130" y="14"/>
                </a:cxn>
                <a:cxn ang="0">
                  <a:pos x="130" y="10"/>
                </a:cxn>
                <a:cxn ang="0">
                  <a:pos x="126" y="4"/>
                </a:cxn>
                <a:cxn ang="0">
                  <a:pos x="122" y="2"/>
                </a:cxn>
                <a:cxn ang="0">
                  <a:pos x="116" y="0"/>
                </a:cxn>
                <a:cxn ang="0">
                  <a:pos x="20" y="0"/>
                </a:cxn>
                <a:cxn ang="0">
                  <a:pos x="20" y="16"/>
                </a:cxn>
                <a:cxn ang="0">
                  <a:pos x="102" y="16"/>
                </a:cxn>
                <a:cxn ang="0">
                  <a:pos x="102" y="16"/>
                </a:cxn>
                <a:cxn ang="0">
                  <a:pos x="106" y="18"/>
                </a:cxn>
                <a:cxn ang="0">
                  <a:pos x="108" y="20"/>
                </a:cxn>
                <a:cxn ang="0">
                  <a:pos x="108" y="38"/>
                </a:cxn>
                <a:cxn ang="0">
                  <a:pos x="108" y="38"/>
                </a:cxn>
                <a:cxn ang="0">
                  <a:pos x="106" y="46"/>
                </a:cxn>
                <a:cxn ang="0">
                  <a:pos x="20" y="46"/>
                </a:cxn>
                <a:cxn ang="0">
                  <a:pos x="20" y="62"/>
                </a:cxn>
                <a:cxn ang="0">
                  <a:pos x="106" y="62"/>
                </a:cxn>
                <a:cxn ang="0">
                  <a:pos x="106" y="62"/>
                </a:cxn>
                <a:cxn ang="0">
                  <a:pos x="102" y="86"/>
                </a:cxn>
                <a:cxn ang="0">
                  <a:pos x="96" y="108"/>
                </a:cxn>
                <a:cxn ang="0">
                  <a:pos x="0" y="108"/>
                </a:cxn>
                <a:cxn ang="0">
                  <a:pos x="0" y="124"/>
                </a:cxn>
                <a:cxn ang="0">
                  <a:pos x="156" y="124"/>
                </a:cxn>
                <a:cxn ang="0">
                  <a:pos x="156" y="108"/>
                </a:cxn>
                <a:cxn ang="0">
                  <a:pos x="120" y="108"/>
                </a:cxn>
              </a:cxnLst>
              <a:rect l="0" t="0" r="r" b="b"/>
              <a:pathLst>
                <a:path w="156" h="124">
                  <a:moveTo>
                    <a:pt x="120" y="108"/>
                  </a:moveTo>
                  <a:lnTo>
                    <a:pt x="120" y="108"/>
                  </a:lnTo>
                  <a:lnTo>
                    <a:pt x="124" y="90"/>
                  </a:lnTo>
                  <a:lnTo>
                    <a:pt x="128" y="72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30" y="36"/>
                  </a:lnTo>
                  <a:lnTo>
                    <a:pt x="130" y="36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0"/>
                  </a:lnTo>
                  <a:lnTo>
                    <a:pt x="126" y="4"/>
                  </a:lnTo>
                  <a:lnTo>
                    <a:pt x="122" y="2"/>
                  </a:lnTo>
                  <a:lnTo>
                    <a:pt x="116" y="0"/>
                  </a:lnTo>
                  <a:lnTo>
                    <a:pt x="20" y="0"/>
                  </a:lnTo>
                  <a:lnTo>
                    <a:pt x="20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6" y="18"/>
                  </a:lnTo>
                  <a:lnTo>
                    <a:pt x="108" y="20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06" y="46"/>
                  </a:lnTo>
                  <a:lnTo>
                    <a:pt x="20" y="46"/>
                  </a:lnTo>
                  <a:lnTo>
                    <a:pt x="20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2" y="86"/>
                  </a:lnTo>
                  <a:lnTo>
                    <a:pt x="96" y="108"/>
                  </a:lnTo>
                  <a:lnTo>
                    <a:pt x="0" y="108"/>
                  </a:lnTo>
                  <a:lnTo>
                    <a:pt x="0" y="124"/>
                  </a:lnTo>
                  <a:lnTo>
                    <a:pt x="156" y="124"/>
                  </a:lnTo>
                  <a:lnTo>
                    <a:pt x="156" y="108"/>
                  </a:lnTo>
                  <a:lnTo>
                    <a:pt x="120" y="108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3477" y="2208"/>
              <a:ext cx="158" cy="16"/>
            </a:xfrm>
            <a:prstGeom prst="rect">
              <a:avLst/>
            </a:prstGeom>
            <a:solidFill>
              <a:srgbClr val="6E645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3493" y="2098"/>
              <a:ext cx="126" cy="90"/>
            </a:xfrm>
            <a:custGeom>
              <a:avLst/>
              <a:gdLst/>
              <a:ahLst/>
              <a:cxnLst>
                <a:cxn ang="0">
                  <a:pos x="76" y="30"/>
                </a:cxn>
                <a:cxn ang="0">
                  <a:pos x="76" y="30"/>
                </a:cxn>
                <a:cxn ang="0">
                  <a:pos x="76" y="30"/>
                </a:cxn>
                <a:cxn ang="0">
                  <a:pos x="76" y="30"/>
                </a:cxn>
                <a:cxn ang="0">
                  <a:pos x="80" y="20"/>
                </a:cxn>
                <a:cxn ang="0">
                  <a:pos x="80" y="12"/>
                </a:cxn>
                <a:cxn ang="0">
                  <a:pos x="80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52" y="20"/>
                </a:cxn>
                <a:cxn ang="0">
                  <a:pos x="50" y="30"/>
                </a:cxn>
                <a:cxn ang="0">
                  <a:pos x="50" y="30"/>
                </a:cxn>
                <a:cxn ang="0">
                  <a:pos x="42" y="42"/>
                </a:cxn>
                <a:cxn ang="0">
                  <a:pos x="30" y="54"/>
                </a:cxn>
                <a:cxn ang="0">
                  <a:pos x="16" y="66"/>
                </a:cxn>
                <a:cxn ang="0">
                  <a:pos x="0" y="78"/>
                </a:cxn>
                <a:cxn ang="0">
                  <a:pos x="18" y="90"/>
                </a:cxn>
                <a:cxn ang="0">
                  <a:pos x="18" y="90"/>
                </a:cxn>
                <a:cxn ang="0">
                  <a:pos x="34" y="80"/>
                </a:cxn>
                <a:cxn ang="0">
                  <a:pos x="46" y="70"/>
                </a:cxn>
                <a:cxn ang="0">
                  <a:pos x="58" y="60"/>
                </a:cxn>
                <a:cxn ang="0">
                  <a:pos x="66" y="48"/>
                </a:cxn>
                <a:cxn ang="0">
                  <a:pos x="66" y="48"/>
                </a:cxn>
                <a:cxn ang="0">
                  <a:pos x="68" y="48"/>
                </a:cxn>
                <a:cxn ang="0">
                  <a:pos x="68" y="48"/>
                </a:cxn>
                <a:cxn ang="0">
                  <a:pos x="76" y="56"/>
                </a:cxn>
                <a:cxn ang="0">
                  <a:pos x="86" y="64"/>
                </a:cxn>
                <a:cxn ang="0">
                  <a:pos x="94" y="76"/>
                </a:cxn>
                <a:cxn ang="0">
                  <a:pos x="102" y="88"/>
                </a:cxn>
                <a:cxn ang="0">
                  <a:pos x="102" y="88"/>
                </a:cxn>
                <a:cxn ang="0">
                  <a:pos x="104" y="88"/>
                </a:cxn>
                <a:cxn ang="0">
                  <a:pos x="124" y="78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14" y="62"/>
                </a:cxn>
                <a:cxn ang="0">
                  <a:pos x="100" y="48"/>
                </a:cxn>
                <a:cxn ang="0">
                  <a:pos x="88" y="38"/>
                </a:cxn>
                <a:cxn ang="0">
                  <a:pos x="76" y="30"/>
                </a:cxn>
              </a:cxnLst>
              <a:rect l="0" t="0" r="r" b="b"/>
              <a:pathLst>
                <a:path w="126" h="90">
                  <a:moveTo>
                    <a:pt x="76" y="30"/>
                  </a:moveTo>
                  <a:lnTo>
                    <a:pt x="76" y="30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80" y="20"/>
                  </a:lnTo>
                  <a:lnTo>
                    <a:pt x="80" y="12"/>
                  </a:lnTo>
                  <a:lnTo>
                    <a:pt x="8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52" y="2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2" y="42"/>
                  </a:lnTo>
                  <a:lnTo>
                    <a:pt x="30" y="54"/>
                  </a:lnTo>
                  <a:lnTo>
                    <a:pt x="16" y="66"/>
                  </a:lnTo>
                  <a:lnTo>
                    <a:pt x="0" y="78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34" y="80"/>
                  </a:lnTo>
                  <a:lnTo>
                    <a:pt x="46" y="70"/>
                  </a:lnTo>
                  <a:lnTo>
                    <a:pt x="58" y="60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76" y="56"/>
                  </a:lnTo>
                  <a:lnTo>
                    <a:pt x="86" y="64"/>
                  </a:lnTo>
                  <a:lnTo>
                    <a:pt x="94" y="76"/>
                  </a:lnTo>
                  <a:lnTo>
                    <a:pt x="102" y="88"/>
                  </a:lnTo>
                  <a:lnTo>
                    <a:pt x="102" y="88"/>
                  </a:lnTo>
                  <a:lnTo>
                    <a:pt x="104" y="88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14" y="62"/>
                  </a:lnTo>
                  <a:lnTo>
                    <a:pt x="100" y="48"/>
                  </a:lnTo>
                  <a:lnTo>
                    <a:pt x="88" y="38"/>
                  </a:lnTo>
                  <a:lnTo>
                    <a:pt x="76" y="3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3493" y="2098"/>
              <a:ext cx="126" cy="90"/>
            </a:xfrm>
            <a:custGeom>
              <a:avLst/>
              <a:gdLst/>
              <a:ahLst/>
              <a:cxnLst>
                <a:cxn ang="0">
                  <a:pos x="76" y="30"/>
                </a:cxn>
                <a:cxn ang="0">
                  <a:pos x="76" y="30"/>
                </a:cxn>
                <a:cxn ang="0">
                  <a:pos x="76" y="30"/>
                </a:cxn>
                <a:cxn ang="0">
                  <a:pos x="76" y="30"/>
                </a:cxn>
                <a:cxn ang="0">
                  <a:pos x="80" y="20"/>
                </a:cxn>
                <a:cxn ang="0">
                  <a:pos x="80" y="12"/>
                </a:cxn>
                <a:cxn ang="0">
                  <a:pos x="80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52" y="20"/>
                </a:cxn>
                <a:cxn ang="0">
                  <a:pos x="50" y="30"/>
                </a:cxn>
                <a:cxn ang="0">
                  <a:pos x="50" y="30"/>
                </a:cxn>
                <a:cxn ang="0">
                  <a:pos x="42" y="42"/>
                </a:cxn>
                <a:cxn ang="0">
                  <a:pos x="30" y="54"/>
                </a:cxn>
                <a:cxn ang="0">
                  <a:pos x="16" y="66"/>
                </a:cxn>
                <a:cxn ang="0">
                  <a:pos x="0" y="78"/>
                </a:cxn>
                <a:cxn ang="0">
                  <a:pos x="18" y="90"/>
                </a:cxn>
                <a:cxn ang="0">
                  <a:pos x="18" y="90"/>
                </a:cxn>
                <a:cxn ang="0">
                  <a:pos x="34" y="80"/>
                </a:cxn>
                <a:cxn ang="0">
                  <a:pos x="46" y="70"/>
                </a:cxn>
                <a:cxn ang="0">
                  <a:pos x="58" y="60"/>
                </a:cxn>
                <a:cxn ang="0">
                  <a:pos x="66" y="48"/>
                </a:cxn>
                <a:cxn ang="0">
                  <a:pos x="66" y="48"/>
                </a:cxn>
                <a:cxn ang="0">
                  <a:pos x="68" y="48"/>
                </a:cxn>
                <a:cxn ang="0">
                  <a:pos x="68" y="48"/>
                </a:cxn>
                <a:cxn ang="0">
                  <a:pos x="76" y="56"/>
                </a:cxn>
                <a:cxn ang="0">
                  <a:pos x="86" y="64"/>
                </a:cxn>
                <a:cxn ang="0">
                  <a:pos x="94" y="76"/>
                </a:cxn>
                <a:cxn ang="0">
                  <a:pos x="102" y="88"/>
                </a:cxn>
                <a:cxn ang="0">
                  <a:pos x="102" y="88"/>
                </a:cxn>
                <a:cxn ang="0">
                  <a:pos x="104" y="88"/>
                </a:cxn>
                <a:cxn ang="0">
                  <a:pos x="124" y="78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14" y="62"/>
                </a:cxn>
                <a:cxn ang="0">
                  <a:pos x="100" y="48"/>
                </a:cxn>
                <a:cxn ang="0">
                  <a:pos x="88" y="38"/>
                </a:cxn>
                <a:cxn ang="0">
                  <a:pos x="76" y="30"/>
                </a:cxn>
              </a:cxnLst>
              <a:rect l="0" t="0" r="r" b="b"/>
              <a:pathLst>
                <a:path w="126" h="90">
                  <a:moveTo>
                    <a:pt x="76" y="30"/>
                  </a:moveTo>
                  <a:lnTo>
                    <a:pt x="76" y="30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80" y="20"/>
                  </a:lnTo>
                  <a:lnTo>
                    <a:pt x="80" y="12"/>
                  </a:lnTo>
                  <a:lnTo>
                    <a:pt x="8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52" y="2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2" y="42"/>
                  </a:lnTo>
                  <a:lnTo>
                    <a:pt x="30" y="54"/>
                  </a:lnTo>
                  <a:lnTo>
                    <a:pt x="16" y="66"/>
                  </a:lnTo>
                  <a:lnTo>
                    <a:pt x="0" y="78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34" y="80"/>
                  </a:lnTo>
                  <a:lnTo>
                    <a:pt x="46" y="70"/>
                  </a:lnTo>
                  <a:lnTo>
                    <a:pt x="58" y="60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76" y="56"/>
                  </a:lnTo>
                  <a:lnTo>
                    <a:pt x="86" y="64"/>
                  </a:lnTo>
                  <a:lnTo>
                    <a:pt x="94" y="76"/>
                  </a:lnTo>
                  <a:lnTo>
                    <a:pt x="102" y="88"/>
                  </a:lnTo>
                  <a:lnTo>
                    <a:pt x="102" y="88"/>
                  </a:lnTo>
                  <a:lnTo>
                    <a:pt x="104" y="88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14" y="62"/>
                  </a:lnTo>
                  <a:lnTo>
                    <a:pt x="100" y="48"/>
                  </a:lnTo>
                  <a:lnTo>
                    <a:pt x="88" y="38"/>
                  </a:lnTo>
                  <a:lnTo>
                    <a:pt x="76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5" name="Freeform 51"/>
            <p:cNvSpPr>
              <a:spLocks noEditPoints="1"/>
            </p:cNvSpPr>
            <p:nvPr/>
          </p:nvSpPr>
          <p:spPr bwMode="auto">
            <a:xfrm>
              <a:off x="3843" y="2202"/>
              <a:ext cx="110" cy="54"/>
            </a:xfrm>
            <a:custGeom>
              <a:avLst/>
              <a:gdLst/>
              <a:ahLst/>
              <a:cxnLst>
                <a:cxn ang="0">
                  <a:pos x="18" y="54"/>
                </a:cxn>
                <a:cxn ang="0">
                  <a:pos x="110" y="54"/>
                </a:cxn>
                <a:cxn ang="0">
                  <a:pos x="110" y="18"/>
                </a:cxn>
                <a:cxn ang="0">
                  <a:pos x="110" y="18"/>
                </a:cxn>
                <a:cxn ang="0">
                  <a:pos x="110" y="0"/>
                </a:cxn>
                <a:cxn ang="0">
                  <a:pos x="0" y="0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44"/>
                </a:cxn>
                <a:cxn ang="0">
                  <a:pos x="6" y="48"/>
                </a:cxn>
                <a:cxn ang="0">
                  <a:pos x="12" y="52"/>
                </a:cxn>
                <a:cxn ang="0">
                  <a:pos x="20" y="54"/>
                </a:cxn>
                <a:cxn ang="0">
                  <a:pos x="18" y="54"/>
                </a:cxn>
                <a:cxn ang="0">
                  <a:pos x="26" y="16"/>
                </a:cxn>
                <a:cxn ang="0">
                  <a:pos x="86" y="16"/>
                </a:cxn>
                <a:cxn ang="0">
                  <a:pos x="86" y="38"/>
                </a:cxn>
                <a:cxn ang="0">
                  <a:pos x="30" y="38"/>
                </a:cxn>
                <a:cxn ang="0">
                  <a:pos x="30" y="38"/>
                </a:cxn>
                <a:cxn ang="0">
                  <a:pos x="26" y="36"/>
                </a:cxn>
                <a:cxn ang="0">
                  <a:pos x="26" y="34"/>
                </a:cxn>
                <a:cxn ang="0">
                  <a:pos x="26" y="16"/>
                </a:cxn>
              </a:cxnLst>
              <a:rect l="0" t="0" r="r" b="b"/>
              <a:pathLst>
                <a:path w="110" h="54">
                  <a:moveTo>
                    <a:pt x="18" y="54"/>
                  </a:moveTo>
                  <a:lnTo>
                    <a:pt x="110" y="54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20" y="54"/>
                  </a:lnTo>
                  <a:lnTo>
                    <a:pt x="18" y="54"/>
                  </a:lnTo>
                  <a:close/>
                  <a:moveTo>
                    <a:pt x="26" y="16"/>
                  </a:moveTo>
                  <a:lnTo>
                    <a:pt x="86" y="16"/>
                  </a:lnTo>
                  <a:lnTo>
                    <a:pt x="86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3843" y="2202"/>
              <a:ext cx="110" cy="54"/>
            </a:xfrm>
            <a:custGeom>
              <a:avLst/>
              <a:gdLst/>
              <a:ahLst/>
              <a:cxnLst>
                <a:cxn ang="0">
                  <a:pos x="18" y="54"/>
                </a:cxn>
                <a:cxn ang="0">
                  <a:pos x="110" y="54"/>
                </a:cxn>
                <a:cxn ang="0">
                  <a:pos x="110" y="18"/>
                </a:cxn>
                <a:cxn ang="0">
                  <a:pos x="110" y="18"/>
                </a:cxn>
                <a:cxn ang="0">
                  <a:pos x="110" y="0"/>
                </a:cxn>
                <a:cxn ang="0">
                  <a:pos x="0" y="0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44"/>
                </a:cxn>
                <a:cxn ang="0">
                  <a:pos x="6" y="48"/>
                </a:cxn>
                <a:cxn ang="0">
                  <a:pos x="12" y="52"/>
                </a:cxn>
                <a:cxn ang="0">
                  <a:pos x="20" y="54"/>
                </a:cxn>
              </a:cxnLst>
              <a:rect l="0" t="0" r="r" b="b"/>
              <a:pathLst>
                <a:path w="110" h="54">
                  <a:moveTo>
                    <a:pt x="18" y="54"/>
                  </a:moveTo>
                  <a:lnTo>
                    <a:pt x="110" y="54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20" y="5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3869" y="2218"/>
              <a:ext cx="60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60" y="22"/>
                </a:cxn>
                <a:cxn ang="0">
                  <a:pos x="4" y="22"/>
                </a:cxn>
                <a:cxn ang="0">
                  <a:pos x="4" y="22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w="60" h="22">
                  <a:moveTo>
                    <a:pt x="0" y="0"/>
                  </a:moveTo>
                  <a:lnTo>
                    <a:pt x="60" y="0"/>
                  </a:lnTo>
                  <a:lnTo>
                    <a:pt x="60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3819" y="2100"/>
              <a:ext cx="94" cy="86"/>
            </a:xfrm>
            <a:custGeom>
              <a:avLst/>
              <a:gdLst/>
              <a:ahLst/>
              <a:cxnLst>
                <a:cxn ang="0">
                  <a:pos x="84" y="50"/>
                </a:cxn>
                <a:cxn ang="0">
                  <a:pos x="22" y="50"/>
                </a:cxn>
                <a:cxn ang="0">
                  <a:pos x="22" y="68"/>
                </a:cxn>
                <a:cxn ang="0">
                  <a:pos x="22" y="68"/>
                </a:cxn>
                <a:cxn ang="0">
                  <a:pos x="22" y="70"/>
                </a:cxn>
                <a:cxn ang="0">
                  <a:pos x="26" y="72"/>
                </a:cxn>
                <a:cxn ang="0">
                  <a:pos x="30" y="72"/>
                </a:cxn>
                <a:cxn ang="0">
                  <a:pos x="30" y="72"/>
                </a:cxn>
                <a:cxn ang="0">
                  <a:pos x="64" y="70"/>
                </a:cxn>
                <a:cxn ang="0">
                  <a:pos x="80" y="68"/>
                </a:cxn>
                <a:cxn ang="0">
                  <a:pos x="94" y="64"/>
                </a:cxn>
                <a:cxn ang="0">
                  <a:pos x="94" y="76"/>
                </a:cxn>
                <a:cxn ang="0">
                  <a:pos x="94" y="76"/>
                </a:cxn>
                <a:cxn ang="0">
                  <a:pos x="80" y="80"/>
                </a:cxn>
                <a:cxn ang="0">
                  <a:pos x="64" y="84"/>
                </a:cxn>
                <a:cxn ang="0">
                  <a:pos x="30" y="86"/>
                </a:cxn>
                <a:cxn ang="0">
                  <a:pos x="18" y="86"/>
                </a:cxn>
                <a:cxn ang="0">
                  <a:pos x="18" y="86"/>
                </a:cxn>
                <a:cxn ang="0">
                  <a:pos x="10" y="84"/>
                </a:cxn>
                <a:cxn ang="0">
                  <a:pos x="4" y="82"/>
                </a:cxn>
                <a:cxn ang="0">
                  <a:pos x="0" y="76"/>
                </a:cxn>
                <a:cxn ang="0">
                  <a:pos x="0" y="68"/>
                </a:cxn>
                <a:cxn ang="0">
                  <a:pos x="0" y="36"/>
                </a:cxn>
                <a:cxn ang="0">
                  <a:pos x="62" y="36"/>
                </a:cxn>
                <a:cxn ang="0">
                  <a:pos x="62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84" y="0"/>
                </a:cxn>
                <a:cxn ang="0">
                  <a:pos x="84" y="50"/>
                </a:cxn>
              </a:cxnLst>
              <a:rect l="0" t="0" r="r" b="b"/>
              <a:pathLst>
                <a:path w="94" h="86">
                  <a:moveTo>
                    <a:pt x="84" y="50"/>
                  </a:moveTo>
                  <a:lnTo>
                    <a:pt x="22" y="50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6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64" y="70"/>
                  </a:lnTo>
                  <a:lnTo>
                    <a:pt x="80" y="68"/>
                  </a:lnTo>
                  <a:lnTo>
                    <a:pt x="94" y="64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80" y="80"/>
                  </a:lnTo>
                  <a:lnTo>
                    <a:pt x="64" y="84"/>
                  </a:lnTo>
                  <a:lnTo>
                    <a:pt x="30" y="86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0" y="84"/>
                  </a:lnTo>
                  <a:lnTo>
                    <a:pt x="4" y="82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36"/>
                  </a:lnTo>
                  <a:lnTo>
                    <a:pt x="62" y="36"/>
                  </a:lnTo>
                  <a:lnTo>
                    <a:pt x="6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4" y="0"/>
                  </a:lnTo>
                  <a:lnTo>
                    <a:pt x="84" y="50"/>
                  </a:lnTo>
                  <a:close/>
                </a:path>
              </a:pathLst>
            </a:custGeom>
            <a:solidFill>
              <a:srgbClr val="6E645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3819" y="2100"/>
              <a:ext cx="94" cy="86"/>
            </a:xfrm>
            <a:custGeom>
              <a:avLst/>
              <a:gdLst/>
              <a:ahLst/>
              <a:cxnLst>
                <a:cxn ang="0">
                  <a:pos x="84" y="50"/>
                </a:cxn>
                <a:cxn ang="0">
                  <a:pos x="22" y="50"/>
                </a:cxn>
                <a:cxn ang="0">
                  <a:pos x="22" y="68"/>
                </a:cxn>
                <a:cxn ang="0">
                  <a:pos x="22" y="68"/>
                </a:cxn>
                <a:cxn ang="0">
                  <a:pos x="22" y="70"/>
                </a:cxn>
                <a:cxn ang="0">
                  <a:pos x="26" y="72"/>
                </a:cxn>
                <a:cxn ang="0">
                  <a:pos x="30" y="72"/>
                </a:cxn>
                <a:cxn ang="0">
                  <a:pos x="30" y="72"/>
                </a:cxn>
                <a:cxn ang="0">
                  <a:pos x="64" y="70"/>
                </a:cxn>
                <a:cxn ang="0">
                  <a:pos x="80" y="68"/>
                </a:cxn>
                <a:cxn ang="0">
                  <a:pos x="94" y="64"/>
                </a:cxn>
                <a:cxn ang="0">
                  <a:pos x="94" y="76"/>
                </a:cxn>
                <a:cxn ang="0">
                  <a:pos x="94" y="76"/>
                </a:cxn>
                <a:cxn ang="0">
                  <a:pos x="80" y="80"/>
                </a:cxn>
                <a:cxn ang="0">
                  <a:pos x="64" y="84"/>
                </a:cxn>
                <a:cxn ang="0">
                  <a:pos x="30" y="86"/>
                </a:cxn>
                <a:cxn ang="0">
                  <a:pos x="18" y="86"/>
                </a:cxn>
                <a:cxn ang="0">
                  <a:pos x="18" y="86"/>
                </a:cxn>
                <a:cxn ang="0">
                  <a:pos x="10" y="84"/>
                </a:cxn>
                <a:cxn ang="0">
                  <a:pos x="4" y="82"/>
                </a:cxn>
                <a:cxn ang="0">
                  <a:pos x="0" y="76"/>
                </a:cxn>
                <a:cxn ang="0">
                  <a:pos x="0" y="68"/>
                </a:cxn>
                <a:cxn ang="0">
                  <a:pos x="0" y="36"/>
                </a:cxn>
                <a:cxn ang="0">
                  <a:pos x="62" y="36"/>
                </a:cxn>
                <a:cxn ang="0">
                  <a:pos x="62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84" y="0"/>
                </a:cxn>
              </a:cxnLst>
              <a:rect l="0" t="0" r="r" b="b"/>
              <a:pathLst>
                <a:path w="94" h="86">
                  <a:moveTo>
                    <a:pt x="84" y="50"/>
                  </a:moveTo>
                  <a:lnTo>
                    <a:pt x="22" y="50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6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64" y="70"/>
                  </a:lnTo>
                  <a:lnTo>
                    <a:pt x="80" y="68"/>
                  </a:lnTo>
                  <a:lnTo>
                    <a:pt x="94" y="64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80" y="80"/>
                  </a:lnTo>
                  <a:lnTo>
                    <a:pt x="64" y="84"/>
                  </a:lnTo>
                  <a:lnTo>
                    <a:pt x="30" y="86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0" y="84"/>
                  </a:lnTo>
                  <a:lnTo>
                    <a:pt x="4" y="82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36"/>
                  </a:lnTo>
                  <a:lnTo>
                    <a:pt x="62" y="36"/>
                  </a:lnTo>
                  <a:lnTo>
                    <a:pt x="6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4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02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백제의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(14, 23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09596" y="500042"/>
            <a:ext cx="8286808" cy="1116000"/>
            <a:chOff x="809596" y="-71462"/>
            <a:chExt cx="8286808" cy="714356"/>
          </a:xfrm>
          <a:solidFill>
            <a:schemeClr val="bg1"/>
          </a:solidFill>
        </p:grpSpPr>
        <p:sp>
          <p:nvSpPr>
            <p:cNvPr id="9" name="직사각형 8"/>
            <p:cNvSpPr/>
            <p:nvPr/>
          </p:nvSpPr>
          <p:spPr>
            <a:xfrm>
              <a:off x="809596" y="-71462"/>
              <a:ext cx="71438" cy="68591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9024966" y="-71462"/>
              <a:ext cx="71438" cy="714356"/>
            </a:xfrm>
            <a:prstGeom prst="rect">
              <a:avLst/>
            </a:prstGeom>
            <a:grpFill/>
            <a:ln w="12700">
              <a:solidFill>
                <a:srgbClr val="1A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모서리가 둥근 직사각형 6"/>
          <p:cNvSpPr/>
          <p:nvPr/>
        </p:nvSpPr>
        <p:spPr>
          <a:xfrm>
            <a:off x="309530" y="1500174"/>
            <a:ext cx="9358378" cy="5072098"/>
          </a:xfrm>
          <a:prstGeom prst="roundRect">
            <a:avLst>
              <a:gd name="adj" fmla="val 1552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09530" y="714356"/>
            <a:ext cx="9358378" cy="642942"/>
          </a:xfrm>
          <a:prstGeom prst="roundRect">
            <a:avLst>
              <a:gd name="adj" fmla="val 11833"/>
            </a:avLst>
          </a:prstGeom>
          <a:solidFill>
            <a:schemeClr val="bg1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773877" y="981827"/>
            <a:ext cx="8358246" cy="107085"/>
            <a:chOff x="738158" y="714356"/>
            <a:chExt cx="8429684" cy="108000"/>
          </a:xfrm>
          <a:noFill/>
        </p:grpSpPr>
        <p:sp>
          <p:nvSpPr>
            <p:cNvPr id="13" name="타원 12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73877" y="1714488"/>
            <a:ext cx="8358246" cy="107085"/>
            <a:chOff x="738158" y="714356"/>
            <a:chExt cx="8429684" cy="108000"/>
          </a:xfrm>
          <a:noFill/>
        </p:grpSpPr>
        <p:sp>
          <p:nvSpPr>
            <p:cNvPr id="16" name="타원 15"/>
            <p:cNvSpPr/>
            <p:nvPr/>
          </p:nvSpPr>
          <p:spPr>
            <a:xfrm>
              <a:off x="738158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9059842" y="714356"/>
              <a:ext cx="108000" cy="108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/>
          <p:cNvSpPr/>
          <p:nvPr/>
        </p:nvSpPr>
        <p:spPr>
          <a:xfrm>
            <a:off x="809596" y="2467552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1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23976" y="2494057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고구려를 떠난 </a:t>
            </a:r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온조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한강 유역에 건국함</a:t>
            </a:r>
            <a:r>
              <a:rPr lang="en-US" altLang="ko-KR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</a:t>
            </a:r>
          </a:p>
        </p:txBody>
      </p:sp>
      <p:sp>
        <p:nvSpPr>
          <p:cNvPr id="26" name="타원 25"/>
          <p:cNvSpPr/>
          <p:nvPr/>
        </p:nvSpPr>
        <p:spPr>
          <a:xfrm>
            <a:off x="809596" y="3522745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2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23976" y="3396246"/>
            <a:ext cx="80724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한강 유역의 넓은 평야와 중국과의 교류로 가장 먼저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전성기를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맞이함 </a:t>
            </a:r>
            <a:r>
              <a:rPr lang="en-US" altLang="ko-KR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4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세기의 </a:t>
            </a:r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근초고왕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은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영토를 넓히고 주변 나라와 활발히 교류함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09596" y="4572008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3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23976" y="4445509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백제의 무덤임  </a:t>
            </a:r>
            <a:r>
              <a:rPr lang="ko-KR" altLang="en-US" sz="2200" dirty="0" err="1">
                <a:solidFill>
                  <a:schemeClr val="accent2">
                    <a:lumMod val="75000"/>
                  </a:schemeClr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무령왕릉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에서는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다양한 문화유산이 발견되었고 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이를 통해 다른 나라와 활발히 교류했음을 알 수 있음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09596" y="5627201"/>
            <a:ext cx="500066" cy="500066"/>
          </a:xfrm>
          <a:prstGeom prst="ellipse">
            <a:avLst/>
          </a:prstGeom>
          <a:solidFill>
            <a:srgbClr val="FFDE2F"/>
          </a:solidFill>
          <a:ln w="12700">
            <a:solidFill>
              <a:srgbClr val="1A2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1A2050"/>
                </a:solidFill>
                <a:latin typeface="나눔스퀘어라운드 ExtraBold" pitchFamily="50" charset="-127"/>
                <a:ea typeface="나눔스퀘어라운드 ExtraBold" pitchFamily="50" charset="-127"/>
                <a:cs typeface="카페24 써라운드" pitchFamily="2" charset="-127"/>
              </a:rPr>
              <a:t>4</a:t>
            </a:r>
            <a:endParaRPr lang="ko-KR" altLang="en-US" sz="2400" dirty="0">
              <a:solidFill>
                <a:srgbClr val="1A2050"/>
              </a:solidFill>
              <a:latin typeface="나눔스퀘어라운드 ExtraBold" pitchFamily="50" charset="-127"/>
              <a:ea typeface="나눔스퀘어라운드 ExtraBold" pitchFamily="50" charset="-127"/>
              <a:cs typeface="카페24 써라운드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523976" y="550070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백제는 뛰어난 공예 기술로 금동 </a:t>
            </a:r>
            <a:r>
              <a:rPr lang="ko-KR" altLang="en-US" sz="2200" dirty="0" err="1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대향로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 등을 만들었고 </a:t>
            </a:r>
            <a:r>
              <a:rPr lang="ko-KR" altLang="en-US" sz="220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아름답고 </a:t>
            </a:r>
            <a:r>
              <a:rPr lang="ko-KR" altLang="en-US" sz="2200" smtClean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섬세하게 </a:t>
            </a:r>
            <a:r>
              <a:rPr lang="ko-KR" altLang="en-US" sz="2200" dirty="0">
                <a:solidFill>
                  <a:srgbClr val="000000"/>
                </a:solidFill>
                <a:latin typeface="나눔스퀘어라운드 Bold" pitchFamily="50" charset="-127"/>
                <a:ea typeface="나눔스퀘어라운드 Bold" pitchFamily="50" charset="-127"/>
                <a:cs typeface="카페24 써라운드" pitchFamily="2" charset="-127"/>
              </a:rPr>
              <a:t>표현한 것이 특징임</a:t>
            </a:r>
            <a:endParaRPr lang="en-US" altLang="ko-KR" sz="2200" dirty="0">
              <a:solidFill>
                <a:srgbClr val="000000"/>
              </a:solidFill>
              <a:latin typeface="나눔스퀘어라운드 Bold" pitchFamily="50" charset="-127"/>
              <a:ea typeface="나눔스퀘어라운드 Bold" pitchFamily="50" charset="-127"/>
              <a:cs typeface="카페24 써라운드" pitchFamily="2" charset="-127"/>
            </a:endParaRPr>
          </a:p>
        </p:txBody>
      </p:sp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019F985-30DE-4E31-8434-9A1024DB6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625913"/>
            <a:ext cx="330272" cy="7290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98646" y="790594"/>
            <a:ext cx="21421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내용 정리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666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03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고구려의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(15, 22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6" name="그림 5" descr="지도이(가) 표시된 사진&#10;&#10;자동 생성된 설명">
            <a:extLst>
              <a:ext uri="{FF2B5EF4-FFF2-40B4-BE49-F238E27FC236}">
                <a16:creationId xmlns:a16="http://schemas.microsoft.com/office/drawing/2014/main" xmlns="" id="{56752AAA-E75A-4EE9-912A-E2C73CD58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1446557"/>
            <a:ext cx="7200799" cy="513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0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5000" y="0"/>
            <a:ext cx="9936000" cy="500042"/>
          </a:xfrm>
          <a:prstGeom prst="rect">
            <a:avLst/>
          </a:prstGeom>
          <a:solidFill>
            <a:srgbClr val="1A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C:\Users\SM-704\Desktop\2x\사회_공항\air_03@2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08" y="0"/>
            <a:ext cx="590550" cy="393700"/>
          </a:xfrm>
          <a:prstGeom prst="rect">
            <a:avLst/>
          </a:prstGeom>
          <a:noFill/>
        </p:spPr>
      </p:pic>
      <p:pic>
        <p:nvPicPr>
          <p:cNvPr id="9" name="Picture 3" descr="C:\Users\SM-704\Desktop\2x\사회_공항\air_02@2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42" y="213928"/>
            <a:ext cx="3511546" cy="491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96404" y="-24"/>
            <a:ext cx="6786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500" dirty="0">
                <a:solidFill>
                  <a:srgbClr val="FFDE2F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03</a:t>
            </a:r>
            <a:endParaRPr lang="ko-KR" altLang="en-US" sz="2500" dirty="0">
              <a:solidFill>
                <a:srgbClr val="FFDE2F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58" y="538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고구려의 건국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(15, 22</a:t>
            </a:r>
            <a:r>
              <a:rPr lang="ko-KR" altLang="en-US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쪽</a:t>
            </a:r>
            <a:r>
              <a:rPr lang="en-US" altLang="ko-KR" sz="1600" dirty="0">
                <a:solidFill>
                  <a:schemeClr val="bg1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3910" y="714356"/>
            <a:ext cx="86439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800" dirty="0">
                <a:solidFill>
                  <a:srgbClr val="2E4168"/>
                </a:solidFill>
                <a:latin typeface="나눔스퀘어라운드 ExtraBold" pitchFamily="50" charset="-127"/>
                <a:ea typeface="나눔스퀘어라운드 ExtraBold" pitchFamily="50" charset="-127"/>
              </a:rPr>
              <a:t>색칠을 하고 빈칸 채우기</a:t>
            </a:r>
            <a:endParaRPr lang="en-US" altLang="ko-KR" sz="2800" dirty="0">
              <a:solidFill>
                <a:srgbClr val="2E4168"/>
              </a:solidFill>
              <a:latin typeface="나눔스퀘어라운드 ExtraBold" pitchFamily="50" charset="-127"/>
              <a:ea typeface="나눔스퀘어라운드 ExtraBold" pitchFamily="50" charset="-127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xmlns="" id="{1873F2E9-50FB-441A-8F1D-43906B8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0" y="602332"/>
            <a:ext cx="488973" cy="669032"/>
          </a:xfrm>
          <a:prstGeom prst="rect">
            <a:avLst/>
          </a:prstGeom>
        </p:spPr>
      </p:pic>
      <p:pic>
        <p:nvPicPr>
          <p:cNvPr id="6" name="그림 5" descr="지도이(가) 표시된 사진&#10;&#10;자동 생성된 설명">
            <a:extLst>
              <a:ext uri="{FF2B5EF4-FFF2-40B4-BE49-F238E27FC236}">
                <a16:creationId xmlns:a16="http://schemas.microsoft.com/office/drawing/2014/main" xmlns="" id="{FFDFA1EA-26BE-4F99-90CE-194D633D3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1451890"/>
            <a:ext cx="7200800" cy="51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30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1757</Words>
  <Application>Microsoft Office PowerPoint</Application>
  <PresentationFormat>A4 용지(210x297mm)</PresentationFormat>
  <Paragraphs>344</Paragraphs>
  <Slides>62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8" baseType="lpstr">
      <vt:lpstr>나눔스퀘어라운드 Bold</vt:lpstr>
      <vt:lpstr>나눔스퀘어라운드 ExtraBold</vt:lpstr>
      <vt:lpstr>맑은 고딕</vt:lpstr>
      <vt:lpstr>카페24 써라운드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SM-704</dc:creator>
  <cp:lastModifiedBy>SM_1715</cp:lastModifiedBy>
  <cp:revision>31</cp:revision>
  <dcterms:created xsi:type="dcterms:W3CDTF">2020-11-03T03:50:38Z</dcterms:created>
  <dcterms:modified xsi:type="dcterms:W3CDTF">2022-10-11T01:15:54Z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Fasoo_Trace_ID" pid="2">
    <vt:lpwstr>eyJub2RlMSI6eyJkc2QiOiIwMTAwMDAwMDAwMDAxNzYzIiwibG9nVGltZSI6IjIwMjItMTAtMTFUMDE6MTU6MDNaIiwicElEIjoxLCJ0cmFjZUlkIjoiODBEMTVDRkVCRTVDNEY4QkFBMzcwNDFGRUZEQUJGQTkiLCJ1c2VyQ29kZSI6Inlvb3JhZSJ9LCJub2RlMiI6eyJkc2QiOiIwMTAwMDAwMDAwMDAxNzYzIiwibG9nVGltZSI6IjIwMjItMTAtMTFUMDE6MTU6MDNaIiwicElEIjoxLCJ0cmFjZUlkIjoiODBEMTVDRkVCRTVDNEY4QkFBMzcwNDFGRUZEQUJGQTkiLCJ1c2VyQ29kZSI6Inlvb3JhZSJ9LCJub2RlMyI6eyJkc2QiOiIwMTAwMDAwMDAwMDAxNzYzIiwibG9nVGltZSI6IjIwMjItMTAtMTFUMDE6MTU6MDNaIiwicElEIjoxLCJ0cmFjZUlkIjoiODBEMTVDRkVCRTVDNEY4QkFBMzcwNDFGRUZEQUJGQTkiLCJ1c2VyQ29kZSI6Inlvb3JhZSJ9LCJub2RlNCI6eyJkc2QiOiIwMTAwMDAwMDAwMDAxNzYzIiwibG9nVGltZSI6IjIwMjItMTAtMTFUMDE6MTU6MDNaIiwicElEIjoxLCJ0cmFjZUlkIjoiODBEMTVDRkVCRTVDNEY4QkFBMzcwNDFGRUZEQUJGQTkiLCJ1c2VyQ29kZSI6Inlvb3JhZSJ9LCJub2RlNSI6eyJkc2QiOiIwMDAwMDAwMDAwMDAwMDAwIiwibG9nVGltZSI6IjIwMjItMTAtMTFUMDE6MTc6MDNaIiwicElEIjoyMDQ4LCJ0cmFjZUlkIjoiRDAxMTREREIwRDE3NEJCNTg2OUFBNDE4ODI0ODQ4RDgiLCJ1c2VyQ29kZSI6Inlvb3JhZSJ9LCJub2RlQ291bnQiOjJ9</vt:lpwstr>
  </property>
</Properties>
</file>