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presProps" Target="presProps.xml"  /><Relationship Id="rId35" Type="http://schemas.openxmlformats.org/officeDocument/2006/relationships/viewProps" Target="viewProps.xml"  /><Relationship Id="rId36" Type="http://schemas.openxmlformats.org/officeDocument/2006/relationships/theme" Target="theme/theme1.xml"  /><Relationship Id="rId37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26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9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30.xml.rels><?xml version="1.0" encoding="UTF-8" standalone="yes" ?><Relationships xmlns="http://schemas.openxmlformats.org/package/2006/relationships"><Relationship Id="rId1" Type="http://schemas.openxmlformats.org/officeDocument/2006/relationships/slide" Target="../slides/slide30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image" Target="../media/image1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6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image" Target="../media/image1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7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image" Target="../media/image1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8.xml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image" Target="../media/image1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9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image" Target="../media/image2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0.xml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image" Target="../media/image2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1.xml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image" Target="../media/image2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2.xml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image" Target="../media/image2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3.xml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image" Target="../media/image2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4.xml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image" Target="../media/image2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5.xml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image" Target="../media/image2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6.xml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image" Target="../media/image2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7.xml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image" Target="../media/image2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8.xml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image" Target="../media/image2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9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image" Target="../media/image3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0.xml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1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b="1">
                <a:solidFill>
                  <a:srgbClr val="0000ff"/>
                </a:solidFill>
              </a:rPr>
              <a:t>https://i-screammall.co.kr/search?searchWord=%EC%98%A5%EC%9D%B4%EC%83%98&amp;from=1</a:t>
            </a:r>
            <a:endParaRPr lang="en-US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31</ep:Slides>
  <ep:Notes>30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ep:HeadingPairs>
  <ep:TitlesOfParts>
    <vt:vector size="32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2022-08-27T12:07:02.000</dcterms:created>
  <dc:creator>PptxGenJS</dc:creator>
  <cp:lastModifiedBy>oktoo</cp:lastModifiedBy>
  <dcterms:modified xsi:type="dcterms:W3CDTF">2025-02-07T04:06:04.644</dcterms:modified>
  <cp:revision>4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