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autoCompressPictures="0">
  <p:sldMasterIdLst>
    <p:sldMasterId id="2147483652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 showNarration="1"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0" d="100"/>
          <a:sy n="100" d="100"/>
        </p:scale>
        <p:origin x="216" y="312"/>
      </p:cViewPr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8.xml"  /><Relationship Id="rId21" Type="http://schemas.openxmlformats.org/officeDocument/2006/relationships/slide" Target="slides/slide19.xml"  /><Relationship Id="rId22" Type="http://schemas.openxmlformats.org/officeDocument/2006/relationships/slide" Target="slides/slide20.xml"  /><Relationship Id="rId23" Type="http://schemas.openxmlformats.org/officeDocument/2006/relationships/slide" Target="slides/slide21.xml"  /><Relationship Id="rId24" Type="http://schemas.openxmlformats.org/officeDocument/2006/relationships/slide" Target="slides/slide22.xml"  /><Relationship Id="rId25" Type="http://schemas.openxmlformats.org/officeDocument/2006/relationships/slide" Target="slides/slide23.xml"  /><Relationship Id="rId26" Type="http://schemas.openxmlformats.org/officeDocument/2006/relationships/slide" Target="slides/slide24.xml"  /><Relationship Id="rId27" Type="http://schemas.openxmlformats.org/officeDocument/2006/relationships/slide" Target="slides/slide25.xml"  /><Relationship Id="rId28" Type="http://schemas.openxmlformats.org/officeDocument/2006/relationships/slide" Target="slides/slide26.xml"  /><Relationship Id="rId29" Type="http://schemas.openxmlformats.org/officeDocument/2006/relationships/slide" Target="slides/slide27.xml"  /><Relationship Id="rId3" Type="http://schemas.openxmlformats.org/officeDocument/2006/relationships/slide" Target="slides/slide1.xml"  /><Relationship Id="rId30" Type="http://schemas.openxmlformats.org/officeDocument/2006/relationships/slide" Target="slides/slide28.xml"  /><Relationship Id="rId31" Type="http://schemas.openxmlformats.org/officeDocument/2006/relationships/slide" Target="slides/slide29.xml"  /><Relationship Id="rId32" Type="http://schemas.openxmlformats.org/officeDocument/2006/relationships/slide" Target="slides/slide30.xml"  /><Relationship Id="rId33" Type="http://schemas.openxmlformats.org/officeDocument/2006/relationships/slide" Target="slides/slide31.xml"  /><Relationship Id="rId34" Type="http://schemas.openxmlformats.org/officeDocument/2006/relationships/presProps" Target="presProps.xml"  /><Relationship Id="rId35" Type="http://schemas.openxmlformats.org/officeDocument/2006/relationships/viewProps" Target="viewProps.xml"  /><Relationship Id="rId36" Type="http://schemas.openxmlformats.org/officeDocument/2006/relationships/theme" Target="theme/theme1.xml"  /><Relationship Id="rId37" Type="http://schemas.openxmlformats.org/officeDocument/2006/relationships/tableStyles" Target="tableStyles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5282F153-3F37-0F45-9E97-73ACFA13230C}" type="datetime1">
              <a:rPr lang="en-US"/>
              <a:pPr lvl="0">
                <a:defRPr/>
              </a:pPr>
              <a:t>2/7/2025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en-US"/>
              <a:t>Click to edit Master text styles</a:t>
            </a:r>
            <a:endParaRPr lang="en-US"/>
          </a:p>
          <a:p>
            <a:pPr lvl="1">
              <a:defRPr/>
            </a:pPr>
            <a:r>
              <a:rPr lang="en-US"/>
              <a:t>Second level</a:t>
            </a:r>
            <a:endParaRPr lang="en-US"/>
          </a:p>
          <a:p>
            <a:pPr lvl="2">
              <a:defRPr/>
            </a:pPr>
            <a:r>
              <a:rPr lang="en-US"/>
              <a:t>Third level</a:t>
            </a:r>
            <a:endParaRPr lang="en-US"/>
          </a:p>
          <a:p>
            <a:pPr lvl="3">
              <a:defRPr/>
            </a:pPr>
            <a:r>
              <a:rPr lang="en-US"/>
              <a:t>Fourth level</a:t>
            </a:r>
            <a:endParaRPr lang="en-US"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CE5E9CC1-C706-0F49-92D6-E571CC5EEA8F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10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_rels/notesSlide1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1.xml"  /><Relationship Id="rId2" Type="http://schemas.openxmlformats.org/officeDocument/2006/relationships/notesMaster" Target="../notesMasters/notesMaster1.xml"  /></Relationships>
</file>

<file path=ppt/notesSlides/_rels/notesSlide12.xml.rels><?xml version="1.0" encoding="UTF-8" standalone="yes" ?><Relationships xmlns="http://schemas.openxmlformats.org/package/2006/relationships"><Relationship Id="rId1" Type="http://schemas.openxmlformats.org/officeDocument/2006/relationships/slide" Target="../slides/slide12.xml"  /><Relationship Id="rId2" Type="http://schemas.openxmlformats.org/officeDocument/2006/relationships/notesMaster" Target="../notesMasters/notesMaster1.xml"  /></Relationships>
</file>

<file path=ppt/notesSlides/_rels/notesSlide13.xml.rels><?xml version="1.0" encoding="UTF-8" standalone="yes" ?><Relationships xmlns="http://schemas.openxmlformats.org/package/2006/relationships"><Relationship Id="rId1" Type="http://schemas.openxmlformats.org/officeDocument/2006/relationships/slide" Target="../slides/slide13.xml"  /><Relationship Id="rId2" Type="http://schemas.openxmlformats.org/officeDocument/2006/relationships/notesMaster" Target="../notesMasters/notesMaster1.xml"  /></Relationships>
</file>

<file path=ppt/notesSlides/_rels/notesSlide14.xml.rels><?xml version="1.0" encoding="UTF-8" standalone="yes" ?><Relationships xmlns="http://schemas.openxmlformats.org/package/2006/relationships"><Relationship Id="rId1" Type="http://schemas.openxmlformats.org/officeDocument/2006/relationships/slide" Target="../slides/slide14.xml"  /><Relationship Id="rId2" Type="http://schemas.openxmlformats.org/officeDocument/2006/relationships/notesMaster" Target="../notesMasters/notesMaster1.xml"  /></Relationships>
</file>

<file path=ppt/notesSlides/_rels/notesSlide15.xml.rels><?xml version="1.0" encoding="UTF-8" standalone="yes" ?><Relationships xmlns="http://schemas.openxmlformats.org/package/2006/relationships"><Relationship Id="rId1" Type="http://schemas.openxmlformats.org/officeDocument/2006/relationships/slide" Target="../slides/slide15.xml"  /><Relationship Id="rId2" Type="http://schemas.openxmlformats.org/officeDocument/2006/relationships/notesMaster" Target="../notesMasters/notesMaster1.xml"  /></Relationships>
</file>

<file path=ppt/notesSlides/_rels/notesSlide16.xml.rels><?xml version="1.0" encoding="UTF-8" standalone="yes" ?><Relationships xmlns="http://schemas.openxmlformats.org/package/2006/relationships"><Relationship Id="rId1" Type="http://schemas.openxmlformats.org/officeDocument/2006/relationships/slide" Target="../slides/slide16.xml"  /><Relationship Id="rId2" Type="http://schemas.openxmlformats.org/officeDocument/2006/relationships/notesMaster" Target="../notesMasters/notesMaster1.xml"  /></Relationships>
</file>

<file path=ppt/notesSlides/_rels/notesSlide17.xml.rels><?xml version="1.0" encoding="UTF-8" standalone="yes" ?><Relationships xmlns="http://schemas.openxmlformats.org/package/2006/relationships"><Relationship Id="rId1" Type="http://schemas.openxmlformats.org/officeDocument/2006/relationships/slide" Target="../slides/slide17.xml"  /><Relationship Id="rId2" Type="http://schemas.openxmlformats.org/officeDocument/2006/relationships/notesMaster" Target="../notesMasters/notesMaster1.xml"  /></Relationships>
</file>

<file path=ppt/notesSlides/_rels/notesSlide18.xml.rels><?xml version="1.0" encoding="UTF-8" standalone="yes" ?><Relationships xmlns="http://schemas.openxmlformats.org/package/2006/relationships"><Relationship Id="rId1" Type="http://schemas.openxmlformats.org/officeDocument/2006/relationships/slide" Target="../slides/slide18.xml"  /><Relationship Id="rId2" Type="http://schemas.openxmlformats.org/officeDocument/2006/relationships/notesMaster" Target="../notesMasters/notesMaster1.xml"  /></Relationships>
</file>

<file path=ppt/notesSlides/_rels/notesSlide19.xml.rels><?xml version="1.0" encoding="UTF-8" standalone="yes" ?><Relationships xmlns="http://schemas.openxmlformats.org/package/2006/relationships"><Relationship Id="rId1" Type="http://schemas.openxmlformats.org/officeDocument/2006/relationships/slide" Target="../slides/slide19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.xml"  /><Relationship Id="rId2" Type="http://schemas.openxmlformats.org/officeDocument/2006/relationships/notesMaster" Target="../notesMasters/notesMaster1.xml"  /></Relationships>
</file>

<file path=ppt/notesSlides/_rels/notesSlide20.xml.rels><?xml version="1.0" encoding="UTF-8" standalone="yes" ?><Relationships xmlns="http://schemas.openxmlformats.org/package/2006/relationships"><Relationship Id="rId1" Type="http://schemas.openxmlformats.org/officeDocument/2006/relationships/slide" Target="../slides/slide20.xml"  /><Relationship Id="rId2" Type="http://schemas.openxmlformats.org/officeDocument/2006/relationships/notesMaster" Target="../notesMasters/notesMaster1.xml"  /></Relationships>
</file>

<file path=ppt/notesSlides/_rels/notesSlide21.xml.rels><?xml version="1.0" encoding="UTF-8" standalone="yes" ?><Relationships xmlns="http://schemas.openxmlformats.org/package/2006/relationships"><Relationship Id="rId1" Type="http://schemas.openxmlformats.org/officeDocument/2006/relationships/slide" Target="../slides/slide21.xml"  /><Relationship Id="rId2" Type="http://schemas.openxmlformats.org/officeDocument/2006/relationships/notesMaster" Target="../notesMasters/notesMaster1.xml"  /></Relationships>
</file>

<file path=ppt/notesSlides/_rels/notesSlide2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2.xml"  /><Relationship Id="rId2" Type="http://schemas.openxmlformats.org/officeDocument/2006/relationships/notesMaster" Target="../notesMasters/notesMaster1.xml"  /></Relationships>
</file>

<file path=ppt/notesSlides/_rels/notesSlide23.xml.rels><?xml version="1.0" encoding="UTF-8" standalone="yes" ?><Relationships xmlns="http://schemas.openxmlformats.org/package/2006/relationships"><Relationship Id="rId1" Type="http://schemas.openxmlformats.org/officeDocument/2006/relationships/slide" Target="../slides/slide23.xml"  /><Relationship Id="rId2" Type="http://schemas.openxmlformats.org/officeDocument/2006/relationships/notesMaster" Target="../notesMasters/notesMaster1.xml"  /></Relationships>
</file>

<file path=ppt/notesSlides/_rels/notesSlide24.xml.rels><?xml version="1.0" encoding="UTF-8" standalone="yes" ?><Relationships xmlns="http://schemas.openxmlformats.org/package/2006/relationships"><Relationship Id="rId1" Type="http://schemas.openxmlformats.org/officeDocument/2006/relationships/slide" Target="../slides/slide24.xml"  /><Relationship Id="rId2" Type="http://schemas.openxmlformats.org/officeDocument/2006/relationships/notesMaster" Target="../notesMasters/notesMaster1.xml"  /></Relationships>
</file>

<file path=ppt/notesSlides/_rels/notesSlide25.xml.rels><?xml version="1.0" encoding="UTF-8" standalone="yes" ?><Relationships xmlns="http://schemas.openxmlformats.org/package/2006/relationships"><Relationship Id="rId1" Type="http://schemas.openxmlformats.org/officeDocument/2006/relationships/slide" Target="../slides/slide25.xml"  /><Relationship Id="rId2" Type="http://schemas.openxmlformats.org/officeDocument/2006/relationships/notesMaster" Target="../notesMasters/notesMaster1.xml"  /></Relationships>
</file>

<file path=ppt/notesSlides/_rels/notesSlide26.xml.rels><?xml version="1.0" encoding="UTF-8" standalone="yes" ?><Relationships xmlns="http://schemas.openxmlformats.org/package/2006/relationships"><Relationship Id="rId1" Type="http://schemas.openxmlformats.org/officeDocument/2006/relationships/slide" Target="../slides/slide26.xml"  /><Relationship Id="rId2" Type="http://schemas.openxmlformats.org/officeDocument/2006/relationships/notesMaster" Target="../notesMasters/notesMaster1.xml"  /></Relationships>
</file>

<file path=ppt/notesSlides/_rels/notesSlide27.xml.rels><?xml version="1.0" encoding="UTF-8" standalone="yes" ?><Relationships xmlns="http://schemas.openxmlformats.org/package/2006/relationships"><Relationship Id="rId1" Type="http://schemas.openxmlformats.org/officeDocument/2006/relationships/slide" Target="../slides/slide27.xml"  /><Relationship Id="rId2" Type="http://schemas.openxmlformats.org/officeDocument/2006/relationships/notesMaster" Target="../notesMasters/notesMaster1.xml"  /></Relationships>
</file>

<file path=ppt/notesSlides/_rels/notesSlide28.xml.rels><?xml version="1.0" encoding="UTF-8" standalone="yes" ?><Relationships xmlns="http://schemas.openxmlformats.org/package/2006/relationships"><Relationship Id="rId1" Type="http://schemas.openxmlformats.org/officeDocument/2006/relationships/slide" Target="../slides/slide28.xml"  /><Relationship Id="rId2" Type="http://schemas.openxmlformats.org/officeDocument/2006/relationships/notesMaster" Target="../notesMasters/notesMaster1.xml"  /></Relationships>
</file>

<file path=ppt/notesSlides/_rels/notesSlide29.xml.rels><?xml version="1.0" encoding="UTF-8" standalone="yes" ?><Relationships xmlns="http://schemas.openxmlformats.org/package/2006/relationships"><Relationship Id="rId1" Type="http://schemas.openxmlformats.org/officeDocument/2006/relationships/slide" Target="../slides/slide29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3.xml"  /><Relationship Id="rId2" Type="http://schemas.openxmlformats.org/officeDocument/2006/relationships/notesMaster" Target="../notesMasters/notesMaster1.xml"  /></Relationships>
</file>

<file path=ppt/notesSlides/_rels/notesSlide30.xml.rels><?xml version="1.0" encoding="UTF-8" standalone="yes" ?><Relationships xmlns="http://schemas.openxmlformats.org/package/2006/relationships"><Relationship Id="rId1" Type="http://schemas.openxmlformats.org/officeDocument/2006/relationships/slide" Target="../slides/slide30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_rels/notesSlide7.xml.rels><?xml version="1.0" encoding="UTF-8" standalone="yes" ?><Relationships xmlns="http://schemas.openxmlformats.org/package/2006/relationships"><Relationship Id="rId1" Type="http://schemas.openxmlformats.org/officeDocument/2006/relationships/slide" Target="../slides/slide7.xml"  /><Relationship Id="rId2" Type="http://schemas.openxmlformats.org/officeDocument/2006/relationships/notesMaster" Target="../notesMasters/notesMaster1.xml"  /></Relationships>
</file>

<file path=ppt/notesSlides/_rels/notesSlide8.xml.rels><?xml version="1.0" encoding="UTF-8" standalone="yes" ?><Relationships xmlns="http://schemas.openxmlformats.org/package/2006/relationships"><Relationship Id="rId1" Type="http://schemas.openxmlformats.org/officeDocument/2006/relationships/slide" Target="../slides/slide8.xml"  /><Relationship Id="rId2" Type="http://schemas.openxmlformats.org/officeDocument/2006/relationships/notesMaster" Target="../notesMasters/notesMaster1.xml"  /></Relationships>
</file>

<file path=ppt/notesSlides/_rels/notesSlide9.xml.rels><?xml version="1.0" encoding="UTF-8" standalone="yes" ?><Relationships xmlns="http://schemas.openxmlformats.org/package/2006/relationships"><Relationship Id="rId1" Type="http://schemas.openxmlformats.org/officeDocument/2006/relationships/slide" Target="../slides/slide9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F7021451-1387-4CA6-816F-3879F97B5CBC}" type="slidenum">
              <a:rPr lang="en-US"/>
              <a:pPr lvl="0"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theme" Target="../theme/theme1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image" Target="../media/image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image" Target="../media/image10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0.xml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image" Target="../media/image1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1.xml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image" Target="../media/image1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2.xml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image" Target="../media/image1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3.xml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image" Target="../media/image1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4.xml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image" Target="../media/image1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5.xml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image" Target="../media/image1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6.xml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image" Target="../media/image17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7.xml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image" Target="../media/image18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8.xml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image" Target="../media/image19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19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image" Target="../media/image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.xml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image" Target="../media/image20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0.xml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image" Target="../media/image21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1.xml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image" Target="../media/image22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2.xml"  /></Relationships>
</file>

<file path=ppt/slides/_rels/slide23.xml.rels><?xml version="1.0" encoding="UTF-8" standalone="yes" ?><Relationships xmlns="http://schemas.openxmlformats.org/package/2006/relationships"><Relationship Id="rId1" Type="http://schemas.openxmlformats.org/officeDocument/2006/relationships/image" Target="../media/image2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3.xml"  /></Relationships>
</file>

<file path=ppt/slides/_rels/slide24.xml.rels><?xml version="1.0" encoding="UTF-8" standalone="yes" ?><Relationships xmlns="http://schemas.openxmlformats.org/package/2006/relationships"><Relationship Id="rId1" Type="http://schemas.openxmlformats.org/officeDocument/2006/relationships/image" Target="../media/image2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4.xml"  /></Relationships>
</file>

<file path=ppt/slides/_rels/slide25.xml.rels><?xml version="1.0" encoding="UTF-8" standalone="yes" ?><Relationships xmlns="http://schemas.openxmlformats.org/package/2006/relationships"><Relationship Id="rId1" Type="http://schemas.openxmlformats.org/officeDocument/2006/relationships/image" Target="../media/image2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5.xml"  /></Relationships>
</file>

<file path=ppt/slides/_rels/slide26.xml.rels><?xml version="1.0" encoding="UTF-8" standalone="yes" ?><Relationships xmlns="http://schemas.openxmlformats.org/package/2006/relationships"><Relationship Id="rId1" Type="http://schemas.openxmlformats.org/officeDocument/2006/relationships/image" Target="../media/image2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6.xml"  /></Relationships>
</file>

<file path=ppt/slides/_rels/slide27.xml.rels><?xml version="1.0" encoding="UTF-8" standalone="yes" ?><Relationships xmlns="http://schemas.openxmlformats.org/package/2006/relationships"><Relationship Id="rId1" Type="http://schemas.openxmlformats.org/officeDocument/2006/relationships/image" Target="../media/image27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7.xml"  /></Relationships>
</file>

<file path=ppt/slides/_rels/slide28.xml.rels><?xml version="1.0" encoding="UTF-8" standalone="yes" ?><Relationships xmlns="http://schemas.openxmlformats.org/package/2006/relationships"><Relationship Id="rId1" Type="http://schemas.openxmlformats.org/officeDocument/2006/relationships/image" Target="../media/image28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8.xml"  /></Relationships>
</file>

<file path=ppt/slides/_rels/slide29.xml.rels><?xml version="1.0" encoding="UTF-8" standalone="yes" ?><Relationships xmlns="http://schemas.openxmlformats.org/package/2006/relationships"><Relationship Id="rId1" Type="http://schemas.openxmlformats.org/officeDocument/2006/relationships/image" Target="../media/image29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29.xml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image" Target="../media/image3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3.xml"  /></Relationships>
</file>

<file path=ppt/slides/_rels/slide30.xml.rels><?xml version="1.0" encoding="UTF-8" standalone="yes" ?><Relationships xmlns="http://schemas.openxmlformats.org/package/2006/relationships"><Relationship Id="rId1" Type="http://schemas.openxmlformats.org/officeDocument/2006/relationships/image" Target="../media/image30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30.xml"  /></Relationships>
</file>

<file path=ppt/slides/_rels/slide3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31.jpeg"  /><Relationship Id="rId3" Type="http://schemas.openxmlformats.org/officeDocument/2006/relationships/hyperlink" Target="https://i-screammall.co.kr/search?searchWord=%EC%98%A5%EC%9D%B4%EC%83%98&amp;amp;from=1" TargetMode="External"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image" Target="../media/image4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4.xml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image" Target="../media/image5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5.xml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image" Target="../media/image6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6.xml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image" Target="../media/image7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7.xml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image" Target="../media/image8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8.xml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image" Target="../media/image9.png"  /><Relationship Id="rId2" Type="http://schemas.openxmlformats.org/officeDocument/2006/relationships/slideLayout" Target="../slideLayouts/slideLayout1.xml"  /><Relationship Id="rId3" Type="http://schemas.openxmlformats.org/officeDocument/2006/relationships/notesSlide" Target="../notesSlides/notesSlide9.xml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4762" y="0"/>
            <a:ext cx="18258476" cy="10287000"/>
          </a:xfrm>
          <a:prstGeom prst="rect">
            <a:avLst/>
          </a:prstGeom>
        </p:spPr>
      </p:pic>
      <p:sp>
        <p:nvSpPr>
          <p:cNvPr id="5" name="가로 글상자 4">
            <a:hlinkClick r:id="rId3"/>
          </p:cNvPr>
          <p:cNvSpPr txBox="1"/>
          <p:nvPr/>
        </p:nvSpPr>
        <p:spPr>
          <a:xfrm>
            <a:off x="4712758" y="2373559"/>
            <a:ext cx="9568040" cy="36068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lang="en-US" altLang="en-US" b="1">
                <a:solidFill>
                  <a:srgbClr val="0000ff"/>
                </a:solidFill>
              </a:rPr>
              <a:t>https://i-screammall.co.kr/search?searchWord=%EC%98%A5%EC%9D%B4%EC%83%98&amp;from=1</a:t>
            </a:r>
            <a:endParaRPr lang="en-US" altLang="en-US" b="1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>PptxGenJS</ep:Company>
  <ep:Words>1</ep:Words>
  <ep:PresentationFormat>On-screen Show (16:9)</ep:PresentationFormat>
  <ep:Paragraphs>1</ep:Paragraphs>
  <ep:Slides>31</ep:Slides>
  <ep:Notes>30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ep:HeadingPairs>
  <ep:TitlesOfParts>
    <vt:vector size="32" baseType="lpstr">
      <vt:lpstr>Office Theme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2022-08-27T12:05:48.000</dcterms:created>
  <dc:creator>PptxGenJS</dc:creator>
  <cp:lastModifiedBy>oktoo</cp:lastModifiedBy>
  <dcterms:modified xsi:type="dcterms:W3CDTF">2025-02-07T04:05:19.521</dcterms:modified>
  <cp:revision>5</cp:revision>
  <dc:subject>PptxGenJS Presentation</dc:subject>
  <dc:title>PptxGenJS Presentation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