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Relationship Id="rId5" Type="http://schemas.openxmlformats.org/officeDocument/2006/relationships/custom-properties" Target="docProps/custom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autoCompressPictures="0">
  <p:sldMasterIdLst>
    <p:sldMasterId id="2147483650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8288000" cy="10287000"/>
  <p:notesSz cx="10287000" cy="1828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/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0" d="100"/>
          <a:sy n="100" d="100"/>
        </p:scale>
        <p:origin x="216" y="312"/>
      </p:cViewPr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8.xml"  /><Relationship Id="rId11" Type="http://schemas.openxmlformats.org/officeDocument/2006/relationships/slide" Target="slides/slide9.xml"  /><Relationship Id="rId12" Type="http://schemas.openxmlformats.org/officeDocument/2006/relationships/slide" Target="slides/slide10.xml"  /><Relationship Id="rId13" Type="http://schemas.openxmlformats.org/officeDocument/2006/relationships/slide" Target="slides/slide11.xml"  /><Relationship Id="rId14" Type="http://schemas.openxmlformats.org/officeDocument/2006/relationships/slide" Target="slides/slide12.xml"  /><Relationship Id="rId15" Type="http://schemas.openxmlformats.org/officeDocument/2006/relationships/slide" Target="slides/slide13.xml"  /><Relationship Id="rId16" Type="http://schemas.openxmlformats.org/officeDocument/2006/relationships/slide" Target="slides/slide14.xml"  /><Relationship Id="rId17" Type="http://schemas.openxmlformats.org/officeDocument/2006/relationships/slide" Target="slides/slide15.xml"  /><Relationship Id="rId18" Type="http://schemas.openxmlformats.org/officeDocument/2006/relationships/slide" Target="slides/slide16.xml"  /><Relationship Id="rId19" Type="http://schemas.openxmlformats.org/officeDocument/2006/relationships/presProps" Target="presProps.xml"  /><Relationship Id="rId2" Type="http://schemas.openxmlformats.org/officeDocument/2006/relationships/notesMaster" Target="notesMasters/notesMaster1.xml"  /><Relationship Id="rId20" Type="http://schemas.openxmlformats.org/officeDocument/2006/relationships/viewProps" Target="viewProps.xml"  /><Relationship Id="rId21" Type="http://schemas.openxmlformats.org/officeDocument/2006/relationships/theme" Target="theme/theme1.xml"  /><Relationship Id="rId22" Type="http://schemas.openxmlformats.org/officeDocument/2006/relationships/tableStyles" Target="tableStyles.xml"  /><Relationship Id="rId3" Type="http://schemas.openxmlformats.org/officeDocument/2006/relationships/slide" Target="slides/slide1.xml"  /><Relationship Id="rId4" Type="http://schemas.openxmlformats.org/officeDocument/2006/relationships/slide" Target="slides/slide2.xml"  /><Relationship Id="rId5" Type="http://schemas.openxmlformats.org/officeDocument/2006/relationships/slide" Target="slides/slide3.xml"  /><Relationship Id="rId6" Type="http://schemas.openxmlformats.org/officeDocument/2006/relationships/slide" Target="slides/slide4.xml"  /><Relationship Id="rId7" Type="http://schemas.openxmlformats.org/officeDocument/2006/relationships/slide" Target="slides/slide5.xml"  /><Relationship Id="rId8" Type="http://schemas.openxmlformats.org/officeDocument/2006/relationships/slide" Target="slides/slide6.xml"  /><Relationship Id="rId9" Type="http://schemas.openxmlformats.org/officeDocument/2006/relationships/slide" Target="slides/slide7.xml"  /></Relationships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5282F153-3F37-0F45-9E97-73ACFA13230C}" type="datetime1">
              <a:rPr lang="en-US"/>
              <a:pPr lvl="0">
                <a:defRPr/>
              </a:pPr>
              <a:t>2/7/2025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  <a:p>
            <a:pPr lvl="1">
              <a:defRPr/>
            </a:pPr>
            <a:r>
              <a:rPr lang="en-US"/>
              <a:t>Second level</a:t>
            </a:r>
            <a:endParaRPr lang="en-US"/>
          </a:p>
          <a:p>
            <a:pPr lvl="2">
              <a:defRPr/>
            </a:pPr>
            <a:r>
              <a:rPr lang="en-US"/>
              <a:t>Third level</a:t>
            </a:r>
            <a:endParaRPr lang="en-US"/>
          </a:p>
          <a:p>
            <a:pPr lvl="3">
              <a:defRPr/>
            </a:pPr>
            <a:r>
              <a:rPr lang="en-US"/>
              <a:t>Fourth level</a:t>
            </a:r>
            <a:endParaRPr lang="en-US"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CE5E9CC1-C706-0F49-92D6-E571CC5EEA8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.xml"  /><Relationship Id="rId2" Type="http://schemas.openxmlformats.org/officeDocument/2006/relationships/notesMaster" Target="../notesMasters/notesMaster1.xml"  /></Relationships>
</file>

<file path=ppt/notesSlides/_rels/notesSlide10.xml.rels><?xml version="1.0" encoding="UTF-8" standalone="yes" ?><Relationships xmlns="http://schemas.openxmlformats.org/package/2006/relationships"><Relationship Id="rId1" Type="http://schemas.openxmlformats.org/officeDocument/2006/relationships/slide" Target="../slides/slide10.xml"  /><Relationship Id="rId2" Type="http://schemas.openxmlformats.org/officeDocument/2006/relationships/notesMaster" Target="../notesMasters/notesMaster1.xml"  /></Relationships>
</file>

<file path=ppt/notesSlides/_rels/notesSlide1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1.xml"  /><Relationship Id="rId2" Type="http://schemas.openxmlformats.org/officeDocument/2006/relationships/notesMaster" Target="../notesMasters/notesMaster1.xml"  /></Relationships>
</file>

<file path=ppt/notesSlides/_rels/notesSlide12.xml.rels><?xml version="1.0" encoding="UTF-8" standalone="yes" ?><Relationships xmlns="http://schemas.openxmlformats.org/package/2006/relationships"><Relationship Id="rId1" Type="http://schemas.openxmlformats.org/officeDocument/2006/relationships/slide" Target="../slides/slide12.xml"  /><Relationship Id="rId2" Type="http://schemas.openxmlformats.org/officeDocument/2006/relationships/notesMaster" Target="../notesMasters/notesMaster1.xml"  /></Relationships>
</file>

<file path=ppt/notesSlides/_rels/notesSlide13.xml.rels><?xml version="1.0" encoding="UTF-8" standalone="yes" ?><Relationships xmlns="http://schemas.openxmlformats.org/package/2006/relationships"><Relationship Id="rId1" Type="http://schemas.openxmlformats.org/officeDocument/2006/relationships/slide" Target="../slides/slide13.xml"  /><Relationship Id="rId2" Type="http://schemas.openxmlformats.org/officeDocument/2006/relationships/notesMaster" Target="../notesMasters/notesMaster1.xml"  /></Relationships>
</file>

<file path=ppt/notesSlides/_rels/notesSlide14.xml.rels><?xml version="1.0" encoding="UTF-8" standalone="yes" ?><Relationships xmlns="http://schemas.openxmlformats.org/package/2006/relationships"><Relationship Id="rId1" Type="http://schemas.openxmlformats.org/officeDocument/2006/relationships/slide" Target="../slides/slide14.xml"  /><Relationship Id="rId2" Type="http://schemas.openxmlformats.org/officeDocument/2006/relationships/notesMaster" Target="../notesMasters/notesMaster1.xml"  /></Relationships>
</file>

<file path=ppt/notesSlides/_rels/notesSlide15.xml.rels><?xml version="1.0" encoding="UTF-8" standalone="yes" ?><Relationships xmlns="http://schemas.openxmlformats.org/package/2006/relationships"><Relationship Id="rId1" Type="http://schemas.openxmlformats.org/officeDocument/2006/relationships/slide" Target="../slides/slide15.xml"  /><Relationship Id="rId2" Type="http://schemas.openxmlformats.org/officeDocument/2006/relationships/notesMaster" Target="../notesMasters/notesMaster1.xml"  /></Relationships>
</file>

<file path=ppt/notesSlides/_rels/notesSlide2.xml.rels><?xml version="1.0" encoding="UTF-8" standalone="yes" ?><Relationships xmlns="http://schemas.openxmlformats.org/package/2006/relationships"><Relationship Id="rId1" Type="http://schemas.openxmlformats.org/officeDocument/2006/relationships/slide" Target="../slides/slide2.xml"  /><Relationship Id="rId2" Type="http://schemas.openxmlformats.org/officeDocument/2006/relationships/notesMaster" Target="../notesMasters/notesMaster1.xml"  /></Relationships>
</file>

<file path=ppt/notesSlides/_rels/notesSlide3.xml.rels><?xml version="1.0" encoding="UTF-8" standalone="yes" ?><Relationships xmlns="http://schemas.openxmlformats.org/package/2006/relationships"><Relationship Id="rId1" Type="http://schemas.openxmlformats.org/officeDocument/2006/relationships/slide" Target="../slides/slide3.xml"  /><Relationship Id="rId2" Type="http://schemas.openxmlformats.org/officeDocument/2006/relationships/notesMaster" Target="../notesMasters/notesMaster1.xml"  /></Relationships>
</file>

<file path=ppt/notesSlides/_rels/notesSlide4.xml.rels><?xml version="1.0" encoding="UTF-8" standalone="yes" ?><Relationships xmlns="http://schemas.openxmlformats.org/package/2006/relationships"><Relationship Id="rId1" Type="http://schemas.openxmlformats.org/officeDocument/2006/relationships/slide" Target="../slides/slide4.xml"  /><Relationship Id="rId2" Type="http://schemas.openxmlformats.org/officeDocument/2006/relationships/notesMaster" Target="../notesMasters/notesMaster1.xml"  /></Relationships>
</file>

<file path=ppt/notesSlides/_rels/notesSlide5.xml.rels><?xml version="1.0" encoding="UTF-8" standalone="yes" ?><Relationships xmlns="http://schemas.openxmlformats.org/package/2006/relationships"><Relationship Id="rId1" Type="http://schemas.openxmlformats.org/officeDocument/2006/relationships/slide" Target="../slides/slide5.xml"  /><Relationship Id="rId2" Type="http://schemas.openxmlformats.org/officeDocument/2006/relationships/notesMaster" Target="../notesMasters/notesMaster1.xml"  /></Relationships>
</file>

<file path=ppt/notesSlides/_rels/notesSlide6.xml.rels><?xml version="1.0" encoding="UTF-8" standalone="yes" ?><Relationships xmlns="http://schemas.openxmlformats.org/package/2006/relationships"><Relationship Id="rId1" Type="http://schemas.openxmlformats.org/officeDocument/2006/relationships/slide" Target="../slides/slide6.xml"  /><Relationship Id="rId2" Type="http://schemas.openxmlformats.org/officeDocument/2006/relationships/notesMaster" Target="../notesMasters/notesMaster1.xml"  /></Relationships>
</file>

<file path=ppt/notesSlides/_rels/notesSlide7.xml.rels><?xml version="1.0" encoding="UTF-8" standalone="yes" ?><Relationships xmlns="http://schemas.openxmlformats.org/package/2006/relationships"><Relationship Id="rId1" Type="http://schemas.openxmlformats.org/officeDocument/2006/relationships/slide" Target="../slides/slide7.xml"  /><Relationship Id="rId2" Type="http://schemas.openxmlformats.org/officeDocument/2006/relationships/notesMaster" Target="../notesMasters/notesMaster1.xml"  /></Relationships>
</file>

<file path=ppt/notesSlides/_rels/notesSlide8.xml.rels><?xml version="1.0" encoding="UTF-8" standalone="yes" ?><Relationships xmlns="http://schemas.openxmlformats.org/package/2006/relationships"><Relationship Id="rId1" Type="http://schemas.openxmlformats.org/officeDocument/2006/relationships/slide" Target="../slides/slide8.xml"  /><Relationship Id="rId2" Type="http://schemas.openxmlformats.org/officeDocument/2006/relationships/notesMaster" Target="../notesMasters/notesMaster1.xml"  /></Relationships>
</file>

<file path=ppt/notesSlides/_rels/notesSlide9.xml.rels><?xml version="1.0" encoding="UTF-8" standalone="yes" ?><Relationships xmlns="http://schemas.openxmlformats.org/package/2006/relationships"><Relationship Id="rId1" Type="http://schemas.openxmlformats.org/officeDocument/2006/relationships/slide" Target="../slides/slide9.xml"  /><Relationship Id="rId2" Type="http://schemas.openxmlformats.org/officeDocument/2006/relationships/notesMaster" Target="../notesMasters/notesMaster1.xml"  /></Relationships>
</file>

<file path=ppt/notesSlides/notesSlide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theme" Target="../theme/theme1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image" Target="../media/image1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.xml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image" Target="../media/image10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0.xml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image" Target="../media/image11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1.xml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image" Target="../media/image12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2.xml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image" Target="../media/image13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3.xml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image" Target="../media/image14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4.xml"  /></Relationships>
</file>

<file path=ppt/slides/_rels/slide15.xml.rels><?xml version="1.0" encoding="UTF-8" standalone="yes" ?><Relationships xmlns="http://schemas.openxmlformats.org/package/2006/relationships"><Relationship Id="rId1" Type="http://schemas.openxmlformats.org/officeDocument/2006/relationships/image" Target="../media/image15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5.xml"  /></Relationships>
</file>

<file path=ppt/slides/_rels/slide1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6.jpeg"  /><Relationship Id="rId3" Type="http://schemas.openxmlformats.org/officeDocument/2006/relationships/hyperlink" Target="https://i-screammall.co.kr/search?searchWord=%EC%98%A5%EC%9D%B4%EC%83%98&amp;amp;from=1" TargetMode="External"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image" Target="../media/image2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.xml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image" Target="../media/image3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3.xml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image" Target="../media/image4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4.xml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image" Target="../media/image5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5.xml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image" Target="../media/image6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6.xml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image" Target="../media/image7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7.xml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image" Target="../media/image8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8.xml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image" Target="../media/image9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9.xml" 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4762" y="0"/>
            <a:ext cx="18258476" cy="10287000"/>
          </a:xfrm>
          <a:prstGeom prst="rect">
            <a:avLst/>
          </a:prstGeom>
        </p:spPr>
      </p:pic>
      <p:sp>
        <p:nvSpPr>
          <p:cNvPr id="4" name="가로 글상자 3">
            <a:hlinkClick r:id="rId3"/>
          </p:cNvPr>
          <p:cNvSpPr txBox="1"/>
          <p:nvPr/>
        </p:nvSpPr>
        <p:spPr>
          <a:xfrm>
            <a:off x="4712758" y="2373559"/>
            <a:ext cx="9568040" cy="360680"/>
          </a:xfrm>
          <a:prstGeom prst="rect">
            <a:avLst/>
          </a:prstGeom>
        </p:spPr>
        <p:txBody>
          <a:bodyPr wrap="square">
            <a:spAutoFit/>
          </a:bodyPr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en-US" sz="1800" b="1" i="0" u="none" strike="noStrike" kern="1200" cap="none" spc="0" normalizeH="0" baseline="0" mc:Ignorable="hp" hp:hslEmbossed="0">
                <a:solidFill>
                  <a:srgbClr val="0000ff"/>
                </a:solidFill>
                <a:latin typeface="Calibri"/>
                <a:ea typeface="Calibri"/>
                <a:cs typeface="Calibri"/>
              </a:rPr>
              <a:t>https://i-screammall.co.kr/search?searchWord=%EC%98%A5%EC%9D%B4%EC%83%98&amp;from=1</a:t>
            </a:r>
            <a:endParaRPr xmlns:mc="http://schemas.openxmlformats.org/markup-compatibility/2006" xmlns:hp="http://schemas.haansoft.com/office/presentation/8.0" kumimoji="0" lang="en-US" altLang="en-US" sz="1800" b="1" i="0" u="none" strike="noStrike" kern="1200" cap="none" spc="0" normalizeH="0" baseline="0" mc:Ignorable="hp" hp:hslEmbossed="0">
              <a:solidFill>
                <a:srgbClr val="0000ff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>PptxGenJS</ep:Company>
  <ep:Words>1</ep:Words>
  <ep:PresentationFormat>On-screen Show (16:9)</ep:PresentationFormat>
  <ep:Paragraphs>1</ep:Paragraphs>
  <ep:Slides>16</ep:Slides>
  <ep:Notes>15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ep:HeadingPairs>
  <ep:TitlesOfParts>
    <vt:vector size="17" baseType="lpstr">
      <vt:lpstr>Office Theme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2022-08-27T12:04:55.000</dcterms:created>
  <dc:creator>PptxGenJS</dc:creator>
  <cp:lastModifiedBy>oktoo</cp:lastModifiedBy>
  <dcterms:modified xsi:type="dcterms:W3CDTF">2025-02-07T04:06:39.520</dcterms:modified>
  <cp:revision>3</cp:revision>
  <dc:subject>PptxGenJS Presentation</dc:subject>
  <dc:title>PptxGenJS Presentation</dc:title>
  <cp:version/>
</cp:coreProperties>
</file>

<file path=docProps/custom.xml><?xml version="1.0" encoding="utf-8"?>
<cfp:Properties xmlns:r="http://schemas.openxmlformats.org/officeDocument/2006/relationships" xmlns:cfp="http://schemas.openxmlformats.org/officeDocument/2006/custom-properties" xmlns:vt="http://schemas.openxmlformats.org/officeDocument/2006/docPropsVTypes"/>
</file>